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56" r:id="rId6"/>
    <p:sldId id="281" r:id="rId7"/>
    <p:sldId id="283" r:id="rId8"/>
    <p:sldId id="282" r:id="rId9"/>
    <p:sldId id="279" r:id="rId10"/>
    <p:sldId id="270" r:id="rId11"/>
    <p:sldId id="257" r:id="rId12"/>
    <p:sldId id="271" r:id="rId13"/>
    <p:sldId id="276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155325-AC76-4E3F-B1D7-B5E5DD5C68EF}" v="37" dt="2026-05-28T16:41:46.7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Pieters" userId="e49ab308-cc0f-4fc4-a5c4-1a4b3dc85d69" providerId="ADAL" clId="{C7C9D645-F345-4473-88B6-83F594310EEA}"/>
    <pc:docChg chg="undo custSel addSld delSld modSld">
      <pc:chgData name="Emily Pieters" userId="e49ab308-cc0f-4fc4-a5c4-1a4b3dc85d69" providerId="ADAL" clId="{C7C9D645-F345-4473-88B6-83F594310EEA}" dt="2026-05-28T16:54:52.255" v="1191" actId="1076"/>
      <pc:docMkLst>
        <pc:docMk/>
      </pc:docMkLst>
      <pc:sldChg chg="modSp mod">
        <pc:chgData name="Emily Pieters" userId="e49ab308-cc0f-4fc4-a5c4-1a4b3dc85d69" providerId="ADAL" clId="{C7C9D645-F345-4473-88B6-83F594310EEA}" dt="2026-05-28T16:07:57.880" v="746" actId="1076"/>
        <pc:sldMkLst>
          <pc:docMk/>
          <pc:sldMk cId="3017625878" sldId="256"/>
        </pc:sldMkLst>
        <pc:spChg chg="mod">
          <ac:chgData name="Emily Pieters" userId="e49ab308-cc0f-4fc4-a5c4-1a4b3dc85d69" providerId="ADAL" clId="{C7C9D645-F345-4473-88B6-83F594310EEA}" dt="2026-05-28T16:07:57.880" v="746" actId="1076"/>
          <ac:spMkLst>
            <pc:docMk/>
            <pc:sldMk cId="3017625878" sldId="256"/>
            <ac:spMk id="29" creationId="{00000000-0000-0000-0000-000000000000}"/>
          </ac:spMkLst>
        </pc:spChg>
        <pc:spChg chg="mod">
          <ac:chgData name="Emily Pieters" userId="e49ab308-cc0f-4fc4-a5c4-1a4b3dc85d69" providerId="ADAL" clId="{C7C9D645-F345-4473-88B6-83F594310EEA}" dt="2026-05-28T15:17:26.272" v="11" actId="20577"/>
          <ac:spMkLst>
            <pc:docMk/>
            <pc:sldMk cId="3017625878" sldId="256"/>
            <ac:spMk id="31" creationId="{00000000-0000-0000-0000-000000000000}"/>
          </ac:spMkLst>
        </pc:spChg>
        <pc:picChg chg="mod">
          <ac:chgData name="Emily Pieters" userId="e49ab308-cc0f-4fc4-a5c4-1a4b3dc85d69" providerId="ADAL" clId="{C7C9D645-F345-4473-88B6-83F594310EEA}" dt="2026-05-28T16:07:53.892" v="743" actId="1076"/>
          <ac:picMkLst>
            <pc:docMk/>
            <pc:sldMk cId="3017625878" sldId="256"/>
            <ac:picMk id="2" creationId="{2F1FA373-5819-451C-90AD-02A3137D25B2}"/>
          </ac:picMkLst>
        </pc:picChg>
        <pc:picChg chg="mod">
          <ac:chgData name="Emily Pieters" userId="e49ab308-cc0f-4fc4-a5c4-1a4b3dc85d69" providerId="ADAL" clId="{C7C9D645-F345-4473-88B6-83F594310EEA}" dt="2026-05-28T15:17:08.785" v="9" actId="14826"/>
          <ac:picMkLst>
            <pc:docMk/>
            <pc:sldMk cId="3017625878" sldId="256"/>
            <ac:picMk id="7" creationId="{0C27157B-AD0D-8A5B-4FDE-E8CFD17F9436}"/>
          </ac:picMkLst>
        </pc:picChg>
      </pc:sldChg>
      <pc:sldChg chg="addSp modSp mod">
        <pc:chgData name="Emily Pieters" userId="e49ab308-cc0f-4fc4-a5c4-1a4b3dc85d69" providerId="ADAL" clId="{C7C9D645-F345-4473-88B6-83F594310EEA}" dt="2026-05-28T16:16:44.288" v="1150" actId="20577"/>
        <pc:sldMkLst>
          <pc:docMk/>
          <pc:sldMk cId="1934457364" sldId="257"/>
        </pc:sldMkLst>
        <pc:spChg chg="add mod">
          <ac:chgData name="Emily Pieters" userId="e49ab308-cc0f-4fc4-a5c4-1a4b3dc85d69" providerId="ADAL" clId="{C7C9D645-F345-4473-88B6-83F594310EEA}" dt="2026-05-28T16:16:44.288" v="1150" actId="20577"/>
          <ac:spMkLst>
            <pc:docMk/>
            <pc:sldMk cId="1934457364" sldId="257"/>
            <ac:spMk id="2" creationId="{3FE55CD0-33DC-F062-A2D1-C05DF468B570}"/>
          </ac:spMkLst>
        </pc:spChg>
        <pc:spChg chg="mod">
          <ac:chgData name="Emily Pieters" userId="e49ab308-cc0f-4fc4-a5c4-1a4b3dc85d69" providerId="ADAL" clId="{C7C9D645-F345-4473-88B6-83F594310EEA}" dt="2026-05-28T15:52:58.078" v="65" actId="20577"/>
          <ac:spMkLst>
            <pc:docMk/>
            <pc:sldMk cId="1934457364" sldId="257"/>
            <ac:spMk id="11" creationId="{BDDA9C5B-358E-403E-B7BF-D5C2BA56A482}"/>
          </ac:spMkLst>
        </pc:spChg>
        <pc:picChg chg="mod">
          <ac:chgData name="Emily Pieters" userId="e49ab308-cc0f-4fc4-a5c4-1a4b3dc85d69" providerId="ADAL" clId="{C7C9D645-F345-4473-88B6-83F594310EEA}" dt="2026-05-28T15:52:20.894" v="62" actId="14826"/>
          <ac:picMkLst>
            <pc:docMk/>
            <pc:sldMk cId="1934457364" sldId="257"/>
            <ac:picMk id="4" creationId="{59639A81-7BDB-4D8F-6DDA-0E412F5F7C5D}"/>
          </ac:picMkLst>
        </pc:picChg>
        <pc:picChg chg="mod">
          <ac:chgData name="Emily Pieters" userId="e49ab308-cc0f-4fc4-a5c4-1a4b3dc85d69" providerId="ADAL" clId="{C7C9D645-F345-4473-88B6-83F594310EEA}" dt="2026-05-28T15:52:54.744" v="63" actId="14826"/>
          <ac:picMkLst>
            <pc:docMk/>
            <pc:sldMk cId="1934457364" sldId="257"/>
            <ac:picMk id="5" creationId="{8BFDE0F0-EAD6-17CE-81BF-3DB9A92E0F86}"/>
          </ac:picMkLst>
        </pc:picChg>
      </pc:sldChg>
      <pc:sldChg chg="modSp mod">
        <pc:chgData name="Emily Pieters" userId="e49ab308-cc0f-4fc4-a5c4-1a4b3dc85d69" providerId="ADAL" clId="{C7C9D645-F345-4473-88B6-83F594310EEA}" dt="2026-05-28T15:17:17.525" v="10" actId="20577"/>
        <pc:sldMkLst>
          <pc:docMk/>
          <pc:sldMk cId="325088416" sldId="263"/>
        </pc:sldMkLst>
        <pc:spChg chg="mod">
          <ac:chgData name="Emily Pieters" userId="e49ab308-cc0f-4fc4-a5c4-1a4b3dc85d69" providerId="ADAL" clId="{C7C9D645-F345-4473-88B6-83F594310EEA}" dt="2026-05-28T15:12:20.150" v="0" actId="20577"/>
          <ac:spMkLst>
            <pc:docMk/>
            <pc:sldMk cId="325088416" sldId="263"/>
            <ac:spMk id="2" creationId="{00000000-0000-0000-0000-000000000000}"/>
          </ac:spMkLst>
        </pc:spChg>
        <pc:spChg chg="mod">
          <ac:chgData name="Emily Pieters" userId="e49ab308-cc0f-4fc4-a5c4-1a4b3dc85d69" providerId="ADAL" clId="{C7C9D645-F345-4473-88B6-83F594310EEA}" dt="2026-05-28T15:17:17.525" v="10" actId="20577"/>
          <ac:spMkLst>
            <pc:docMk/>
            <pc:sldMk cId="325088416" sldId="263"/>
            <ac:spMk id="4" creationId="{00000000-0000-0000-0000-000000000000}"/>
          </ac:spMkLst>
        </pc:spChg>
      </pc:sldChg>
      <pc:sldChg chg="addSp modSp mod">
        <pc:chgData name="Emily Pieters" userId="e49ab308-cc0f-4fc4-a5c4-1a4b3dc85d69" providerId="ADAL" clId="{C7C9D645-F345-4473-88B6-83F594310EEA}" dt="2026-05-28T16:16:34.366" v="1146" actId="20577"/>
        <pc:sldMkLst>
          <pc:docMk/>
          <pc:sldMk cId="2586911574" sldId="270"/>
        </pc:sldMkLst>
        <pc:spChg chg="add mod">
          <ac:chgData name="Emily Pieters" userId="e49ab308-cc0f-4fc4-a5c4-1a4b3dc85d69" providerId="ADAL" clId="{C7C9D645-F345-4473-88B6-83F594310EEA}" dt="2026-05-28T16:16:34.366" v="1146" actId="20577"/>
          <ac:spMkLst>
            <pc:docMk/>
            <pc:sldMk cId="2586911574" sldId="270"/>
            <ac:spMk id="2" creationId="{CDE39966-B8B6-F2FC-B00A-A14FDF870A7A}"/>
          </ac:spMkLst>
        </pc:spChg>
        <pc:spChg chg="mod">
          <ac:chgData name="Emily Pieters" userId="e49ab308-cc0f-4fc4-a5c4-1a4b3dc85d69" providerId="ADAL" clId="{C7C9D645-F345-4473-88B6-83F594310EEA}" dt="2026-05-28T15:53:04.981" v="67" actId="20577"/>
          <ac:spMkLst>
            <pc:docMk/>
            <pc:sldMk cId="2586911574" sldId="270"/>
            <ac:spMk id="12" creationId="{A068B0EF-EFBE-4ED5-8A42-D120109D8E14}"/>
          </ac:spMkLst>
        </pc:spChg>
        <pc:picChg chg="mod">
          <ac:chgData name="Emily Pieters" userId="e49ab308-cc0f-4fc4-a5c4-1a4b3dc85d69" providerId="ADAL" clId="{C7C9D645-F345-4473-88B6-83F594310EEA}" dt="2026-05-28T15:50:21.382" v="50" actId="1076"/>
          <ac:picMkLst>
            <pc:docMk/>
            <pc:sldMk cId="2586911574" sldId="270"/>
            <ac:picMk id="3" creationId="{23040F07-9F99-197B-9F6E-281231CCBFDD}"/>
          </ac:picMkLst>
        </pc:picChg>
        <pc:picChg chg="mod">
          <ac:chgData name="Emily Pieters" userId="e49ab308-cc0f-4fc4-a5c4-1a4b3dc85d69" providerId="ADAL" clId="{C7C9D645-F345-4473-88B6-83F594310EEA}" dt="2026-05-28T15:51:42.998" v="61" actId="1076"/>
          <ac:picMkLst>
            <pc:docMk/>
            <pc:sldMk cId="2586911574" sldId="270"/>
            <ac:picMk id="4" creationId="{0EB4F690-615F-545C-A720-176E78336687}"/>
          </ac:picMkLst>
        </pc:picChg>
      </pc:sldChg>
      <pc:sldChg chg="addSp modSp mod">
        <pc:chgData name="Emily Pieters" userId="e49ab308-cc0f-4fc4-a5c4-1a4b3dc85d69" providerId="ADAL" clId="{C7C9D645-F345-4473-88B6-83F594310EEA}" dt="2026-05-28T16:16:51.698" v="1154" actId="20577"/>
        <pc:sldMkLst>
          <pc:docMk/>
          <pc:sldMk cId="4099507634" sldId="271"/>
        </pc:sldMkLst>
        <pc:spChg chg="add mod">
          <ac:chgData name="Emily Pieters" userId="e49ab308-cc0f-4fc4-a5c4-1a4b3dc85d69" providerId="ADAL" clId="{C7C9D645-F345-4473-88B6-83F594310EEA}" dt="2026-05-28T16:16:51.698" v="1154" actId="20577"/>
          <ac:spMkLst>
            <pc:docMk/>
            <pc:sldMk cId="4099507634" sldId="271"/>
            <ac:spMk id="2" creationId="{3BEB44D9-7CEE-62C3-5386-3D7AA957B858}"/>
          </ac:spMkLst>
        </pc:spChg>
        <pc:spChg chg="mod">
          <ac:chgData name="Emily Pieters" userId="e49ab308-cc0f-4fc4-a5c4-1a4b3dc85d69" providerId="ADAL" clId="{C7C9D645-F345-4473-88B6-83F594310EEA}" dt="2026-05-28T15:53:17.431" v="68" actId="20577"/>
          <ac:spMkLst>
            <pc:docMk/>
            <pc:sldMk cId="4099507634" sldId="271"/>
            <ac:spMk id="12" creationId="{B256D405-2AA0-4A6A-9219-20439093A1B0}"/>
          </ac:spMkLst>
        </pc:spChg>
        <pc:picChg chg="mod">
          <ac:chgData name="Emily Pieters" userId="e49ab308-cc0f-4fc4-a5c4-1a4b3dc85d69" providerId="ADAL" clId="{C7C9D645-F345-4473-88B6-83F594310EEA}" dt="2026-05-28T15:53:45.373" v="69" actId="14826"/>
          <ac:picMkLst>
            <pc:docMk/>
            <pc:sldMk cId="4099507634" sldId="271"/>
            <ac:picMk id="11" creationId="{5C8470BD-64C5-1796-2DDF-A2E58A139B75}"/>
          </ac:picMkLst>
        </pc:picChg>
        <pc:picChg chg="mod">
          <ac:chgData name="Emily Pieters" userId="e49ab308-cc0f-4fc4-a5c4-1a4b3dc85d69" providerId="ADAL" clId="{C7C9D645-F345-4473-88B6-83F594310EEA}" dt="2026-05-28T15:54:10.400" v="70" actId="14826"/>
          <ac:picMkLst>
            <pc:docMk/>
            <pc:sldMk cId="4099507634" sldId="271"/>
            <ac:picMk id="13" creationId="{442EED6D-2376-BA3B-27E1-A573BE445EA2}"/>
          </ac:picMkLst>
        </pc:picChg>
      </pc:sldChg>
      <pc:sldChg chg="addSp modSp mod">
        <pc:chgData name="Emily Pieters" userId="e49ab308-cc0f-4fc4-a5c4-1a4b3dc85d69" providerId="ADAL" clId="{C7C9D645-F345-4473-88B6-83F594310EEA}" dt="2026-05-28T16:17:05.385" v="1161" actId="20577"/>
        <pc:sldMkLst>
          <pc:docMk/>
          <pc:sldMk cId="308596568" sldId="273"/>
        </pc:sldMkLst>
        <pc:spChg chg="add mod">
          <ac:chgData name="Emily Pieters" userId="e49ab308-cc0f-4fc4-a5c4-1a4b3dc85d69" providerId="ADAL" clId="{C7C9D645-F345-4473-88B6-83F594310EEA}" dt="2026-05-28T16:17:05.385" v="1161" actId="20577"/>
          <ac:spMkLst>
            <pc:docMk/>
            <pc:sldMk cId="308596568" sldId="273"/>
            <ac:spMk id="2" creationId="{E1C2C638-A2B6-077E-167D-3EE980D3A363}"/>
          </ac:spMkLst>
        </pc:spChg>
        <pc:spChg chg="mod">
          <ac:chgData name="Emily Pieters" userId="e49ab308-cc0f-4fc4-a5c4-1a4b3dc85d69" providerId="ADAL" clId="{C7C9D645-F345-4473-88B6-83F594310EEA}" dt="2026-05-28T15:56:06.878" v="75" actId="20577"/>
          <ac:spMkLst>
            <pc:docMk/>
            <pc:sldMk cId="308596568" sldId="273"/>
            <ac:spMk id="13" creationId="{64178045-EE63-463D-B694-CC56F8A3FE08}"/>
          </ac:spMkLst>
        </pc:spChg>
        <pc:picChg chg="mod">
          <ac:chgData name="Emily Pieters" userId="e49ab308-cc0f-4fc4-a5c4-1a4b3dc85d69" providerId="ADAL" clId="{C7C9D645-F345-4473-88B6-83F594310EEA}" dt="2026-05-28T15:55:43.496" v="73" actId="14826"/>
          <ac:picMkLst>
            <pc:docMk/>
            <pc:sldMk cId="308596568" sldId="273"/>
            <ac:picMk id="11" creationId="{20A1B48E-A85D-1ACF-CD85-81D1C3CFA2E9}"/>
          </ac:picMkLst>
        </pc:picChg>
        <pc:picChg chg="mod">
          <ac:chgData name="Emily Pieters" userId="e49ab308-cc0f-4fc4-a5c4-1a4b3dc85d69" providerId="ADAL" clId="{C7C9D645-F345-4473-88B6-83F594310EEA}" dt="2026-05-28T15:56:04.657" v="74" actId="14826"/>
          <ac:picMkLst>
            <pc:docMk/>
            <pc:sldMk cId="308596568" sldId="273"/>
            <ac:picMk id="12" creationId="{75E45800-B088-D46A-007D-C0B9B4D65B03}"/>
          </ac:picMkLst>
        </pc:picChg>
      </pc:sldChg>
      <pc:sldChg chg="addSp modSp mod">
        <pc:chgData name="Emily Pieters" userId="e49ab308-cc0f-4fc4-a5c4-1a4b3dc85d69" providerId="ADAL" clId="{C7C9D645-F345-4473-88B6-83F594310EEA}" dt="2026-05-28T16:16:59.353" v="1158" actId="20577"/>
        <pc:sldMkLst>
          <pc:docMk/>
          <pc:sldMk cId="4132825018" sldId="276"/>
        </pc:sldMkLst>
        <pc:spChg chg="add mod">
          <ac:chgData name="Emily Pieters" userId="e49ab308-cc0f-4fc4-a5c4-1a4b3dc85d69" providerId="ADAL" clId="{C7C9D645-F345-4473-88B6-83F594310EEA}" dt="2026-05-28T16:16:59.353" v="1158" actId="20577"/>
          <ac:spMkLst>
            <pc:docMk/>
            <pc:sldMk cId="4132825018" sldId="276"/>
            <ac:spMk id="2" creationId="{EA955A70-A083-08B8-6C88-67213C1EF21A}"/>
          </ac:spMkLst>
        </pc:spChg>
        <pc:spChg chg="mod">
          <ac:chgData name="Emily Pieters" userId="e49ab308-cc0f-4fc4-a5c4-1a4b3dc85d69" providerId="ADAL" clId="{C7C9D645-F345-4473-88B6-83F594310EEA}" dt="2026-05-28T15:56:09.629" v="76" actId="20577"/>
          <ac:spMkLst>
            <pc:docMk/>
            <pc:sldMk cId="4132825018" sldId="276"/>
            <ac:spMk id="11" creationId="{8A222A84-226D-45EC-8FCA-A7845213BE23}"/>
          </ac:spMkLst>
        </pc:spChg>
        <pc:picChg chg="mod">
          <ac:chgData name="Emily Pieters" userId="e49ab308-cc0f-4fc4-a5c4-1a4b3dc85d69" providerId="ADAL" clId="{C7C9D645-F345-4473-88B6-83F594310EEA}" dt="2026-05-28T15:54:55.297" v="71" actId="14826"/>
          <ac:picMkLst>
            <pc:docMk/>
            <pc:sldMk cId="4132825018" sldId="276"/>
            <ac:picMk id="4" creationId="{DFD70BD7-DE20-9FC7-3D80-5302AB5E5E6D}"/>
          </ac:picMkLst>
        </pc:picChg>
        <pc:picChg chg="mod">
          <ac:chgData name="Emily Pieters" userId="e49ab308-cc0f-4fc4-a5c4-1a4b3dc85d69" providerId="ADAL" clId="{C7C9D645-F345-4473-88B6-83F594310EEA}" dt="2026-05-28T15:55:05.168" v="72" actId="14826"/>
          <ac:picMkLst>
            <pc:docMk/>
            <pc:sldMk cId="4132825018" sldId="276"/>
            <ac:picMk id="5" creationId="{C6ADCB7E-00C8-07E6-AEEA-3CB4EABBD6E5}"/>
          </ac:picMkLst>
        </pc:picChg>
      </pc:sldChg>
      <pc:sldChg chg="addSp modSp mod">
        <pc:chgData name="Emily Pieters" userId="e49ab308-cc0f-4fc4-a5c4-1a4b3dc85d69" providerId="ADAL" clId="{C7C9D645-F345-4473-88B6-83F594310EEA}" dt="2026-05-28T16:16:26.752" v="1141" actId="1076"/>
        <pc:sldMkLst>
          <pc:docMk/>
          <pc:sldMk cId="2284896388" sldId="279"/>
        </pc:sldMkLst>
        <pc:spChg chg="add mod">
          <ac:chgData name="Emily Pieters" userId="e49ab308-cc0f-4fc4-a5c4-1a4b3dc85d69" providerId="ADAL" clId="{C7C9D645-F345-4473-88B6-83F594310EEA}" dt="2026-05-28T16:16:26.752" v="1141" actId="1076"/>
          <ac:spMkLst>
            <pc:docMk/>
            <pc:sldMk cId="2284896388" sldId="279"/>
            <ac:spMk id="2" creationId="{6BE7ED44-6932-9A9F-485B-5C56C647EF90}"/>
          </ac:spMkLst>
        </pc:spChg>
        <pc:spChg chg="mod">
          <ac:chgData name="Emily Pieters" userId="e49ab308-cc0f-4fc4-a5c4-1a4b3dc85d69" providerId="ADAL" clId="{C7C9D645-F345-4473-88B6-83F594310EEA}" dt="2026-05-28T15:48:35.979" v="43" actId="20577"/>
          <ac:spMkLst>
            <pc:docMk/>
            <pc:sldMk cId="2284896388" sldId="279"/>
            <ac:spMk id="12" creationId="{C1A243BF-FCD3-4F01-8E26-E37B2F30673C}"/>
          </ac:spMkLst>
        </pc:spChg>
        <pc:picChg chg="mod">
          <ac:chgData name="Emily Pieters" userId="e49ab308-cc0f-4fc4-a5c4-1a4b3dc85d69" providerId="ADAL" clId="{C7C9D645-F345-4473-88B6-83F594310EEA}" dt="2026-05-28T15:47:32.037" v="40" actId="14826"/>
          <ac:picMkLst>
            <pc:docMk/>
            <pc:sldMk cId="2284896388" sldId="279"/>
            <ac:picMk id="9" creationId="{7E0B0C1E-6220-BE44-8417-9738B540184D}"/>
          </ac:picMkLst>
        </pc:picChg>
        <pc:picChg chg="mod">
          <ac:chgData name="Emily Pieters" userId="e49ab308-cc0f-4fc4-a5c4-1a4b3dc85d69" providerId="ADAL" clId="{C7C9D645-F345-4473-88B6-83F594310EEA}" dt="2026-05-28T15:51:39.382" v="60" actId="1076"/>
          <ac:picMkLst>
            <pc:docMk/>
            <pc:sldMk cId="2284896388" sldId="279"/>
            <ac:picMk id="11" creationId="{9ABC91E9-9B2B-EA1C-5146-B58F6915E0CC}"/>
          </ac:picMkLst>
        </pc:picChg>
      </pc:sldChg>
      <pc:sldChg chg="addSp delSp modSp mod">
        <pc:chgData name="Emily Pieters" userId="e49ab308-cc0f-4fc4-a5c4-1a4b3dc85d69" providerId="ADAL" clId="{C7C9D645-F345-4473-88B6-83F594310EEA}" dt="2026-05-28T16:44:52.422" v="1181" actId="20577"/>
        <pc:sldMkLst>
          <pc:docMk/>
          <pc:sldMk cId="576169521" sldId="281"/>
        </pc:sldMkLst>
        <pc:spChg chg="mod">
          <ac:chgData name="Emily Pieters" userId="e49ab308-cc0f-4fc4-a5c4-1a4b3dc85d69" providerId="ADAL" clId="{C7C9D645-F345-4473-88B6-83F594310EEA}" dt="2026-05-28T16:44:52.422" v="1181" actId="20577"/>
          <ac:spMkLst>
            <pc:docMk/>
            <pc:sldMk cId="576169521" sldId="281"/>
            <ac:spMk id="2" creationId="{E9D8E26C-8D75-2476-9753-097F802A1F1D}"/>
          </ac:spMkLst>
        </pc:spChg>
        <pc:spChg chg="add mod">
          <ac:chgData name="Emily Pieters" userId="e49ab308-cc0f-4fc4-a5c4-1a4b3dc85d69" providerId="ADAL" clId="{C7C9D645-F345-4473-88B6-83F594310EEA}" dt="2026-05-28T16:41:58.475" v="1164" actId="1076"/>
          <ac:spMkLst>
            <pc:docMk/>
            <pc:sldMk cId="576169521" sldId="281"/>
            <ac:spMk id="3" creationId="{7FAFE36F-3A3E-4615-6C39-0F883472F595}"/>
          </ac:spMkLst>
        </pc:spChg>
        <pc:spChg chg="mod">
          <ac:chgData name="Emily Pieters" userId="e49ab308-cc0f-4fc4-a5c4-1a4b3dc85d69" providerId="ADAL" clId="{C7C9D645-F345-4473-88B6-83F594310EEA}" dt="2026-05-28T15:19:44.823" v="14" actId="20577"/>
          <ac:spMkLst>
            <pc:docMk/>
            <pc:sldMk cId="576169521" sldId="281"/>
            <ac:spMk id="11" creationId="{19BDD5DF-BC4C-4335-A5D7-53666E325D12}"/>
          </ac:spMkLst>
        </pc:spChg>
        <pc:spChg chg="del">
          <ac:chgData name="Emily Pieters" userId="e49ab308-cc0f-4fc4-a5c4-1a4b3dc85d69" providerId="ADAL" clId="{C7C9D645-F345-4473-88B6-83F594310EEA}" dt="2026-05-28T15:59:46.207" v="81" actId="478"/>
          <ac:spMkLst>
            <pc:docMk/>
            <pc:sldMk cId="576169521" sldId="281"/>
            <ac:spMk id="13" creationId="{00000000-0000-0000-0000-000000000000}"/>
          </ac:spMkLst>
        </pc:spChg>
        <pc:picChg chg="del mod">
          <ac:chgData name="Emily Pieters" userId="e49ab308-cc0f-4fc4-a5c4-1a4b3dc85d69" providerId="ADAL" clId="{C7C9D645-F345-4473-88B6-83F594310EEA}" dt="2026-05-28T15:59:42.635" v="80" actId="478"/>
          <ac:picMkLst>
            <pc:docMk/>
            <pc:sldMk cId="576169521" sldId="281"/>
            <ac:picMk id="4" creationId="{D75969B1-1D4F-0149-461E-538B3BF1A01E}"/>
          </ac:picMkLst>
        </pc:picChg>
      </pc:sldChg>
      <pc:sldChg chg="addSp modSp mod">
        <pc:chgData name="Emily Pieters" userId="e49ab308-cc0f-4fc4-a5c4-1a4b3dc85d69" providerId="ADAL" clId="{C7C9D645-F345-4473-88B6-83F594310EEA}" dt="2026-05-28T16:54:52.255" v="1191" actId="1076"/>
        <pc:sldMkLst>
          <pc:docMk/>
          <pc:sldMk cId="828812337" sldId="282"/>
        </pc:sldMkLst>
        <pc:spChg chg="add mod">
          <ac:chgData name="Emily Pieters" userId="e49ab308-cc0f-4fc4-a5c4-1a4b3dc85d69" providerId="ADAL" clId="{C7C9D645-F345-4473-88B6-83F594310EEA}" dt="2026-05-28T16:14:15.236" v="891"/>
          <ac:spMkLst>
            <pc:docMk/>
            <pc:sldMk cId="828812337" sldId="282"/>
            <ac:spMk id="2" creationId="{665F9926-CD6F-E927-3571-B989E57C5778}"/>
          </ac:spMkLst>
        </pc:spChg>
        <pc:spChg chg="add mod">
          <ac:chgData name="Emily Pieters" userId="e49ab308-cc0f-4fc4-a5c4-1a4b3dc85d69" providerId="ADAL" clId="{C7C9D645-F345-4473-88B6-83F594310EEA}" dt="2026-05-28T16:14:15.236" v="891"/>
          <ac:spMkLst>
            <pc:docMk/>
            <pc:sldMk cId="828812337" sldId="282"/>
            <ac:spMk id="3" creationId="{50024757-2C93-9C40-21FE-517A751A1B54}"/>
          </ac:spMkLst>
        </pc:spChg>
        <pc:spChg chg="add mod">
          <ac:chgData name="Emily Pieters" userId="e49ab308-cc0f-4fc4-a5c4-1a4b3dc85d69" providerId="ADAL" clId="{C7C9D645-F345-4473-88B6-83F594310EEA}" dt="2026-05-28T16:14:15.236" v="891"/>
          <ac:spMkLst>
            <pc:docMk/>
            <pc:sldMk cId="828812337" sldId="282"/>
            <ac:spMk id="4" creationId="{21370C2F-2FDE-6A5D-E481-E834B2236915}"/>
          </ac:spMkLst>
        </pc:spChg>
        <pc:spChg chg="mod">
          <ac:chgData name="Emily Pieters" userId="e49ab308-cc0f-4fc4-a5c4-1a4b3dc85d69" providerId="ADAL" clId="{C7C9D645-F345-4473-88B6-83F594310EEA}" dt="2026-05-28T15:21:54.085" v="33" actId="20577"/>
          <ac:spMkLst>
            <pc:docMk/>
            <pc:sldMk cId="828812337" sldId="282"/>
            <ac:spMk id="5" creationId="{8706BCC3-B9F6-E652-B30B-F29F3E355973}"/>
          </ac:spMkLst>
        </pc:spChg>
        <pc:spChg chg="mod">
          <ac:chgData name="Emily Pieters" userId="e49ab308-cc0f-4fc4-a5c4-1a4b3dc85d69" providerId="ADAL" clId="{C7C9D645-F345-4473-88B6-83F594310EEA}" dt="2026-05-28T15:21:48.928" v="32" actId="20577"/>
          <ac:spMkLst>
            <pc:docMk/>
            <pc:sldMk cId="828812337" sldId="282"/>
            <ac:spMk id="11" creationId="{F7157C6E-0AAC-42AD-B690-4B05353944AC}"/>
          </ac:spMkLst>
        </pc:spChg>
        <pc:spChg chg="mod">
          <ac:chgData name="Emily Pieters" userId="e49ab308-cc0f-4fc4-a5c4-1a4b3dc85d69" providerId="ADAL" clId="{C7C9D645-F345-4473-88B6-83F594310EEA}" dt="2026-05-28T16:54:52.255" v="1191" actId="1076"/>
          <ac:spMkLst>
            <pc:docMk/>
            <pc:sldMk cId="828812337" sldId="282"/>
            <ac:spMk id="13" creationId="{00000000-0000-0000-0000-000000000000}"/>
          </ac:spMkLst>
        </pc:spChg>
        <pc:picChg chg="mod">
          <ac:chgData name="Emily Pieters" userId="e49ab308-cc0f-4fc4-a5c4-1a4b3dc85d69" providerId="ADAL" clId="{C7C9D645-F345-4473-88B6-83F594310EEA}" dt="2026-05-28T15:20:46.434" v="25" actId="1076"/>
          <ac:picMkLst>
            <pc:docMk/>
            <pc:sldMk cId="828812337" sldId="282"/>
            <ac:picMk id="12" creationId="{876C0B6F-4E88-59DA-1461-D282FC8BFA60}"/>
          </ac:picMkLst>
        </pc:picChg>
      </pc:sldChg>
      <pc:sldChg chg="addSp delSp modSp add mod">
        <pc:chgData name="Emily Pieters" userId="e49ab308-cc0f-4fc4-a5c4-1a4b3dc85d69" providerId="ADAL" clId="{C7C9D645-F345-4473-88B6-83F594310EEA}" dt="2026-05-28T16:54:37.965" v="1188" actId="1076"/>
        <pc:sldMkLst>
          <pc:docMk/>
          <pc:sldMk cId="543016148" sldId="283"/>
        </pc:sldMkLst>
        <pc:spChg chg="add mod">
          <ac:chgData name="Emily Pieters" userId="e49ab308-cc0f-4fc4-a5c4-1a4b3dc85d69" providerId="ADAL" clId="{C7C9D645-F345-4473-88B6-83F594310EEA}" dt="2026-05-28T16:13:40.375" v="880" actId="207"/>
          <ac:spMkLst>
            <pc:docMk/>
            <pc:sldMk cId="543016148" sldId="283"/>
            <ac:spMk id="3" creationId="{FADABDE7-B4AE-846C-3E2E-D87D6FDF0032}"/>
          </ac:spMkLst>
        </pc:spChg>
        <pc:spChg chg="add del mod">
          <ac:chgData name="Emily Pieters" userId="e49ab308-cc0f-4fc4-a5c4-1a4b3dc85d69" providerId="ADAL" clId="{C7C9D645-F345-4473-88B6-83F594310EEA}" dt="2026-05-28T16:12:57.091" v="860" actId="478"/>
          <ac:spMkLst>
            <pc:docMk/>
            <pc:sldMk cId="543016148" sldId="283"/>
            <ac:spMk id="5" creationId="{F55F68C1-AA3F-4507-11EA-EE30FB3C2889}"/>
          </ac:spMkLst>
        </pc:spChg>
        <pc:spChg chg="add mod">
          <ac:chgData name="Emily Pieters" userId="e49ab308-cc0f-4fc4-a5c4-1a4b3dc85d69" providerId="ADAL" clId="{C7C9D645-F345-4473-88B6-83F594310EEA}" dt="2026-05-28T16:13:49.936" v="881" actId="207"/>
          <ac:spMkLst>
            <pc:docMk/>
            <pc:sldMk cId="543016148" sldId="283"/>
            <ac:spMk id="6" creationId="{DE73BA00-1E26-327C-C8AC-3C618CEF1A3F}"/>
          </ac:spMkLst>
        </pc:spChg>
        <pc:spChg chg="add mod">
          <ac:chgData name="Emily Pieters" userId="e49ab308-cc0f-4fc4-a5c4-1a4b3dc85d69" providerId="ADAL" clId="{C7C9D645-F345-4473-88B6-83F594310EEA}" dt="2026-05-28T16:14:04.139" v="890" actId="113"/>
          <ac:spMkLst>
            <pc:docMk/>
            <pc:sldMk cId="543016148" sldId="283"/>
            <ac:spMk id="7" creationId="{9C803FFE-B7A2-C500-7C6B-B393CDCFFBDA}"/>
          </ac:spMkLst>
        </pc:spChg>
        <pc:spChg chg="mod">
          <ac:chgData name="Emily Pieters" userId="e49ab308-cc0f-4fc4-a5c4-1a4b3dc85d69" providerId="ADAL" clId="{C7C9D645-F345-4473-88B6-83F594310EEA}" dt="2026-05-28T16:54:37.965" v="1188" actId="1076"/>
          <ac:spMkLst>
            <pc:docMk/>
            <pc:sldMk cId="543016148" sldId="283"/>
            <ac:spMk id="13" creationId="{542343BA-6760-FA4A-3399-E4F8E9B30EDE}"/>
          </ac:spMkLst>
        </pc:spChg>
      </pc:sldChg>
      <pc:sldChg chg="add del">
        <pc:chgData name="Emily Pieters" userId="e49ab308-cc0f-4fc4-a5c4-1a4b3dc85d69" providerId="ADAL" clId="{C7C9D645-F345-4473-88B6-83F594310EEA}" dt="2026-05-28T15:59:25.117" v="78" actId="2890"/>
        <pc:sldMkLst>
          <pc:docMk/>
          <pc:sldMk cId="2430989825" sldId="28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CBEF-EE0C-4F3B-9599-BFAF28B56BAA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2440-3794-4B6C-AAA8-9AB5E2424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043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CBEF-EE0C-4F3B-9599-BFAF28B56BAA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2440-3794-4B6C-AAA8-9AB5E2424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480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CBEF-EE0C-4F3B-9599-BFAF28B56BAA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2440-3794-4B6C-AAA8-9AB5E2424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749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full imag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63525" y="2348707"/>
            <a:ext cx="11250000" cy="8156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Name, job title</a:t>
            </a:r>
            <a:br>
              <a:rPr lang="en-US"/>
            </a:br>
            <a:r>
              <a:rPr lang="en-US"/>
              <a:t>Date</a:t>
            </a:r>
            <a:endParaRPr lang="en-GB"/>
          </a:p>
        </p:txBody>
      </p:sp>
      <p:pic>
        <p:nvPicPr>
          <p:cNvPr id="6" name="MO_MASTER_for_dark_backg_RB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9743" y="54000"/>
            <a:ext cx="2405040" cy="7542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defTabSz="292093" hangingPunct="0">
              <a:defRPr>
                <a:solidFill>
                  <a:schemeClr val="accent6"/>
                </a:solidFill>
              </a:defRPr>
            </a:lvl1pPr>
          </a:lstStyle>
          <a:p>
            <a:r>
              <a:rPr lang="en-GB" kern="0">
                <a:solidFill>
                  <a:srgbClr val="FFFFFF"/>
                </a:solidFill>
                <a:sym typeface="Helvetica Light"/>
              </a:rPr>
              <a:t>www.metoffice.gov.uk																									                      © Crown Copyright 2017, Met Office</a:t>
            </a:r>
          </a:p>
        </p:txBody>
      </p:sp>
    </p:spTree>
    <p:extLst>
      <p:ext uri="{BB962C8B-B14F-4D97-AF65-F5344CB8AC3E}">
        <p14:creationId xmlns:p14="http://schemas.microsoft.com/office/powerpoint/2010/main" val="3552704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CBEF-EE0C-4F3B-9599-BFAF28B56BAA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2440-3794-4B6C-AAA8-9AB5E2424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46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CBEF-EE0C-4F3B-9599-BFAF28B56BAA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2440-3794-4B6C-AAA8-9AB5E2424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864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CBEF-EE0C-4F3B-9599-BFAF28B56BAA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2440-3794-4B6C-AAA8-9AB5E2424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76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CBEF-EE0C-4F3B-9599-BFAF28B56BAA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2440-3794-4B6C-AAA8-9AB5E2424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28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CBEF-EE0C-4F3B-9599-BFAF28B56BAA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2440-3794-4B6C-AAA8-9AB5E2424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845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CBEF-EE0C-4F3B-9599-BFAF28B56BAA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2440-3794-4B6C-AAA8-9AB5E2424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409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CBEF-EE0C-4F3B-9599-BFAF28B56BAA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2440-3794-4B6C-AAA8-9AB5E2424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43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CBEF-EE0C-4F3B-9599-BFAF28B56BAA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2440-3794-4B6C-AAA8-9AB5E2424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87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BCBEF-EE0C-4F3B-9599-BFAF28B56BAA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2440-3794-4B6C-AAA8-9AB5E2424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27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26" y="972767"/>
            <a:ext cx="5728713" cy="2308324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Arial"/>
                <a:cs typeface="Arial"/>
              </a:rPr>
              <a:t>Winter 2020-26 LVP Forecast Verification: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 dirty="0">
                <a:latin typeface="Arial"/>
                <a:cs typeface="Arial"/>
              </a:rPr>
              <a:t>LL, KK, GW, SS, GD &amp; CC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7239" y="5069625"/>
            <a:ext cx="11250000" cy="815608"/>
          </a:xfrm>
        </p:spPr>
        <p:txBody>
          <a:bodyPr>
            <a:normAutofit/>
          </a:bodyPr>
          <a:lstStyle/>
          <a:p>
            <a:pPr marL="0" indent="0">
              <a:buNone/>
              <a:defRPr b="1"/>
            </a:pPr>
            <a:r>
              <a:rPr lang="en-GB" i="1"/>
              <a:t>NATS Met Office Team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09520"/>
            <a:ext cx="12192000" cy="548481"/>
          </a:xfrm>
        </p:spPr>
        <p:txBody>
          <a:bodyPr/>
          <a:lstStyle/>
          <a:p>
            <a:r>
              <a:rPr lang="en-GB" b="1" kern="0" dirty="0">
                <a:solidFill>
                  <a:schemeClr val="bg1"/>
                </a:solidFill>
                <a:sym typeface="Helvetica Light"/>
              </a:rPr>
              <a:t>www.metoffice.gov.uk																									                       © Crown Copyright 2026 Met Office</a:t>
            </a:r>
            <a:endParaRPr lang="en-GB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08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366"/>
          <p:cNvSpPr/>
          <p:nvPr/>
        </p:nvSpPr>
        <p:spPr>
          <a:xfrm>
            <a:off x="0" y="6313872"/>
            <a:ext cx="12192000" cy="548485"/>
          </a:xfrm>
          <a:prstGeom prst="rect">
            <a:avLst/>
          </a:prstGeom>
          <a:solidFill>
            <a:srgbClr val="B9DC0C"/>
          </a:solidFill>
          <a:ln w="12700" cap="flat">
            <a:noFill/>
            <a:miter lim="400000"/>
          </a:ln>
          <a:effectLst/>
        </p:spPr>
        <p:txBody>
          <a:bodyPr wrap="square" lIns="60959" tIns="60959" rIns="60959" bIns="60959" numCol="1" anchor="ctr">
            <a:noAutofit/>
          </a:bodyPr>
          <a:lstStyle/>
          <a:p>
            <a:pPr defTabSz="292093">
              <a:defRPr sz="1000"/>
            </a:pPr>
            <a:endParaRPr sz="1333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08" y="197362"/>
            <a:ext cx="2355000" cy="72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1E441C1-BDD9-470F-ABBE-E83F322C654B}"/>
              </a:ext>
            </a:extLst>
          </p:cNvPr>
          <p:cNvSpPr txBox="1"/>
          <p:nvPr/>
        </p:nvSpPr>
        <p:spPr>
          <a:xfrm>
            <a:off x="9608197" y="917362"/>
            <a:ext cx="2426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LVP threshold: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Visibility ≤1200 M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Cloud ceiling ≤200 FT</a:t>
            </a:r>
          </a:p>
        </p:txBody>
      </p:sp>
      <p:sp>
        <p:nvSpPr>
          <p:cNvPr id="11" name="Shape 367">
            <a:extLst>
              <a:ext uri="{FF2B5EF4-FFF2-40B4-BE49-F238E27FC236}">
                <a16:creationId xmlns:a16="http://schemas.microsoft.com/office/drawing/2014/main" id="{8A222A84-226D-45EC-8FCA-A7845213BE23}"/>
              </a:ext>
            </a:extLst>
          </p:cNvPr>
          <p:cNvSpPr/>
          <p:nvPr/>
        </p:nvSpPr>
        <p:spPr>
          <a:xfrm>
            <a:off x="317500" y="6453185"/>
            <a:ext cx="12192000" cy="2611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8000" tIns="48000" rIns="48000" bIns="48000" numCol="1" anchor="ctr">
            <a:spAutoFit/>
          </a:bodyPr>
          <a:lstStyle>
            <a:lvl1pPr defTabSz="292100">
              <a:defRPr sz="1000"/>
            </a:lvl1pPr>
          </a:lstStyle>
          <a:p>
            <a:r>
              <a:rPr sz="1050" dirty="0"/>
              <a:t>www.metoffice.gov.uk			</a:t>
            </a:r>
            <a:r>
              <a:rPr lang="en-GB" sz="1050" dirty="0"/>
              <a:t>	</a:t>
            </a:r>
            <a:r>
              <a:rPr sz="1050" dirty="0"/>
              <a:t>													</a:t>
            </a:r>
            <a:r>
              <a:rPr lang="en-GB" sz="1050" dirty="0"/>
              <a:t>          										   </a:t>
            </a:r>
            <a:r>
              <a:rPr sz="1050" dirty="0"/>
              <a:t> © Crown Copyright 20</a:t>
            </a:r>
            <a:r>
              <a:rPr lang="en-GB" sz="1050" dirty="0"/>
              <a:t>26</a:t>
            </a:r>
            <a:r>
              <a:rPr sz="1050" dirty="0"/>
              <a:t>, Met Office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F542BFF-DFF4-5FF8-32DF-86517BB79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135" y="654909"/>
            <a:ext cx="8111730" cy="536812"/>
          </a:xfrm>
        </p:spPr>
        <p:txBody>
          <a:bodyPr>
            <a:normAutofit/>
          </a:bodyPr>
          <a:lstStyle/>
          <a:p>
            <a:pPr algn="ctr"/>
            <a:r>
              <a:rPr lang="en-GB" sz="3000" b="1" i="1">
                <a:latin typeface="Arial"/>
                <a:cs typeface="Arial"/>
              </a:rPr>
              <a:t>Bristol D-1 and D0 Graphs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D70BD7-DE20-9FC7-3D80-5302AB5E5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853" y="1880741"/>
            <a:ext cx="5606323" cy="30977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ADCB7E-00C8-07E6-AEEA-3CB4EABBD6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5154" y="1880520"/>
            <a:ext cx="5621665" cy="30982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955A70-A083-08B8-6C88-67213C1EF21A}"/>
              </a:ext>
            </a:extLst>
          </p:cNvPr>
          <p:cNvSpPr txBox="1"/>
          <p:nvPr/>
        </p:nvSpPr>
        <p:spPr>
          <a:xfrm>
            <a:off x="2988386" y="5796518"/>
            <a:ext cx="6385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444 LVP events recorded within verification timeframe since 2020.</a:t>
            </a:r>
          </a:p>
        </p:txBody>
      </p:sp>
    </p:spTree>
    <p:extLst>
      <p:ext uri="{BB962C8B-B14F-4D97-AF65-F5344CB8AC3E}">
        <p14:creationId xmlns:p14="http://schemas.microsoft.com/office/powerpoint/2010/main" val="4132825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366"/>
          <p:cNvSpPr/>
          <p:nvPr/>
        </p:nvSpPr>
        <p:spPr>
          <a:xfrm>
            <a:off x="0" y="6309518"/>
            <a:ext cx="12192000" cy="548485"/>
          </a:xfrm>
          <a:prstGeom prst="rect">
            <a:avLst/>
          </a:prstGeom>
          <a:solidFill>
            <a:srgbClr val="B9DC0C"/>
          </a:solidFill>
          <a:ln w="12700" cap="flat">
            <a:noFill/>
            <a:miter lim="400000"/>
          </a:ln>
          <a:effectLst/>
        </p:spPr>
        <p:txBody>
          <a:bodyPr wrap="square" lIns="60959" tIns="60959" rIns="60959" bIns="60959" numCol="1" anchor="ctr">
            <a:noAutofit/>
          </a:bodyPr>
          <a:lstStyle/>
          <a:p>
            <a:pPr defTabSz="292093">
              <a:defRPr sz="1000"/>
            </a:pPr>
            <a:endParaRPr sz="1333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08" y="197362"/>
            <a:ext cx="2355000" cy="72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1E441C1-BDD9-470F-ABBE-E83F322C654B}"/>
              </a:ext>
            </a:extLst>
          </p:cNvPr>
          <p:cNvSpPr txBox="1"/>
          <p:nvPr/>
        </p:nvSpPr>
        <p:spPr>
          <a:xfrm>
            <a:off x="9573504" y="917362"/>
            <a:ext cx="2461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LVP threshold: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Visibility &lt;600 M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Cloud ceiling &lt;300 FT</a:t>
            </a:r>
          </a:p>
        </p:txBody>
      </p:sp>
      <p:sp>
        <p:nvSpPr>
          <p:cNvPr id="13" name="Shape 367">
            <a:extLst>
              <a:ext uri="{FF2B5EF4-FFF2-40B4-BE49-F238E27FC236}">
                <a16:creationId xmlns:a16="http://schemas.microsoft.com/office/drawing/2014/main" id="{64178045-EE63-463D-B694-CC56F8A3FE08}"/>
              </a:ext>
            </a:extLst>
          </p:cNvPr>
          <p:cNvSpPr/>
          <p:nvPr/>
        </p:nvSpPr>
        <p:spPr>
          <a:xfrm>
            <a:off x="317500" y="6453185"/>
            <a:ext cx="12192000" cy="2611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8000" tIns="48000" rIns="48000" bIns="48000" numCol="1" anchor="ctr">
            <a:spAutoFit/>
          </a:bodyPr>
          <a:lstStyle>
            <a:lvl1pPr defTabSz="292100">
              <a:defRPr sz="1000"/>
            </a:lvl1pPr>
          </a:lstStyle>
          <a:p>
            <a:r>
              <a:rPr sz="1050" dirty="0"/>
              <a:t>www.metoffice.gov.uk			</a:t>
            </a:r>
            <a:r>
              <a:rPr lang="en-GB" sz="1050" dirty="0"/>
              <a:t>	</a:t>
            </a:r>
            <a:r>
              <a:rPr sz="1050" dirty="0"/>
              <a:t>													</a:t>
            </a:r>
            <a:r>
              <a:rPr lang="en-GB" sz="1050" dirty="0"/>
              <a:t>          										   </a:t>
            </a:r>
            <a:r>
              <a:rPr sz="1050" dirty="0"/>
              <a:t> © Crown Copyright 20</a:t>
            </a:r>
            <a:r>
              <a:rPr lang="en-GB" sz="1050" dirty="0"/>
              <a:t>26</a:t>
            </a:r>
            <a:r>
              <a:rPr sz="1050" dirty="0"/>
              <a:t>, Met Office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9A0649-74AD-2ECF-9748-B5AA3B92A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135" y="654909"/>
            <a:ext cx="8111730" cy="536812"/>
          </a:xfrm>
        </p:spPr>
        <p:txBody>
          <a:bodyPr>
            <a:normAutofit/>
          </a:bodyPr>
          <a:lstStyle/>
          <a:p>
            <a:pPr algn="ctr"/>
            <a:r>
              <a:rPr lang="en-GB" sz="3000" b="1" i="1">
                <a:latin typeface="Arial"/>
                <a:cs typeface="Arial"/>
              </a:rPr>
              <a:t>Manchester D-1 and D0 Graphs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A1B48E-A85D-1ACF-CD85-81D1C3CFA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853" y="1889667"/>
            <a:ext cx="5606323" cy="30799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E45800-B088-D46A-007D-C0B9B4D65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7611" y="1870197"/>
            <a:ext cx="5616750" cy="3110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C2C638-A2B6-077E-167D-3EE980D3A363}"/>
              </a:ext>
            </a:extLst>
          </p:cNvPr>
          <p:cNvSpPr txBox="1"/>
          <p:nvPr/>
        </p:nvSpPr>
        <p:spPr>
          <a:xfrm>
            <a:off x="2988386" y="5796518"/>
            <a:ext cx="6215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87 LVP events recorded within verification timeframe since 2020.</a:t>
            </a:r>
          </a:p>
        </p:txBody>
      </p:sp>
    </p:spTree>
    <p:extLst>
      <p:ext uri="{BB962C8B-B14F-4D97-AF65-F5344CB8AC3E}">
        <p14:creationId xmlns:p14="http://schemas.microsoft.com/office/powerpoint/2010/main" val="308596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11999" y="1285795"/>
            <a:ext cx="386997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Issued twice daily: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0320 L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1710 UTC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Consistent with TAFs at time of issue.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Amendable for LTMA airfields.</a:t>
            </a: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Skilful tolerances:</a:t>
            </a:r>
          </a:p>
        </p:txBody>
      </p:sp>
      <p:sp>
        <p:nvSpPr>
          <p:cNvPr id="30" name="Shape 366"/>
          <p:cNvSpPr/>
          <p:nvPr/>
        </p:nvSpPr>
        <p:spPr>
          <a:xfrm>
            <a:off x="0" y="6309518"/>
            <a:ext cx="12192000" cy="548485"/>
          </a:xfrm>
          <a:prstGeom prst="rect">
            <a:avLst/>
          </a:prstGeom>
          <a:solidFill>
            <a:srgbClr val="B9DC0C"/>
          </a:solidFill>
          <a:ln w="12700" cap="flat">
            <a:noFill/>
            <a:miter lim="400000"/>
          </a:ln>
          <a:effectLst/>
        </p:spPr>
        <p:txBody>
          <a:bodyPr wrap="square" lIns="60959" tIns="60959" rIns="60959" bIns="60959" numCol="1" anchor="ctr">
            <a:noAutofit/>
          </a:bodyPr>
          <a:lstStyle/>
          <a:p>
            <a:pPr defTabSz="292093">
              <a:defRPr sz="1000"/>
            </a:pPr>
            <a:endParaRPr sz="1333"/>
          </a:p>
        </p:txBody>
      </p:sp>
      <p:sp>
        <p:nvSpPr>
          <p:cNvPr id="31" name="Shape 367"/>
          <p:cNvSpPr/>
          <p:nvPr/>
        </p:nvSpPr>
        <p:spPr>
          <a:xfrm>
            <a:off x="317500" y="6453185"/>
            <a:ext cx="12192000" cy="2611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8000" tIns="48000" rIns="48000" bIns="48000" numCol="1" anchor="ctr">
            <a:spAutoFit/>
          </a:bodyPr>
          <a:lstStyle>
            <a:lvl1pPr defTabSz="292100">
              <a:defRPr sz="1000"/>
            </a:lvl1pPr>
          </a:lstStyle>
          <a:p>
            <a:r>
              <a:rPr sz="1050" dirty="0"/>
              <a:t>www.metoffice.gov.uk			</a:t>
            </a:r>
            <a:r>
              <a:rPr lang="en-GB" sz="1050" dirty="0"/>
              <a:t>	</a:t>
            </a:r>
            <a:r>
              <a:rPr sz="1050" dirty="0"/>
              <a:t>													</a:t>
            </a:r>
            <a:r>
              <a:rPr lang="en-GB" sz="1050" dirty="0"/>
              <a:t>          										   </a:t>
            </a:r>
            <a:r>
              <a:rPr sz="1050" dirty="0"/>
              <a:t> © Crown Copyright 20</a:t>
            </a:r>
            <a:r>
              <a:rPr lang="en-GB" sz="1050" dirty="0"/>
              <a:t>26</a:t>
            </a:r>
            <a:r>
              <a:rPr sz="1050" dirty="0"/>
              <a:t>, Met Office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08" y="197362"/>
            <a:ext cx="2355000" cy="720000"/>
          </a:xfrm>
          <a:prstGeom prst="rect">
            <a:avLst/>
          </a:prstGeom>
        </p:spPr>
      </p:pic>
      <p:sp>
        <p:nvSpPr>
          <p:cNvPr id="33" name="Title 1"/>
          <p:cNvSpPr txBox="1">
            <a:spLocks/>
          </p:cNvSpPr>
          <p:nvPr/>
        </p:nvSpPr>
        <p:spPr>
          <a:xfrm>
            <a:off x="2117188" y="211844"/>
            <a:ext cx="7442982" cy="6296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i="1" dirty="0">
                <a:latin typeface="Arial" panose="020B0604020202020204" pitchFamily="34" charset="0"/>
                <a:cs typeface="Arial" panose="020B0604020202020204" pitchFamily="34" charset="0"/>
              </a:rPr>
              <a:t>Met Office NATS LVP Matrix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1FA373-5819-451C-90AD-02A3137D2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31" y="4350981"/>
            <a:ext cx="1624353" cy="1520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27157B-AD0D-8A5B-4FDE-E8CFD17F94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9178" y="1174037"/>
            <a:ext cx="7725322" cy="4966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7625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366"/>
          <p:cNvSpPr/>
          <p:nvPr/>
        </p:nvSpPr>
        <p:spPr>
          <a:xfrm>
            <a:off x="0" y="6309518"/>
            <a:ext cx="12192000" cy="548485"/>
          </a:xfrm>
          <a:prstGeom prst="rect">
            <a:avLst/>
          </a:prstGeom>
          <a:solidFill>
            <a:srgbClr val="B9DC0C"/>
          </a:solidFill>
          <a:ln w="12700" cap="flat">
            <a:noFill/>
            <a:miter lim="400000"/>
          </a:ln>
          <a:effectLst/>
        </p:spPr>
        <p:txBody>
          <a:bodyPr wrap="square" lIns="60959" tIns="60959" rIns="60959" bIns="60959" numCol="1" anchor="ctr">
            <a:noAutofit/>
          </a:bodyPr>
          <a:lstStyle/>
          <a:p>
            <a:pPr defTabSz="292093">
              <a:defRPr sz="1000"/>
            </a:pPr>
            <a:endParaRPr sz="1333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08" y="197362"/>
            <a:ext cx="2355000" cy="720000"/>
          </a:xfrm>
          <a:prstGeom prst="rect">
            <a:avLst/>
          </a:prstGeom>
        </p:spPr>
      </p:pic>
      <p:sp>
        <p:nvSpPr>
          <p:cNvPr id="11" name="Shape 367">
            <a:extLst>
              <a:ext uri="{FF2B5EF4-FFF2-40B4-BE49-F238E27FC236}">
                <a16:creationId xmlns:a16="http://schemas.microsoft.com/office/drawing/2014/main" id="{19BDD5DF-BC4C-4335-A5D7-53666E325D12}"/>
              </a:ext>
            </a:extLst>
          </p:cNvPr>
          <p:cNvSpPr/>
          <p:nvPr/>
        </p:nvSpPr>
        <p:spPr>
          <a:xfrm>
            <a:off x="317500" y="6453185"/>
            <a:ext cx="12192000" cy="2611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8000" tIns="48000" rIns="48000" bIns="48000" numCol="1" anchor="ctr">
            <a:spAutoFit/>
          </a:bodyPr>
          <a:lstStyle>
            <a:lvl1pPr defTabSz="292100">
              <a:defRPr sz="1000"/>
            </a:lvl1pPr>
          </a:lstStyle>
          <a:p>
            <a:r>
              <a:rPr sz="1050" dirty="0"/>
              <a:t>www.metoffice.gov.uk			</a:t>
            </a:r>
            <a:r>
              <a:rPr lang="en-GB" sz="1050" dirty="0"/>
              <a:t>	</a:t>
            </a:r>
            <a:r>
              <a:rPr sz="1050" dirty="0"/>
              <a:t>													</a:t>
            </a:r>
            <a:r>
              <a:rPr lang="en-GB" sz="1050" dirty="0"/>
              <a:t>          										   </a:t>
            </a:r>
            <a:r>
              <a:rPr sz="1050" dirty="0"/>
              <a:t> © Crown Copyright 20</a:t>
            </a:r>
            <a:r>
              <a:rPr lang="en-GB" sz="1050" dirty="0"/>
              <a:t>26</a:t>
            </a:r>
            <a:r>
              <a:rPr sz="1050" dirty="0"/>
              <a:t>, Met Office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D8E26C-8D75-2476-9753-097F802A1F1D}"/>
              </a:ext>
            </a:extLst>
          </p:cNvPr>
          <p:cNvSpPr txBox="1">
            <a:spLocks/>
          </p:cNvSpPr>
          <p:nvPr/>
        </p:nvSpPr>
        <p:spPr>
          <a:xfrm>
            <a:off x="1997145" y="917362"/>
            <a:ext cx="8197710" cy="5368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000" b="1" i="1" dirty="0">
                <a:latin typeface="Arial"/>
                <a:cs typeface="Arial"/>
              </a:rPr>
              <a:t>2020-2026 Combined Verification Statistics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AFE36F-3A3E-4615-6C39-0F883472F595}"/>
              </a:ext>
            </a:extLst>
          </p:cNvPr>
          <p:cNvSpPr txBox="1"/>
          <p:nvPr/>
        </p:nvSpPr>
        <p:spPr>
          <a:xfrm>
            <a:off x="1193876" y="1961224"/>
            <a:ext cx="980424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Manual LVP verification is completed daily by the onsite Met Office NATS team  between 1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September and 30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April.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LVP matrix is only verified between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0400-1800 UTC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LVP verification only assesses the original issue of the AM or PM LVP matrix. Any amendments are not considered.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following tables and graphs show the overall LVP verification results for the previous six winter seasons, from 2020/2021 through to 2025/2026. </a:t>
            </a:r>
          </a:p>
        </p:txBody>
      </p:sp>
    </p:spTree>
    <p:extLst>
      <p:ext uri="{BB962C8B-B14F-4D97-AF65-F5344CB8AC3E}">
        <p14:creationId xmlns:p14="http://schemas.microsoft.com/office/powerpoint/2010/main" val="576169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001C9-2BB7-B2E2-845F-B6826C47E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366">
            <a:extLst>
              <a:ext uri="{FF2B5EF4-FFF2-40B4-BE49-F238E27FC236}">
                <a16:creationId xmlns:a16="http://schemas.microsoft.com/office/drawing/2014/main" id="{9B95B539-B93C-9C69-69B4-8E1860268849}"/>
              </a:ext>
            </a:extLst>
          </p:cNvPr>
          <p:cNvSpPr/>
          <p:nvPr/>
        </p:nvSpPr>
        <p:spPr>
          <a:xfrm>
            <a:off x="0" y="6309518"/>
            <a:ext cx="12192000" cy="548485"/>
          </a:xfrm>
          <a:prstGeom prst="rect">
            <a:avLst/>
          </a:prstGeom>
          <a:solidFill>
            <a:srgbClr val="B9DC0C"/>
          </a:solidFill>
          <a:ln w="12700" cap="flat">
            <a:noFill/>
            <a:miter lim="400000"/>
          </a:ln>
          <a:effectLst/>
        </p:spPr>
        <p:txBody>
          <a:bodyPr wrap="square" lIns="60959" tIns="60959" rIns="60959" bIns="60959" numCol="1" anchor="ctr">
            <a:noAutofit/>
          </a:bodyPr>
          <a:lstStyle/>
          <a:p>
            <a:pPr defTabSz="292093">
              <a:defRPr sz="1000"/>
            </a:pPr>
            <a:endParaRPr sz="1333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EB5B3E-7FC3-E7B5-FC51-3A661C729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08" y="197362"/>
            <a:ext cx="2355000" cy="72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42343BA-6760-FA4A-3399-E4F8E9B30EDE}"/>
              </a:ext>
            </a:extLst>
          </p:cNvPr>
          <p:cNvSpPr txBox="1"/>
          <p:nvPr/>
        </p:nvSpPr>
        <p:spPr>
          <a:xfrm>
            <a:off x="7363812" y="5430117"/>
            <a:ext cx="4593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*1710 UTC Issue of LVP matrix day before</a:t>
            </a:r>
          </a:p>
        </p:txBody>
      </p:sp>
      <p:sp>
        <p:nvSpPr>
          <p:cNvPr id="11" name="Shape 367">
            <a:extLst>
              <a:ext uri="{FF2B5EF4-FFF2-40B4-BE49-F238E27FC236}">
                <a16:creationId xmlns:a16="http://schemas.microsoft.com/office/drawing/2014/main" id="{19875B8C-52A4-DC79-CB17-775E58AA0B70}"/>
              </a:ext>
            </a:extLst>
          </p:cNvPr>
          <p:cNvSpPr/>
          <p:nvPr/>
        </p:nvSpPr>
        <p:spPr>
          <a:xfrm>
            <a:off x="317500" y="6453185"/>
            <a:ext cx="12192000" cy="2611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000" tIns="48000" rIns="48000" bIns="48000" numCol="1" anchor="ctr">
            <a:spAutoFit/>
          </a:bodyPr>
          <a:lstStyle>
            <a:lvl1pPr defTabSz="292100">
              <a:defRPr sz="1000"/>
            </a:lvl1pPr>
          </a:lstStyle>
          <a:p>
            <a:r>
              <a:rPr sz="1050" dirty="0"/>
              <a:t>www.metoffice.gov.uk			</a:t>
            </a:r>
            <a:r>
              <a:rPr lang="en-GB" sz="1050" dirty="0"/>
              <a:t>	</a:t>
            </a:r>
            <a:r>
              <a:rPr sz="1050" dirty="0"/>
              <a:t>													</a:t>
            </a:r>
            <a:r>
              <a:rPr lang="en-GB" sz="1050" dirty="0"/>
              <a:t>          										   </a:t>
            </a:r>
            <a:r>
              <a:rPr sz="1050" dirty="0"/>
              <a:t> © Crown Copyright 20</a:t>
            </a:r>
            <a:r>
              <a:rPr lang="en-GB" sz="1050" dirty="0"/>
              <a:t>26</a:t>
            </a:r>
            <a:r>
              <a:rPr sz="1050" dirty="0"/>
              <a:t>, Met Office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A32575-6C99-3BE6-D18C-20055386AE16}"/>
              </a:ext>
            </a:extLst>
          </p:cNvPr>
          <p:cNvSpPr txBox="1">
            <a:spLocks/>
          </p:cNvSpPr>
          <p:nvPr/>
        </p:nvSpPr>
        <p:spPr>
          <a:xfrm>
            <a:off x="3575190" y="837650"/>
            <a:ext cx="5041620" cy="5368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000" b="1" i="1" dirty="0">
                <a:latin typeface="Arial"/>
                <a:cs typeface="Arial"/>
              </a:rPr>
              <a:t>2020/2026 D-1* Verification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3F8C1F-69EA-BA22-6989-287118D08E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680" y="1855793"/>
            <a:ext cx="11164639" cy="30166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DABDE7-B4AE-846C-3E2E-D87D6FDF0032}"/>
              </a:ext>
            </a:extLst>
          </p:cNvPr>
          <p:cNvSpPr txBox="1"/>
          <p:nvPr/>
        </p:nvSpPr>
        <p:spPr>
          <a:xfrm>
            <a:off x="317500" y="5473869"/>
            <a:ext cx="3968522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dirty="0"/>
              <a:t>LVP occurrence rate within forecast frequency limits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73BA00-1E26-327C-C8AC-3C618CEF1A3F}"/>
              </a:ext>
            </a:extLst>
          </p:cNvPr>
          <p:cNvSpPr txBox="1"/>
          <p:nvPr/>
        </p:nvSpPr>
        <p:spPr>
          <a:xfrm>
            <a:off x="317500" y="5781646"/>
            <a:ext cx="4258666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dirty="0"/>
              <a:t>LVP occurrence rate not within forecast frequency limits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803FFE-B7A2-C500-7C6B-B393CDCFFBDA}"/>
              </a:ext>
            </a:extLst>
          </p:cNvPr>
          <p:cNvSpPr txBox="1"/>
          <p:nvPr/>
        </p:nvSpPr>
        <p:spPr>
          <a:xfrm>
            <a:off x="317500" y="5030962"/>
            <a:ext cx="593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Key:</a:t>
            </a:r>
          </a:p>
        </p:txBody>
      </p:sp>
    </p:spTree>
    <p:extLst>
      <p:ext uri="{BB962C8B-B14F-4D97-AF65-F5344CB8AC3E}">
        <p14:creationId xmlns:p14="http://schemas.microsoft.com/office/powerpoint/2010/main" val="543016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366"/>
          <p:cNvSpPr/>
          <p:nvPr/>
        </p:nvSpPr>
        <p:spPr>
          <a:xfrm>
            <a:off x="0" y="6309518"/>
            <a:ext cx="12192000" cy="548485"/>
          </a:xfrm>
          <a:prstGeom prst="rect">
            <a:avLst/>
          </a:prstGeom>
          <a:solidFill>
            <a:srgbClr val="B9DC0C"/>
          </a:solidFill>
          <a:ln w="12700" cap="flat">
            <a:noFill/>
            <a:miter lim="400000"/>
          </a:ln>
          <a:effectLst/>
        </p:spPr>
        <p:txBody>
          <a:bodyPr wrap="square" lIns="60959" tIns="60959" rIns="60959" bIns="60959" numCol="1" anchor="ctr">
            <a:noAutofit/>
          </a:bodyPr>
          <a:lstStyle/>
          <a:p>
            <a:pPr defTabSz="292093">
              <a:defRPr sz="1000"/>
            </a:pPr>
            <a:endParaRPr sz="1333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08" y="197362"/>
            <a:ext cx="2355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26312" y="5443091"/>
            <a:ext cx="35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*0320 L Issue of LVP matrix</a:t>
            </a:r>
          </a:p>
        </p:txBody>
      </p:sp>
      <p:sp>
        <p:nvSpPr>
          <p:cNvPr id="11" name="Shape 367">
            <a:extLst>
              <a:ext uri="{FF2B5EF4-FFF2-40B4-BE49-F238E27FC236}">
                <a16:creationId xmlns:a16="http://schemas.microsoft.com/office/drawing/2014/main" id="{F7157C6E-0AAC-42AD-B690-4B05353944AC}"/>
              </a:ext>
            </a:extLst>
          </p:cNvPr>
          <p:cNvSpPr/>
          <p:nvPr/>
        </p:nvSpPr>
        <p:spPr>
          <a:xfrm>
            <a:off x="317500" y="6453185"/>
            <a:ext cx="12192000" cy="2611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8000" tIns="48000" rIns="48000" bIns="48000" numCol="1" anchor="ctr">
            <a:spAutoFit/>
          </a:bodyPr>
          <a:lstStyle>
            <a:lvl1pPr defTabSz="292100">
              <a:defRPr sz="1000"/>
            </a:lvl1pPr>
          </a:lstStyle>
          <a:p>
            <a:r>
              <a:rPr sz="1050" dirty="0"/>
              <a:t>www.metoffice.gov.uk			</a:t>
            </a:r>
            <a:r>
              <a:rPr lang="en-GB" sz="1050" dirty="0"/>
              <a:t>	</a:t>
            </a:r>
            <a:r>
              <a:rPr sz="1050" dirty="0"/>
              <a:t>													</a:t>
            </a:r>
            <a:r>
              <a:rPr lang="en-GB" sz="1050" dirty="0"/>
              <a:t>          										   </a:t>
            </a:r>
            <a:r>
              <a:rPr sz="1050" dirty="0"/>
              <a:t> © Crown Copyright 20</a:t>
            </a:r>
            <a:r>
              <a:rPr lang="en-GB" sz="1050" dirty="0"/>
              <a:t>26</a:t>
            </a:r>
            <a:r>
              <a:rPr sz="1050" dirty="0"/>
              <a:t>, Met Office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706BCC3-B9F6-E652-B30B-F29F3E355973}"/>
              </a:ext>
            </a:extLst>
          </p:cNvPr>
          <p:cNvSpPr txBox="1">
            <a:spLocks/>
          </p:cNvSpPr>
          <p:nvPr/>
        </p:nvSpPr>
        <p:spPr>
          <a:xfrm>
            <a:off x="3575190" y="837650"/>
            <a:ext cx="5041620" cy="5368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000" b="1" i="1" dirty="0">
                <a:latin typeface="Arial"/>
                <a:cs typeface="Arial"/>
              </a:rPr>
              <a:t>2020/2026 D0* Verification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6C0B6F-4E88-59DA-1461-D282FC8BF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698" y="1961416"/>
            <a:ext cx="11136604" cy="29351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5F9926-CD6F-E927-3571-B989E57C5778}"/>
              </a:ext>
            </a:extLst>
          </p:cNvPr>
          <p:cNvSpPr txBox="1"/>
          <p:nvPr/>
        </p:nvSpPr>
        <p:spPr>
          <a:xfrm>
            <a:off x="317500" y="5473869"/>
            <a:ext cx="3968522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dirty="0"/>
              <a:t>LVP occurrence rate within forecast frequency limits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024757-2C93-9C40-21FE-517A751A1B54}"/>
              </a:ext>
            </a:extLst>
          </p:cNvPr>
          <p:cNvSpPr txBox="1"/>
          <p:nvPr/>
        </p:nvSpPr>
        <p:spPr>
          <a:xfrm>
            <a:off x="317500" y="5781646"/>
            <a:ext cx="4258666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dirty="0"/>
              <a:t>LVP occurrence rate not within forecast frequency limits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370C2F-2FDE-6A5D-E481-E834B2236915}"/>
              </a:ext>
            </a:extLst>
          </p:cNvPr>
          <p:cNvSpPr txBox="1"/>
          <p:nvPr/>
        </p:nvSpPr>
        <p:spPr>
          <a:xfrm>
            <a:off x="317500" y="5030962"/>
            <a:ext cx="593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Key:</a:t>
            </a:r>
          </a:p>
        </p:txBody>
      </p:sp>
    </p:spTree>
    <p:extLst>
      <p:ext uri="{BB962C8B-B14F-4D97-AF65-F5344CB8AC3E}">
        <p14:creationId xmlns:p14="http://schemas.microsoft.com/office/powerpoint/2010/main" val="828812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40135" y="654909"/>
            <a:ext cx="8111730" cy="536812"/>
          </a:xfrm>
        </p:spPr>
        <p:txBody>
          <a:bodyPr>
            <a:normAutofit/>
          </a:bodyPr>
          <a:lstStyle/>
          <a:p>
            <a:pPr algn="ctr"/>
            <a:r>
              <a:rPr lang="en-GB" sz="3000" b="1" i="1">
                <a:latin typeface="Arial"/>
                <a:cs typeface="Arial"/>
              </a:rPr>
              <a:t>Heathrow D-1 and D0 Graphs</a:t>
            </a:r>
          </a:p>
        </p:txBody>
      </p:sp>
      <p:sp>
        <p:nvSpPr>
          <p:cNvPr id="8" name="Shape 366"/>
          <p:cNvSpPr/>
          <p:nvPr/>
        </p:nvSpPr>
        <p:spPr>
          <a:xfrm>
            <a:off x="0" y="6309518"/>
            <a:ext cx="12192000" cy="548485"/>
          </a:xfrm>
          <a:prstGeom prst="rect">
            <a:avLst/>
          </a:prstGeom>
          <a:solidFill>
            <a:srgbClr val="B9DC0C"/>
          </a:solidFill>
          <a:ln w="12700" cap="flat">
            <a:noFill/>
            <a:miter lim="400000"/>
          </a:ln>
          <a:effectLst/>
        </p:spPr>
        <p:txBody>
          <a:bodyPr wrap="square" lIns="60959" tIns="60959" rIns="60959" bIns="60959" numCol="1" anchor="ctr">
            <a:noAutofit/>
          </a:bodyPr>
          <a:lstStyle/>
          <a:p>
            <a:pPr defTabSz="292093">
              <a:defRPr sz="1000"/>
            </a:pPr>
            <a:endParaRPr sz="1333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08" y="197362"/>
            <a:ext cx="2355000" cy="72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57E4354-003A-44F1-840A-07AD2D88371E}"/>
              </a:ext>
            </a:extLst>
          </p:cNvPr>
          <p:cNvSpPr txBox="1"/>
          <p:nvPr/>
        </p:nvSpPr>
        <p:spPr>
          <a:xfrm>
            <a:off x="10087344" y="1191721"/>
            <a:ext cx="1947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LVP threshold: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Visibility &lt;600 M</a:t>
            </a:r>
          </a:p>
        </p:txBody>
      </p:sp>
      <p:sp>
        <p:nvSpPr>
          <p:cNvPr id="12" name="Shape 367">
            <a:extLst>
              <a:ext uri="{FF2B5EF4-FFF2-40B4-BE49-F238E27FC236}">
                <a16:creationId xmlns:a16="http://schemas.microsoft.com/office/drawing/2014/main" id="{C1A243BF-FCD3-4F01-8E26-E37B2F30673C}"/>
              </a:ext>
            </a:extLst>
          </p:cNvPr>
          <p:cNvSpPr/>
          <p:nvPr/>
        </p:nvSpPr>
        <p:spPr>
          <a:xfrm>
            <a:off x="317500" y="6453185"/>
            <a:ext cx="12192000" cy="2611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8000" tIns="48000" rIns="48000" bIns="48000" numCol="1" anchor="ctr">
            <a:spAutoFit/>
          </a:bodyPr>
          <a:lstStyle>
            <a:lvl1pPr defTabSz="292100">
              <a:defRPr sz="1000"/>
            </a:lvl1pPr>
          </a:lstStyle>
          <a:p>
            <a:r>
              <a:rPr sz="1050" dirty="0"/>
              <a:t>www.metoffice.gov.uk			</a:t>
            </a:r>
            <a:r>
              <a:rPr lang="en-GB" sz="1050" dirty="0"/>
              <a:t>	</a:t>
            </a:r>
            <a:r>
              <a:rPr sz="1050" dirty="0"/>
              <a:t>													</a:t>
            </a:r>
            <a:r>
              <a:rPr lang="en-GB" sz="1050" dirty="0"/>
              <a:t>          										   </a:t>
            </a:r>
            <a:r>
              <a:rPr sz="1050" dirty="0"/>
              <a:t> © Crown Copyright 20</a:t>
            </a:r>
            <a:r>
              <a:rPr lang="en-GB" sz="1050" dirty="0"/>
              <a:t>26</a:t>
            </a:r>
            <a:r>
              <a:rPr sz="1050" dirty="0"/>
              <a:t>, Met Office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0B0C1E-6220-BE44-8417-9738B5401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838" y="1902168"/>
            <a:ext cx="5606323" cy="30523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BC91E9-9B2B-EA1C-5146-B58F6915E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0841" y="1901288"/>
            <a:ext cx="5540070" cy="30523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E7ED44-6932-9A9F-485B-5C56C647EF90}"/>
              </a:ext>
            </a:extLst>
          </p:cNvPr>
          <p:cNvSpPr txBox="1"/>
          <p:nvPr/>
        </p:nvSpPr>
        <p:spPr>
          <a:xfrm>
            <a:off x="2988386" y="5796518"/>
            <a:ext cx="6215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51 LVP events recorded within verification timeframe since 2020.</a:t>
            </a:r>
          </a:p>
        </p:txBody>
      </p:sp>
    </p:spTree>
    <p:extLst>
      <p:ext uri="{BB962C8B-B14F-4D97-AF65-F5344CB8AC3E}">
        <p14:creationId xmlns:p14="http://schemas.microsoft.com/office/powerpoint/2010/main" val="2284896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366"/>
          <p:cNvSpPr/>
          <p:nvPr/>
        </p:nvSpPr>
        <p:spPr>
          <a:xfrm>
            <a:off x="0" y="6309518"/>
            <a:ext cx="12192000" cy="548485"/>
          </a:xfrm>
          <a:prstGeom prst="rect">
            <a:avLst/>
          </a:prstGeom>
          <a:solidFill>
            <a:srgbClr val="B9DC0C"/>
          </a:solidFill>
          <a:ln w="12700" cap="flat">
            <a:noFill/>
            <a:miter lim="400000"/>
          </a:ln>
          <a:effectLst/>
        </p:spPr>
        <p:txBody>
          <a:bodyPr wrap="square" lIns="60959" tIns="60959" rIns="60959" bIns="60959" numCol="1" anchor="ctr">
            <a:noAutofit/>
          </a:bodyPr>
          <a:lstStyle/>
          <a:p>
            <a:pPr defTabSz="292093">
              <a:defRPr sz="1000"/>
            </a:pPr>
            <a:endParaRPr sz="1333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08" y="197362"/>
            <a:ext cx="2355000" cy="72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24193E-81CB-4CE9-BF45-C4282F64062D}"/>
              </a:ext>
            </a:extLst>
          </p:cNvPr>
          <p:cNvSpPr txBox="1"/>
          <p:nvPr/>
        </p:nvSpPr>
        <p:spPr>
          <a:xfrm>
            <a:off x="9566787" y="917362"/>
            <a:ext cx="2467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LVP threshold: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Visibility &lt;550 M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Cloud ceiling &lt;200 FT</a:t>
            </a:r>
          </a:p>
        </p:txBody>
      </p:sp>
      <p:sp>
        <p:nvSpPr>
          <p:cNvPr id="12" name="Shape 367">
            <a:extLst>
              <a:ext uri="{FF2B5EF4-FFF2-40B4-BE49-F238E27FC236}">
                <a16:creationId xmlns:a16="http://schemas.microsoft.com/office/drawing/2014/main" id="{A068B0EF-EFBE-4ED5-8A42-D120109D8E14}"/>
              </a:ext>
            </a:extLst>
          </p:cNvPr>
          <p:cNvSpPr/>
          <p:nvPr/>
        </p:nvSpPr>
        <p:spPr>
          <a:xfrm>
            <a:off x="317500" y="6453185"/>
            <a:ext cx="12192000" cy="2611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8000" tIns="48000" rIns="48000" bIns="48000" numCol="1" anchor="ctr">
            <a:spAutoFit/>
          </a:bodyPr>
          <a:lstStyle>
            <a:lvl1pPr defTabSz="292100">
              <a:defRPr sz="1000"/>
            </a:lvl1pPr>
          </a:lstStyle>
          <a:p>
            <a:r>
              <a:rPr sz="1050" dirty="0"/>
              <a:t>www.metoffice.gov.uk			</a:t>
            </a:r>
            <a:r>
              <a:rPr lang="en-GB" sz="1050" dirty="0"/>
              <a:t>	</a:t>
            </a:r>
            <a:r>
              <a:rPr sz="1050" dirty="0"/>
              <a:t>													</a:t>
            </a:r>
            <a:r>
              <a:rPr lang="en-GB" sz="1050" dirty="0"/>
              <a:t>          										   </a:t>
            </a:r>
            <a:r>
              <a:rPr sz="1050" dirty="0"/>
              <a:t> © Crown Copyright 20</a:t>
            </a:r>
            <a:r>
              <a:rPr lang="en-GB" sz="1050" dirty="0"/>
              <a:t>26</a:t>
            </a:r>
            <a:r>
              <a:rPr sz="1050" dirty="0"/>
              <a:t>, Met Office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7F42586-8F8E-88A0-5521-47E3B2E37B32}"/>
              </a:ext>
            </a:extLst>
          </p:cNvPr>
          <p:cNvSpPr txBox="1">
            <a:spLocks/>
          </p:cNvSpPr>
          <p:nvPr/>
        </p:nvSpPr>
        <p:spPr>
          <a:xfrm>
            <a:off x="2040135" y="654909"/>
            <a:ext cx="8111730" cy="536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000" b="1" i="1">
                <a:latin typeface="Arial"/>
                <a:cs typeface="Arial"/>
              </a:rPr>
              <a:t>Gatwick D-1 and D0 Graphs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040F07-9F99-197B-9F6E-281231CCB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319" y="1874512"/>
            <a:ext cx="5587318" cy="30841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B4F690-615F-545C-A720-176E783366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5365" y="1874511"/>
            <a:ext cx="5654365" cy="30841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E39966-B8B6-F2FC-B00A-A14FDF870A7A}"/>
              </a:ext>
            </a:extLst>
          </p:cNvPr>
          <p:cNvSpPr txBox="1"/>
          <p:nvPr/>
        </p:nvSpPr>
        <p:spPr>
          <a:xfrm>
            <a:off x="2988386" y="5796518"/>
            <a:ext cx="6215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88 LVP events recorded within verification timeframe since 2020.</a:t>
            </a:r>
          </a:p>
        </p:txBody>
      </p:sp>
    </p:spTree>
    <p:extLst>
      <p:ext uri="{BB962C8B-B14F-4D97-AF65-F5344CB8AC3E}">
        <p14:creationId xmlns:p14="http://schemas.microsoft.com/office/powerpoint/2010/main" val="2586911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366"/>
          <p:cNvSpPr/>
          <p:nvPr/>
        </p:nvSpPr>
        <p:spPr>
          <a:xfrm>
            <a:off x="0" y="6309518"/>
            <a:ext cx="12192000" cy="548485"/>
          </a:xfrm>
          <a:prstGeom prst="rect">
            <a:avLst/>
          </a:prstGeom>
          <a:solidFill>
            <a:srgbClr val="B9DC0C"/>
          </a:solidFill>
          <a:ln w="12700" cap="flat">
            <a:noFill/>
            <a:miter lim="400000"/>
          </a:ln>
          <a:effectLst/>
        </p:spPr>
        <p:txBody>
          <a:bodyPr wrap="square" lIns="60959" tIns="60959" rIns="60959" bIns="60959" numCol="1" anchor="ctr">
            <a:noAutofit/>
          </a:bodyPr>
          <a:lstStyle/>
          <a:p>
            <a:pPr defTabSz="292093">
              <a:defRPr sz="1000"/>
            </a:pPr>
            <a:endParaRPr sz="1333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08" y="197362"/>
            <a:ext cx="2355000" cy="720000"/>
          </a:xfrm>
          <a:prstGeom prst="rect">
            <a:avLst/>
          </a:prstGeom>
        </p:spPr>
      </p:pic>
      <p:sp>
        <p:nvSpPr>
          <p:cNvPr id="11" name="Shape 367">
            <a:extLst>
              <a:ext uri="{FF2B5EF4-FFF2-40B4-BE49-F238E27FC236}">
                <a16:creationId xmlns:a16="http://schemas.microsoft.com/office/drawing/2014/main" id="{BDDA9C5B-358E-403E-B7BF-D5C2BA56A482}"/>
              </a:ext>
            </a:extLst>
          </p:cNvPr>
          <p:cNvSpPr/>
          <p:nvPr/>
        </p:nvSpPr>
        <p:spPr>
          <a:xfrm>
            <a:off x="317500" y="6453185"/>
            <a:ext cx="12192000" cy="2611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8000" tIns="48000" rIns="48000" bIns="48000" numCol="1" anchor="ctr">
            <a:spAutoFit/>
          </a:bodyPr>
          <a:lstStyle>
            <a:lvl1pPr defTabSz="292100">
              <a:defRPr sz="1000"/>
            </a:lvl1pPr>
          </a:lstStyle>
          <a:p>
            <a:r>
              <a:rPr sz="1050" dirty="0"/>
              <a:t>www.metoffice.gov.uk			</a:t>
            </a:r>
            <a:r>
              <a:rPr lang="en-GB" sz="1050" dirty="0"/>
              <a:t>	</a:t>
            </a:r>
            <a:r>
              <a:rPr sz="1050" dirty="0"/>
              <a:t>													</a:t>
            </a:r>
            <a:r>
              <a:rPr lang="en-GB" sz="1050" dirty="0"/>
              <a:t>          										   </a:t>
            </a:r>
            <a:r>
              <a:rPr sz="1050" dirty="0"/>
              <a:t> © Crown Copyright 20</a:t>
            </a:r>
            <a:r>
              <a:rPr lang="en-GB" sz="1050" dirty="0"/>
              <a:t>26</a:t>
            </a:r>
            <a:r>
              <a:rPr sz="1050" dirty="0"/>
              <a:t>, Met Office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D317B4E-50B1-E425-BAC4-DAFA434AD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135" y="654909"/>
            <a:ext cx="8111730" cy="536812"/>
          </a:xfrm>
        </p:spPr>
        <p:txBody>
          <a:bodyPr>
            <a:normAutofit/>
          </a:bodyPr>
          <a:lstStyle/>
          <a:p>
            <a:pPr algn="ctr"/>
            <a:r>
              <a:rPr lang="en-GB" sz="3000" b="1" i="1">
                <a:latin typeface="Arial"/>
                <a:cs typeface="Arial"/>
              </a:rPr>
              <a:t>Stansted D-1 and D0 Graphs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C66489-39E4-A6DB-5A04-C3A80C31923A}"/>
              </a:ext>
            </a:extLst>
          </p:cNvPr>
          <p:cNvSpPr txBox="1"/>
          <p:nvPr/>
        </p:nvSpPr>
        <p:spPr>
          <a:xfrm>
            <a:off x="10087344" y="1191721"/>
            <a:ext cx="1947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LVP threshold: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Visibility &lt;600 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639A81-7BDB-4D8F-6DDA-0E412F5F7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855" y="1909577"/>
            <a:ext cx="5606323" cy="30490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FDE0F0-EAD6-17CE-81BF-3DB9A92E0F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3449" y="1889300"/>
            <a:ext cx="5605068" cy="30881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E55CD0-33DC-F062-A2D1-C05DF468B570}"/>
              </a:ext>
            </a:extLst>
          </p:cNvPr>
          <p:cNvSpPr txBox="1"/>
          <p:nvPr/>
        </p:nvSpPr>
        <p:spPr>
          <a:xfrm>
            <a:off x="2988386" y="5796518"/>
            <a:ext cx="6385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167 LVP events recorded within verification timeframe since 2020.</a:t>
            </a:r>
          </a:p>
        </p:txBody>
      </p:sp>
    </p:spTree>
    <p:extLst>
      <p:ext uri="{BB962C8B-B14F-4D97-AF65-F5344CB8AC3E}">
        <p14:creationId xmlns:p14="http://schemas.microsoft.com/office/powerpoint/2010/main" val="1934457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366"/>
          <p:cNvSpPr/>
          <p:nvPr/>
        </p:nvSpPr>
        <p:spPr>
          <a:xfrm>
            <a:off x="0" y="6309518"/>
            <a:ext cx="12192000" cy="548485"/>
          </a:xfrm>
          <a:prstGeom prst="rect">
            <a:avLst/>
          </a:prstGeom>
          <a:solidFill>
            <a:srgbClr val="B9DC0C"/>
          </a:solidFill>
          <a:ln w="12700" cap="flat">
            <a:noFill/>
            <a:miter lim="400000"/>
          </a:ln>
          <a:effectLst/>
        </p:spPr>
        <p:txBody>
          <a:bodyPr wrap="square" lIns="60959" tIns="60959" rIns="60959" bIns="60959" numCol="1" anchor="ctr">
            <a:noAutofit/>
          </a:bodyPr>
          <a:lstStyle/>
          <a:p>
            <a:pPr defTabSz="292093">
              <a:defRPr sz="1000"/>
            </a:pPr>
            <a:endParaRPr sz="1333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08" y="197362"/>
            <a:ext cx="2355000" cy="72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1E441C1-BDD9-470F-ABBE-E83F322C654B}"/>
              </a:ext>
            </a:extLst>
          </p:cNvPr>
          <p:cNvSpPr txBox="1"/>
          <p:nvPr/>
        </p:nvSpPr>
        <p:spPr>
          <a:xfrm>
            <a:off x="9562581" y="926337"/>
            <a:ext cx="2472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LVP threshold: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Visibility &lt;800 M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Cloud ceiling &lt;200 FT</a:t>
            </a:r>
          </a:p>
        </p:txBody>
      </p:sp>
      <p:sp>
        <p:nvSpPr>
          <p:cNvPr id="12" name="Shape 367">
            <a:extLst>
              <a:ext uri="{FF2B5EF4-FFF2-40B4-BE49-F238E27FC236}">
                <a16:creationId xmlns:a16="http://schemas.microsoft.com/office/drawing/2014/main" id="{B256D405-2AA0-4A6A-9219-20439093A1B0}"/>
              </a:ext>
            </a:extLst>
          </p:cNvPr>
          <p:cNvSpPr/>
          <p:nvPr/>
        </p:nvSpPr>
        <p:spPr>
          <a:xfrm>
            <a:off x="317500" y="6453185"/>
            <a:ext cx="12192000" cy="2611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8000" tIns="48000" rIns="48000" bIns="48000" numCol="1" anchor="ctr">
            <a:spAutoFit/>
          </a:bodyPr>
          <a:lstStyle>
            <a:lvl1pPr defTabSz="292100">
              <a:defRPr sz="1000"/>
            </a:lvl1pPr>
          </a:lstStyle>
          <a:p>
            <a:r>
              <a:rPr sz="1050" dirty="0"/>
              <a:t>www.metoffice.gov.uk			</a:t>
            </a:r>
            <a:r>
              <a:rPr lang="en-GB" sz="1050" dirty="0"/>
              <a:t>	</a:t>
            </a:r>
            <a:r>
              <a:rPr sz="1050" dirty="0"/>
              <a:t>													</a:t>
            </a:r>
            <a:r>
              <a:rPr lang="en-GB" sz="1050" dirty="0"/>
              <a:t>          										   </a:t>
            </a:r>
            <a:r>
              <a:rPr sz="1050" dirty="0"/>
              <a:t> © Crown Copyright 20</a:t>
            </a:r>
            <a:r>
              <a:rPr lang="en-GB" sz="1050" dirty="0"/>
              <a:t>26</a:t>
            </a:r>
            <a:r>
              <a:rPr sz="1050" dirty="0"/>
              <a:t>, Met Office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F2C7D57-B2C3-B1F4-BAFA-ADCA5F6B6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135" y="654909"/>
            <a:ext cx="8111730" cy="536812"/>
          </a:xfrm>
        </p:spPr>
        <p:txBody>
          <a:bodyPr>
            <a:normAutofit/>
          </a:bodyPr>
          <a:lstStyle/>
          <a:p>
            <a:pPr algn="ctr"/>
            <a:r>
              <a:rPr lang="en-GB" sz="3000" b="1" i="1">
                <a:latin typeface="Arial"/>
                <a:cs typeface="Arial"/>
              </a:rPr>
              <a:t>Luton D-1 and D0 Graphs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8470BD-64C5-1796-2DDF-A2E58A139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855" y="1885305"/>
            <a:ext cx="5605068" cy="30961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2EED6D-2376-BA3B-27E1-A573BE445E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2824" y="1877516"/>
            <a:ext cx="5605069" cy="31029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EB44D9-7CEE-62C3-5386-3D7AA957B858}"/>
              </a:ext>
            </a:extLst>
          </p:cNvPr>
          <p:cNvSpPr txBox="1"/>
          <p:nvPr/>
        </p:nvSpPr>
        <p:spPr>
          <a:xfrm>
            <a:off x="2988386" y="5796518"/>
            <a:ext cx="6385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264 LVP events recorded within verification timeframe since 2020.</a:t>
            </a:r>
          </a:p>
        </p:txBody>
      </p:sp>
    </p:spTree>
    <p:extLst>
      <p:ext uri="{BB962C8B-B14F-4D97-AF65-F5344CB8AC3E}">
        <p14:creationId xmlns:p14="http://schemas.microsoft.com/office/powerpoint/2010/main" val="4099507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2 xmlns="27afd669-416d-4000-89fc-2e2af614a385" xsi:nil="true"/>
    <TaxCatchAll xmlns="95a6d21c-7db0-4b7e-981f-b4f22b02b9d8" xsi:nil="true"/>
    <lcf76f155ced4ddcb4097134ff3c332f xmlns="27afd669-416d-4000-89fc-2e2af614a38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79C2736AC9FB46A53437CCD24AB7D4" ma:contentTypeVersion="21" ma:contentTypeDescription="Create a new document." ma:contentTypeScope="" ma:versionID="32ee1f5237accc3e124d48a9385c4356">
  <xsd:schema xmlns:xsd="http://www.w3.org/2001/XMLSchema" xmlns:xs="http://www.w3.org/2001/XMLSchema" xmlns:p="http://schemas.microsoft.com/office/2006/metadata/properties" xmlns:ns2="27afd669-416d-4000-89fc-2e2af614a385" xmlns:ns3="abb6e9b9-4fff-4457-a872-97fa1eabc1bb" xmlns:ns4="95a6d21c-7db0-4b7e-981f-b4f22b02b9d8" targetNamespace="http://schemas.microsoft.com/office/2006/metadata/properties" ma:root="true" ma:fieldsID="3547482098dfff1426f951f3965f3a36" ns2:_="" ns3:_="" ns4:_="">
    <xsd:import namespace="27afd669-416d-4000-89fc-2e2af614a385"/>
    <xsd:import namespace="abb6e9b9-4fff-4457-a872-97fa1eabc1bb"/>
    <xsd:import namespace="95a6d21c-7db0-4b7e-981f-b4f22b02b9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Year2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afd669-416d-4000-89fc-2e2af614a3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Year2" ma:index="20" nillable="true" ma:displayName="Year" ma:description="Year in which the file was originally created and used." ma:format="DateOnly" ma:internalName="Year2">
      <xsd:simpleType>
        <xsd:restriction base="dms:DateTim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1bb55a9-a1b5-4196-b12d-1833970ed3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b6e9b9-4fff-4457-a872-97fa1eabc1b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a6d21c-7db0-4b7e-981f-b4f22b02b9d8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a19c33d6-385b-4b60-808c-92104f507b50}" ma:internalName="TaxCatchAll" ma:showField="CatchAllData" ma:web="abb6e9b9-4fff-4457-a872-97fa1eabc1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14A991-F2EF-43E7-A2E3-9B92632E12C2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27afd669-416d-4000-89fc-2e2af614a385"/>
    <ds:schemaRef ds:uri="http://schemas.microsoft.com/office/infopath/2007/PartnerControls"/>
    <ds:schemaRef ds:uri="95a6d21c-7db0-4b7e-981f-b4f22b02b9d8"/>
    <ds:schemaRef ds:uri="http://schemas.openxmlformats.org/package/2006/metadata/core-properties"/>
    <ds:schemaRef ds:uri="abb6e9b9-4fff-4457-a872-97fa1eabc1bb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66378BA-4F60-45D7-ABB1-DCDBD6A15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507F52-5DE2-44EC-B083-87C6A4B684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afd669-416d-4000-89fc-2e2af614a385"/>
    <ds:schemaRef ds:uri="abb6e9b9-4fff-4457-a872-97fa1eabc1bb"/>
    <ds:schemaRef ds:uri="95a6d21c-7db0-4b7e-981f-b4f22b02b9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820</Words>
  <Application>Microsoft Office PowerPoint</Application>
  <PresentationFormat>Widescreen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Helvetica Light</vt:lpstr>
      <vt:lpstr>Office Theme</vt:lpstr>
      <vt:lpstr>Winter 2020-26 LVP Forecast Verification: LL, KK, GW, SS, GD &amp; CC</vt:lpstr>
      <vt:lpstr>PowerPoint Presentation</vt:lpstr>
      <vt:lpstr>PowerPoint Presentation</vt:lpstr>
      <vt:lpstr>PowerPoint Presentation</vt:lpstr>
      <vt:lpstr>PowerPoint Presentation</vt:lpstr>
      <vt:lpstr>Heathrow D-1 and D0 Graphs</vt:lpstr>
      <vt:lpstr>PowerPoint Presentation</vt:lpstr>
      <vt:lpstr>Stansted D-1 and D0 Graphs</vt:lpstr>
      <vt:lpstr>Luton D-1 and D0 Graphs</vt:lpstr>
      <vt:lpstr>Bristol D-1 and D0 Graphs</vt:lpstr>
      <vt:lpstr>Manchester D-1 and D0 Graphs</vt:lpstr>
    </vt:vector>
  </TitlesOfParts>
  <Company>Met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Corrigan, Emma</dc:creator>
  <cp:lastModifiedBy>Emily Pieters</cp:lastModifiedBy>
  <cp:revision>1</cp:revision>
  <dcterms:created xsi:type="dcterms:W3CDTF">2019-06-15T09:54:57Z</dcterms:created>
  <dcterms:modified xsi:type="dcterms:W3CDTF">2026-05-28T16:54:59Z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0x0101000479C2736AC9FB46A53437CCD24AB7D4</vt:lpwstr>
  </property>
  <property fmtid="{D5CDD505-2E9C-101B-9397-08002B2CF9AE}" pid="3" name="MediaServiceImageTags">
    <vt:lpwstr/>
  </property>
</Properties>
</file>