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199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29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2A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10002"/>
            <a:ext cx="10692003" cy="505000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8" y="1255566"/>
            <a:ext cx="713740" cy="923290"/>
          </a:xfrm>
          <a:custGeom>
            <a:avLst/>
            <a:gdLst/>
            <a:ahLst/>
            <a:cxnLst/>
            <a:rect l="l" t="t" r="r" b="b"/>
            <a:pathLst>
              <a:path w="713740" h="923289">
                <a:moveTo>
                  <a:pt x="588352" y="881379"/>
                </a:moveTo>
                <a:lnTo>
                  <a:pt x="186956" y="881379"/>
                </a:lnTo>
                <a:lnTo>
                  <a:pt x="178862" y="883919"/>
                </a:lnTo>
                <a:lnTo>
                  <a:pt x="172400" y="888999"/>
                </a:lnTo>
                <a:lnTo>
                  <a:pt x="168213" y="895349"/>
                </a:lnTo>
                <a:lnTo>
                  <a:pt x="166941" y="904239"/>
                </a:lnTo>
                <a:lnTo>
                  <a:pt x="168976" y="911859"/>
                </a:lnTo>
                <a:lnTo>
                  <a:pt x="173789" y="918209"/>
                </a:lnTo>
                <a:lnTo>
                  <a:pt x="180675" y="923289"/>
                </a:lnTo>
                <a:lnTo>
                  <a:pt x="587756" y="923289"/>
                </a:lnTo>
                <a:lnTo>
                  <a:pt x="595950" y="922019"/>
                </a:lnTo>
                <a:lnTo>
                  <a:pt x="602684" y="918209"/>
                </a:lnTo>
                <a:lnTo>
                  <a:pt x="607276" y="911859"/>
                </a:lnTo>
                <a:lnTo>
                  <a:pt x="609041" y="902969"/>
                </a:lnTo>
                <a:lnTo>
                  <a:pt x="607508" y="895349"/>
                </a:lnTo>
                <a:lnTo>
                  <a:pt x="603107" y="887729"/>
                </a:lnTo>
                <a:lnTo>
                  <a:pt x="596500" y="883919"/>
                </a:lnTo>
                <a:lnTo>
                  <a:pt x="588352" y="881379"/>
                </a:lnTo>
                <a:close/>
              </a:path>
              <a:path w="713740" h="923289">
                <a:moveTo>
                  <a:pt x="271246" y="0"/>
                </a:moveTo>
                <a:lnTo>
                  <a:pt x="269443" y="0"/>
                </a:lnTo>
                <a:lnTo>
                  <a:pt x="267677" y="1269"/>
                </a:lnTo>
                <a:lnTo>
                  <a:pt x="266001" y="1269"/>
                </a:lnTo>
                <a:lnTo>
                  <a:pt x="220964" y="20319"/>
                </a:lnTo>
                <a:lnTo>
                  <a:pt x="178937" y="45719"/>
                </a:lnTo>
                <a:lnTo>
                  <a:pt x="140328" y="74929"/>
                </a:lnTo>
                <a:lnTo>
                  <a:pt x="105544" y="107949"/>
                </a:lnTo>
                <a:lnTo>
                  <a:pt x="74993" y="146049"/>
                </a:lnTo>
                <a:lnTo>
                  <a:pt x="49082" y="186689"/>
                </a:lnTo>
                <a:lnTo>
                  <a:pt x="28220" y="231139"/>
                </a:lnTo>
                <a:lnTo>
                  <a:pt x="12814" y="278129"/>
                </a:lnTo>
                <a:lnTo>
                  <a:pt x="3271" y="326389"/>
                </a:lnTo>
                <a:lnTo>
                  <a:pt x="0" y="378459"/>
                </a:lnTo>
                <a:lnTo>
                  <a:pt x="2821" y="425449"/>
                </a:lnTo>
                <a:lnTo>
                  <a:pt x="11071" y="471169"/>
                </a:lnTo>
                <a:lnTo>
                  <a:pt x="24425" y="515619"/>
                </a:lnTo>
                <a:lnTo>
                  <a:pt x="42558" y="557529"/>
                </a:lnTo>
                <a:lnTo>
                  <a:pt x="65146" y="596899"/>
                </a:lnTo>
                <a:lnTo>
                  <a:pt x="91865" y="632459"/>
                </a:lnTo>
                <a:lnTo>
                  <a:pt x="122392" y="665479"/>
                </a:lnTo>
                <a:lnTo>
                  <a:pt x="156402" y="694689"/>
                </a:lnTo>
                <a:lnTo>
                  <a:pt x="193570" y="720089"/>
                </a:lnTo>
                <a:lnTo>
                  <a:pt x="233573" y="740409"/>
                </a:lnTo>
                <a:lnTo>
                  <a:pt x="276086" y="756919"/>
                </a:lnTo>
                <a:lnTo>
                  <a:pt x="320785" y="768349"/>
                </a:lnTo>
                <a:lnTo>
                  <a:pt x="367347" y="775969"/>
                </a:lnTo>
                <a:lnTo>
                  <a:pt x="367347" y="881379"/>
                </a:lnTo>
                <a:lnTo>
                  <a:pt x="409333" y="881379"/>
                </a:lnTo>
                <a:lnTo>
                  <a:pt x="409333" y="777239"/>
                </a:lnTo>
                <a:lnTo>
                  <a:pt x="438590" y="774699"/>
                </a:lnTo>
                <a:lnTo>
                  <a:pt x="494108" y="763269"/>
                </a:lnTo>
                <a:lnTo>
                  <a:pt x="533892" y="745489"/>
                </a:lnTo>
                <a:lnTo>
                  <a:pt x="537041" y="735329"/>
                </a:lnTo>
                <a:lnTo>
                  <a:pt x="398830" y="735329"/>
                </a:lnTo>
                <a:lnTo>
                  <a:pt x="350356" y="731519"/>
                </a:lnTo>
                <a:lnTo>
                  <a:pt x="303879" y="722629"/>
                </a:lnTo>
                <a:lnTo>
                  <a:pt x="259824" y="707389"/>
                </a:lnTo>
                <a:lnTo>
                  <a:pt x="218612" y="685799"/>
                </a:lnTo>
                <a:lnTo>
                  <a:pt x="180666" y="660399"/>
                </a:lnTo>
                <a:lnTo>
                  <a:pt x="146408" y="631189"/>
                </a:lnTo>
                <a:lnTo>
                  <a:pt x="116262" y="596899"/>
                </a:lnTo>
                <a:lnTo>
                  <a:pt x="90649" y="558799"/>
                </a:lnTo>
                <a:lnTo>
                  <a:pt x="69993" y="516889"/>
                </a:lnTo>
                <a:lnTo>
                  <a:pt x="54715" y="473709"/>
                </a:lnTo>
                <a:lnTo>
                  <a:pt x="45238" y="426719"/>
                </a:lnTo>
                <a:lnTo>
                  <a:pt x="41986" y="378459"/>
                </a:lnTo>
                <a:lnTo>
                  <a:pt x="45602" y="327659"/>
                </a:lnTo>
                <a:lnTo>
                  <a:pt x="56111" y="278129"/>
                </a:lnTo>
                <a:lnTo>
                  <a:pt x="73007" y="232409"/>
                </a:lnTo>
                <a:lnTo>
                  <a:pt x="95782" y="189229"/>
                </a:lnTo>
                <a:lnTo>
                  <a:pt x="123930" y="151129"/>
                </a:lnTo>
                <a:lnTo>
                  <a:pt x="156942" y="115569"/>
                </a:lnTo>
                <a:lnTo>
                  <a:pt x="194313" y="85089"/>
                </a:lnTo>
                <a:lnTo>
                  <a:pt x="235534" y="60959"/>
                </a:lnTo>
                <a:lnTo>
                  <a:pt x="280098" y="40639"/>
                </a:lnTo>
                <a:lnTo>
                  <a:pt x="287227" y="36829"/>
                </a:lnTo>
                <a:lnTo>
                  <a:pt x="291979" y="30479"/>
                </a:lnTo>
                <a:lnTo>
                  <a:pt x="293950" y="22859"/>
                </a:lnTo>
                <a:lnTo>
                  <a:pt x="292735" y="13969"/>
                </a:lnTo>
                <a:lnTo>
                  <a:pt x="289347" y="7619"/>
                </a:lnTo>
                <a:lnTo>
                  <a:pt x="284329" y="3809"/>
                </a:lnTo>
                <a:lnTo>
                  <a:pt x="278142" y="1269"/>
                </a:lnTo>
                <a:lnTo>
                  <a:pt x="271246" y="0"/>
                </a:lnTo>
                <a:close/>
              </a:path>
              <a:path w="713740" h="923289">
                <a:moveTo>
                  <a:pt x="520745" y="713739"/>
                </a:moveTo>
                <a:lnTo>
                  <a:pt x="510794" y="713739"/>
                </a:lnTo>
                <a:lnTo>
                  <a:pt x="509219" y="715009"/>
                </a:lnTo>
                <a:lnTo>
                  <a:pt x="507720" y="715009"/>
                </a:lnTo>
                <a:lnTo>
                  <a:pt x="480964" y="722629"/>
                </a:lnTo>
                <a:lnTo>
                  <a:pt x="453966" y="728979"/>
                </a:lnTo>
                <a:lnTo>
                  <a:pt x="426622" y="734059"/>
                </a:lnTo>
                <a:lnTo>
                  <a:pt x="398830" y="735329"/>
                </a:lnTo>
                <a:lnTo>
                  <a:pt x="537041" y="735329"/>
                </a:lnTo>
                <a:lnTo>
                  <a:pt x="537070" y="730249"/>
                </a:lnTo>
                <a:lnTo>
                  <a:pt x="533868" y="722629"/>
                </a:lnTo>
                <a:lnTo>
                  <a:pt x="528162" y="717549"/>
                </a:lnTo>
                <a:lnTo>
                  <a:pt x="520745" y="713739"/>
                </a:lnTo>
                <a:close/>
              </a:path>
              <a:path w="713740" h="923289">
                <a:moveTo>
                  <a:pt x="398830" y="63499"/>
                </a:moveTo>
                <a:lnTo>
                  <a:pt x="352358" y="67309"/>
                </a:lnTo>
                <a:lnTo>
                  <a:pt x="307983" y="76199"/>
                </a:lnTo>
                <a:lnTo>
                  <a:pt x="266197" y="92709"/>
                </a:lnTo>
                <a:lnTo>
                  <a:pt x="227491" y="114299"/>
                </a:lnTo>
                <a:lnTo>
                  <a:pt x="192354" y="140969"/>
                </a:lnTo>
                <a:lnTo>
                  <a:pt x="161277" y="171449"/>
                </a:lnTo>
                <a:lnTo>
                  <a:pt x="134750" y="207009"/>
                </a:lnTo>
                <a:lnTo>
                  <a:pt x="113265" y="245109"/>
                </a:lnTo>
                <a:lnTo>
                  <a:pt x="97311" y="287019"/>
                </a:lnTo>
                <a:lnTo>
                  <a:pt x="87379" y="331469"/>
                </a:lnTo>
                <a:lnTo>
                  <a:pt x="83959" y="378459"/>
                </a:lnTo>
                <a:lnTo>
                  <a:pt x="87379" y="424179"/>
                </a:lnTo>
                <a:lnTo>
                  <a:pt x="97311" y="468629"/>
                </a:lnTo>
                <a:lnTo>
                  <a:pt x="113265" y="510539"/>
                </a:lnTo>
                <a:lnTo>
                  <a:pt x="134750" y="549909"/>
                </a:lnTo>
                <a:lnTo>
                  <a:pt x="161277" y="584199"/>
                </a:lnTo>
                <a:lnTo>
                  <a:pt x="192354" y="615949"/>
                </a:lnTo>
                <a:lnTo>
                  <a:pt x="227491" y="642619"/>
                </a:lnTo>
                <a:lnTo>
                  <a:pt x="266197" y="664209"/>
                </a:lnTo>
                <a:lnTo>
                  <a:pt x="307983" y="679449"/>
                </a:lnTo>
                <a:lnTo>
                  <a:pt x="352358" y="689609"/>
                </a:lnTo>
                <a:lnTo>
                  <a:pt x="398830" y="693419"/>
                </a:lnTo>
                <a:lnTo>
                  <a:pt x="445303" y="689609"/>
                </a:lnTo>
                <a:lnTo>
                  <a:pt x="489677" y="679449"/>
                </a:lnTo>
                <a:lnTo>
                  <a:pt x="531463" y="664209"/>
                </a:lnTo>
                <a:lnTo>
                  <a:pt x="570170" y="642619"/>
                </a:lnTo>
                <a:lnTo>
                  <a:pt x="573516" y="640079"/>
                </a:lnTo>
                <a:lnTo>
                  <a:pt x="322084" y="640079"/>
                </a:lnTo>
                <a:lnTo>
                  <a:pt x="278886" y="623569"/>
                </a:lnTo>
                <a:lnTo>
                  <a:pt x="239637" y="599439"/>
                </a:lnTo>
                <a:lnTo>
                  <a:pt x="205039" y="570229"/>
                </a:lnTo>
                <a:lnTo>
                  <a:pt x="175793" y="535939"/>
                </a:lnTo>
                <a:lnTo>
                  <a:pt x="670534" y="535939"/>
                </a:lnTo>
                <a:lnTo>
                  <a:pt x="684396" y="510539"/>
                </a:lnTo>
                <a:lnTo>
                  <a:pt x="690681" y="494029"/>
                </a:lnTo>
                <a:lnTo>
                  <a:pt x="151523" y="494029"/>
                </a:lnTo>
                <a:lnTo>
                  <a:pt x="142265" y="471169"/>
                </a:lnTo>
                <a:lnTo>
                  <a:pt x="134931" y="448309"/>
                </a:lnTo>
                <a:lnTo>
                  <a:pt x="129663" y="424179"/>
                </a:lnTo>
                <a:lnTo>
                  <a:pt x="126606" y="398779"/>
                </a:lnTo>
                <a:lnTo>
                  <a:pt x="712182" y="398779"/>
                </a:lnTo>
                <a:lnTo>
                  <a:pt x="713701" y="378459"/>
                </a:lnTo>
                <a:lnTo>
                  <a:pt x="712417" y="356869"/>
                </a:lnTo>
                <a:lnTo>
                  <a:pt x="126936" y="356869"/>
                </a:lnTo>
                <a:lnTo>
                  <a:pt x="130174" y="332739"/>
                </a:lnTo>
                <a:lnTo>
                  <a:pt x="135634" y="308609"/>
                </a:lnTo>
                <a:lnTo>
                  <a:pt x="143140" y="284479"/>
                </a:lnTo>
                <a:lnTo>
                  <a:pt x="152514" y="262889"/>
                </a:lnTo>
                <a:lnTo>
                  <a:pt x="692228" y="262889"/>
                </a:lnTo>
                <a:lnTo>
                  <a:pt x="678281" y="232409"/>
                </a:lnTo>
                <a:lnTo>
                  <a:pt x="674611" y="224789"/>
                </a:lnTo>
                <a:lnTo>
                  <a:pt x="667410" y="220979"/>
                </a:lnTo>
                <a:lnTo>
                  <a:pt x="176466" y="220979"/>
                </a:lnTo>
                <a:lnTo>
                  <a:pt x="205564" y="185419"/>
                </a:lnTo>
                <a:lnTo>
                  <a:pt x="239937" y="156209"/>
                </a:lnTo>
                <a:lnTo>
                  <a:pt x="278897" y="133349"/>
                </a:lnTo>
                <a:lnTo>
                  <a:pt x="321754" y="116839"/>
                </a:lnTo>
                <a:lnTo>
                  <a:pt x="390539" y="116839"/>
                </a:lnTo>
                <a:lnTo>
                  <a:pt x="398830" y="115569"/>
                </a:lnTo>
                <a:lnTo>
                  <a:pt x="573186" y="115569"/>
                </a:lnTo>
                <a:lnTo>
                  <a:pt x="571507" y="114299"/>
                </a:lnTo>
                <a:lnTo>
                  <a:pt x="532538" y="92709"/>
                </a:lnTo>
                <a:lnTo>
                  <a:pt x="490410" y="76199"/>
                </a:lnTo>
                <a:lnTo>
                  <a:pt x="445662" y="67309"/>
                </a:lnTo>
                <a:lnTo>
                  <a:pt x="398830" y="63499"/>
                </a:lnTo>
                <a:close/>
              </a:path>
              <a:path w="713740" h="923289">
                <a:moveTo>
                  <a:pt x="316179" y="535939"/>
                </a:moveTo>
                <a:lnTo>
                  <a:pt x="272237" y="535939"/>
                </a:lnTo>
                <a:lnTo>
                  <a:pt x="276327" y="548639"/>
                </a:lnTo>
                <a:lnTo>
                  <a:pt x="280760" y="562609"/>
                </a:lnTo>
                <a:lnTo>
                  <a:pt x="297647" y="601979"/>
                </a:lnTo>
                <a:lnTo>
                  <a:pt x="322084" y="640079"/>
                </a:lnTo>
                <a:lnTo>
                  <a:pt x="390539" y="640079"/>
                </a:lnTo>
                <a:lnTo>
                  <a:pt x="382100" y="636269"/>
                </a:lnTo>
                <a:lnTo>
                  <a:pt x="373415" y="631189"/>
                </a:lnTo>
                <a:lnTo>
                  <a:pt x="346040" y="601979"/>
                </a:lnTo>
                <a:lnTo>
                  <a:pt x="325551" y="561339"/>
                </a:lnTo>
                <a:lnTo>
                  <a:pt x="322287" y="553719"/>
                </a:lnTo>
                <a:lnTo>
                  <a:pt x="319166" y="544829"/>
                </a:lnTo>
                <a:lnTo>
                  <a:pt x="316179" y="535939"/>
                </a:lnTo>
                <a:close/>
              </a:path>
              <a:path w="713740" h="923289">
                <a:moveTo>
                  <a:pt x="525437" y="535939"/>
                </a:moveTo>
                <a:lnTo>
                  <a:pt x="481495" y="535939"/>
                </a:lnTo>
                <a:lnTo>
                  <a:pt x="478512" y="544829"/>
                </a:lnTo>
                <a:lnTo>
                  <a:pt x="475389" y="553719"/>
                </a:lnTo>
                <a:lnTo>
                  <a:pt x="472118" y="561339"/>
                </a:lnTo>
                <a:lnTo>
                  <a:pt x="468693" y="570229"/>
                </a:lnTo>
                <a:lnTo>
                  <a:pt x="460421" y="586739"/>
                </a:lnTo>
                <a:lnTo>
                  <a:pt x="433273" y="623569"/>
                </a:lnTo>
                <a:lnTo>
                  <a:pt x="407127" y="640079"/>
                </a:lnTo>
                <a:lnTo>
                  <a:pt x="475576" y="640079"/>
                </a:lnTo>
                <a:lnTo>
                  <a:pt x="500019" y="601979"/>
                </a:lnTo>
                <a:lnTo>
                  <a:pt x="516912" y="562609"/>
                </a:lnTo>
                <a:lnTo>
                  <a:pt x="521346" y="548639"/>
                </a:lnTo>
                <a:lnTo>
                  <a:pt x="525437" y="535939"/>
                </a:lnTo>
                <a:close/>
              </a:path>
              <a:path w="713740" h="923289">
                <a:moveTo>
                  <a:pt x="670534" y="535939"/>
                </a:moveTo>
                <a:lnTo>
                  <a:pt x="621868" y="535939"/>
                </a:lnTo>
                <a:lnTo>
                  <a:pt x="592629" y="570229"/>
                </a:lnTo>
                <a:lnTo>
                  <a:pt x="558033" y="599439"/>
                </a:lnTo>
                <a:lnTo>
                  <a:pt x="518782" y="623569"/>
                </a:lnTo>
                <a:lnTo>
                  <a:pt x="475576" y="640079"/>
                </a:lnTo>
                <a:lnTo>
                  <a:pt x="573516" y="640079"/>
                </a:lnTo>
                <a:lnTo>
                  <a:pt x="605307" y="615949"/>
                </a:lnTo>
                <a:lnTo>
                  <a:pt x="636384" y="584199"/>
                </a:lnTo>
                <a:lnTo>
                  <a:pt x="662910" y="549909"/>
                </a:lnTo>
                <a:lnTo>
                  <a:pt x="670534" y="535939"/>
                </a:lnTo>
                <a:close/>
              </a:path>
              <a:path w="713740" h="923289">
                <a:moveTo>
                  <a:pt x="294525" y="398779"/>
                </a:moveTo>
                <a:lnTo>
                  <a:pt x="252222" y="398779"/>
                </a:lnTo>
                <a:lnTo>
                  <a:pt x="253456" y="424179"/>
                </a:lnTo>
                <a:lnTo>
                  <a:pt x="255589" y="448309"/>
                </a:lnTo>
                <a:lnTo>
                  <a:pt x="258581" y="471169"/>
                </a:lnTo>
                <a:lnTo>
                  <a:pt x="262394" y="494029"/>
                </a:lnTo>
                <a:lnTo>
                  <a:pt x="305358" y="494029"/>
                </a:lnTo>
                <a:lnTo>
                  <a:pt x="301301" y="471169"/>
                </a:lnTo>
                <a:lnTo>
                  <a:pt x="298132" y="448309"/>
                </a:lnTo>
                <a:lnTo>
                  <a:pt x="295868" y="424179"/>
                </a:lnTo>
                <a:lnTo>
                  <a:pt x="294525" y="398779"/>
                </a:lnTo>
                <a:close/>
              </a:path>
              <a:path w="713740" h="923289">
                <a:moveTo>
                  <a:pt x="545439" y="398779"/>
                </a:moveTo>
                <a:lnTo>
                  <a:pt x="503135" y="398779"/>
                </a:lnTo>
                <a:lnTo>
                  <a:pt x="501793" y="424179"/>
                </a:lnTo>
                <a:lnTo>
                  <a:pt x="499530" y="448309"/>
                </a:lnTo>
                <a:lnTo>
                  <a:pt x="496365" y="471169"/>
                </a:lnTo>
                <a:lnTo>
                  <a:pt x="492315" y="494029"/>
                </a:lnTo>
                <a:lnTo>
                  <a:pt x="535279" y="494029"/>
                </a:lnTo>
                <a:lnTo>
                  <a:pt x="539085" y="471169"/>
                </a:lnTo>
                <a:lnTo>
                  <a:pt x="542074" y="448309"/>
                </a:lnTo>
                <a:lnTo>
                  <a:pt x="544205" y="424179"/>
                </a:lnTo>
                <a:lnTo>
                  <a:pt x="545439" y="398779"/>
                </a:lnTo>
                <a:close/>
              </a:path>
              <a:path w="713740" h="923289">
                <a:moveTo>
                  <a:pt x="712182" y="398779"/>
                </a:moveTo>
                <a:lnTo>
                  <a:pt x="671068" y="398779"/>
                </a:lnTo>
                <a:lnTo>
                  <a:pt x="668003" y="424179"/>
                </a:lnTo>
                <a:lnTo>
                  <a:pt x="662732" y="448309"/>
                </a:lnTo>
                <a:lnTo>
                  <a:pt x="655396" y="471169"/>
                </a:lnTo>
                <a:lnTo>
                  <a:pt x="646137" y="494029"/>
                </a:lnTo>
                <a:lnTo>
                  <a:pt x="690681" y="494029"/>
                </a:lnTo>
                <a:lnTo>
                  <a:pt x="700350" y="468629"/>
                </a:lnTo>
                <a:lnTo>
                  <a:pt x="710282" y="424179"/>
                </a:lnTo>
                <a:lnTo>
                  <a:pt x="712182" y="398779"/>
                </a:lnTo>
                <a:close/>
              </a:path>
              <a:path w="713740" h="923289">
                <a:moveTo>
                  <a:pt x="305358" y="262889"/>
                </a:moveTo>
                <a:lnTo>
                  <a:pt x="262394" y="262889"/>
                </a:lnTo>
                <a:lnTo>
                  <a:pt x="258581" y="285749"/>
                </a:lnTo>
                <a:lnTo>
                  <a:pt x="255589" y="308609"/>
                </a:lnTo>
                <a:lnTo>
                  <a:pt x="253456" y="332739"/>
                </a:lnTo>
                <a:lnTo>
                  <a:pt x="252222" y="356869"/>
                </a:lnTo>
                <a:lnTo>
                  <a:pt x="294525" y="356869"/>
                </a:lnTo>
                <a:lnTo>
                  <a:pt x="295868" y="332739"/>
                </a:lnTo>
                <a:lnTo>
                  <a:pt x="298132" y="308609"/>
                </a:lnTo>
                <a:lnTo>
                  <a:pt x="301301" y="284479"/>
                </a:lnTo>
                <a:lnTo>
                  <a:pt x="305358" y="262889"/>
                </a:lnTo>
                <a:close/>
              </a:path>
              <a:path w="713740" h="923289">
                <a:moveTo>
                  <a:pt x="535279" y="262889"/>
                </a:moveTo>
                <a:lnTo>
                  <a:pt x="492315" y="262889"/>
                </a:lnTo>
                <a:lnTo>
                  <a:pt x="496365" y="284479"/>
                </a:lnTo>
                <a:lnTo>
                  <a:pt x="499530" y="308609"/>
                </a:lnTo>
                <a:lnTo>
                  <a:pt x="501793" y="332739"/>
                </a:lnTo>
                <a:lnTo>
                  <a:pt x="503135" y="356869"/>
                </a:lnTo>
                <a:lnTo>
                  <a:pt x="545439" y="356869"/>
                </a:lnTo>
                <a:lnTo>
                  <a:pt x="544205" y="332739"/>
                </a:lnTo>
                <a:lnTo>
                  <a:pt x="542074" y="308609"/>
                </a:lnTo>
                <a:lnTo>
                  <a:pt x="539085" y="285749"/>
                </a:lnTo>
                <a:lnTo>
                  <a:pt x="535279" y="262889"/>
                </a:lnTo>
                <a:close/>
              </a:path>
              <a:path w="713740" h="923289">
                <a:moveTo>
                  <a:pt x="692228" y="262889"/>
                </a:moveTo>
                <a:lnTo>
                  <a:pt x="645160" y="262889"/>
                </a:lnTo>
                <a:lnTo>
                  <a:pt x="654451" y="284479"/>
                </a:lnTo>
                <a:lnTo>
                  <a:pt x="661954" y="308609"/>
                </a:lnTo>
                <a:lnTo>
                  <a:pt x="667453" y="332739"/>
                </a:lnTo>
                <a:lnTo>
                  <a:pt x="670737" y="356869"/>
                </a:lnTo>
                <a:lnTo>
                  <a:pt x="712417" y="356869"/>
                </a:lnTo>
                <a:lnTo>
                  <a:pt x="711358" y="339089"/>
                </a:lnTo>
                <a:lnTo>
                  <a:pt x="704502" y="302259"/>
                </a:lnTo>
                <a:lnTo>
                  <a:pt x="693390" y="265429"/>
                </a:lnTo>
                <a:lnTo>
                  <a:pt x="692228" y="262889"/>
                </a:lnTo>
                <a:close/>
              </a:path>
              <a:path w="713740" h="923289">
                <a:moveTo>
                  <a:pt x="390539" y="116839"/>
                </a:moveTo>
                <a:lnTo>
                  <a:pt x="321754" y="116839"/>
                </a:lnTo>
                <a:lnTo>
                  <a:pt x="313111" y="128269"/>
                </a:lnTo>
                <a:lnTo>
                  <a:pt x="290588" y="168909"/>
                </a:lnTo>
                <a:lnTo>
                  <a:pt x="276327" y="207009"/>
                </a:lnTo>
                <a:lnTo>
                  <a:pt x="272237" y="220979"/>
                </a:lnTo>
                <a:lnTo>
                  <a:pt x="316179" y="220979"/>
                </a:lnTo>
                <a:lnTo>
                  <a:pt x="319166" y="212089"/>
                </a:lnTo>
                <a:lnTo>
                  <a:pt x="322287" y="203199"/>
                </a:lnTo>
                <a:lnTo>
                  <a:pt x="346040" y="154939"/>
                </a:lnTo>
                <a:lnTo>
                  <a:pt x="373415" y="124459"/>
                </a:lnTo>
                <a:lnTo>
                  <a:pt x="382100" y="119379"/>
                </a:lnTo>
                <a:lnTo>
                  <a:pt x="390539" y="116839"/>
                </a:lnTo>
                <a:close/>
              </a:path>
              <a:path w="713740" h="923289">
                <a:moveTo>
                  <a:pt x="475576" y="115569"/>
                </a:moveTo>
                <a:lnTo>
                  <a:pt x="398830" y="115569"/>
                </a:lnTo>
                <a:lnTo>
                  <a:pt x="407127" y="116839"/>
                </a:lnTo>
                <a:lnTo>
                  <a:pt x="415566" y="119379"/>
                </a:lnTo>
                <a:lnTo>
                  <a:pt x="451626" y="154939"/>
                </a:lnTo>
                <a:lnTo>
                  <a:pt x="472118" y="194309"/>
                </a:lnTo>
                <a:lnTo>
                  <a:pt x="481495" y="220979"/>
                </a:lnTo>
                <a:lnTo>
                  <a:pt x="525437" y="220979"/>
                </a:lnTo>
                <a:lnTo>
                  <a:pt x="512149" y="181609"/>
                </a:lnTo>
                <a:lnTo>
                  <a:pt x="492448" y="140969"/>
                </a:lnTo>
                <a:lnTo>
                  <a:pt x="484316" y="128269"/>
                </a:lnTo>
                <a:lnTo>
                  <a:pt x="475576" y="115569"/>
                </a:lnTo>
                <a:close/>
              </a:path>
              <a:path w="713740" h="923289">
                <a:moveTo>
                  <a:pt x="573186" y="115569"/>
                </a:moveTo>
                <a:lnTo>
                  <a:pt x="475576" y="115569"/>
                </a:lnTo>
                <a:lnTo>
                  <a:pt x="503894" y="125729"/>
                </a:lnTo>
                <a:lnTo>
                  <a:pt x="530679" y="138429"/>
                </a:lnTo>
                <a:lnTo>
                  <a:pt x="555744" y="154939"/>
                </a:lnTo>
                <a:lnTo>
                  <a:pt x="578904" y="172719"/>
                </a:lnTo>
                <a:lnTo>
                  <a:pt x="586129" y="176529"/>
                </a:lnTo>
                <a:lnTo>
                  <a:pt x="594120" y="177799"/>
                </a:lnTo>
                <a:lnTo>
                  <a:pt x="601923" y="176529"/>
                </a:lnTo>
                <a:lnTo>
                  <a:pt x="608584" y="171449"/>
                </a:lnTo>
                <a:lnTo>
                  <a:pt x="612770" y="163829"/>
                </a:lnTo>
                <a:lnTo>
                  <a:pt x="613825" y="156209"/>
                </a:lnTo>
                <a:lnTo>
                  <a:pt x="611809" y="148589"/>
                </a:lnTo>
                <a:lnTo>
                  <a:pt x="606780" y="140969"/>
                </a:lnTo>
                <a:lnTo>
                  <a:pt x="573186" y="115569"/>
                </a:lnTo>
                <a:close/>
              </a:path>
            </a:pathLst>
          </a:custGeom>
          <a:solidFill>
            <a:srgbClr val="5781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5385" y="322920"/>
            <a:ext cx="9802629" cy="49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59883"/>
            <a:ext cx="9804400" cy="2519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png"/><Relationship Id="rId7" Type="http://schemas.openxmlformats.org/officeDocument/2006/relationships/hyperlink" Target="http://www.metoffice.gov.uk/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7.png"/><Relationship Id="rId4" Type="http://schemas.openxmlformats.org/officeDocument/2006/relationships/hyperlink" Target="http://www.metoffice.gov.uk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564642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0">
                <a:latin typeface="Arial"/>
                <a:cs typeface="Arial"/>
              </a:rPr>
              <a:t>Dehongli</a:t>
            </a:r>
            <a:r>
              <a:rPr dirty="0" sz="3600" spc="-190">
                <a:latin typeface="Arial"/>
                <a:cs typeface="Arial"/>
              </a:rPr>
              <a:t> </a:t>
            </a:r>
            <a:r>
              <a:rPr dirty="0" sz="3600" spc="-15">
                <a:latin typeface="Arial"/>
                <a:cs typeface="Arial"/>
              </a:rPr>
              <a:t>modelau</a:t>
            </a:r>
            <a:r>
              <a:rPr dirty="0" sz="3600" spc="-195">
                <a:latin typeface="Arial"/>
                <a:cs typeface="Arial"/>
              </a:rPr>
              <a:t> </a:t>
            </a:r>
            <a:r>
              <a:rPr dirty="0" sz="3600" spc="-30">
                <a:latin typeface="Arial"/>
                <a:cs typeface="Arial"/>
              </a:rPr>
              <a:t>hinsawdd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014605" y="552746"/>
            <a:ext cx="2233295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4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400" spc="-3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400" spc="-2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400" spc="-2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1400" spc="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400" spc="2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z="1400" spc="-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4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400" spc="-2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400" spc="3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400" spc="-4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z="1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4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400" spc="-2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400" spc="-5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400" spc="-6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85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1400" spc="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400" spc="15">
                <a:solidFill>
                  <a:srgbClr val="FFFFFF"/>
                </a:solidFill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60375" y="4838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175260">
              <a:lnSpc>
                <a:spcPct val="111100"/>
              </a:lnSpc>
              <a:spcBef>
                <a:spcPts val="960"/>
              </a:spcBef>
            </a:pPr>
            <a:r>
              <a:rPr dirty="0" sz="1200" spc="-55" b="1">
                <a:latin typeface="Tahoma"/>
                <a:cs typeface="Tahoma"/>
              </a:rPr>
              <a:t>S</a:t>
            </a:r>
            <a:r>
              <a:rPr dirty="0" sz="1200" spc="-75" b="1">
                <a:latin typeface="Tahoma"/>
                <a:cs typeface="Tahoma"/>
              </a:rPr>
              <a:t>e</a:t>
            </a:r>
            <a:r>
              <a:rPr dirty="0" sz="1200" spc="-85" b="1">
                <a:latin typeface="Tahoma"/>
                <a:cs typeface="Tahoma"/>
              </a:rPr>
              <a:t>n</a:t>
            </a:r>
            <a:r>
              <a:rPr dirty="0" sz="1200" spc="-65" b="1">
                <a:latin typeface="Tahoma"/>
                <a:cs typeface="Tahoma"/>
              </a:rPr>
              <a:t>a</a:t>
            </a:r>
            <a:r>
              <a:rPr dirty="0" sz="1200" spc="-65" b="1">
                <a:latin typeface="Tahoma"/>
                <a:cs typeface="Tahoma"/>
              </a:rPr>
              <a:t>r</a:t>
            </a:r>
            <a:r>
              <a:rPr dirty="0" sz="1200" spc="-70" b="1">
                <a:latin typeface="Tahoma"/>
                <a:cs typeface="Tahoma"/>
              </a:rPr>
              <a:t>i</a:t>
            </a:r>
            <a:r>
              <a:rPr dirty="0" sz="1200" spc="-70" b="1">
                <a:latin typeface="Tahoma"/>
                <a:cs typeface="Tahoma"/>
              </a:rPr>
              <a:t>o</a:t>
            </a:r>
            <a:r>
              <a:rPr dirty="0" sz="1200" spc="-80" b="1">
                <a:latin typeface="Tahoma"/>
                <a:cs typeface="Tahoma"/>
              </a:rPr>
              <a:t> </a:t>
            </a:r>
            <a:r>
              <a:rPr dirty="0" sz="1200" spc="-20" b="1">
                <a:latin typeface="Tahoma"/>
                <a:cs typeface="Tahoma"/>
              </a:rPr>
              <a:t>1</a:t>
            </a:r>
            <a:r>
              <a:rPr dirty="0" sz="1200" spc="-150" b="1">
                <a:latin typeface="Tahoma"/>
                <a:cs typeface="Tahoma"/>
              </a:rPr>
              <a:t>:</a:t>
            </a:r>
            <a:r>
              <a:rPr dirty="0" sz="1200" spc="-80" b="1">
                <a:latin typeface="Tahoma"/>
                <a:cs typeface="Tahoma"/>
              </a:rPr>
              <a:t> </a:t>
            </a:r>
            <a:r>
              <a:rPr dirty="0" sz="1200" spc="-35">
                <a:latin typeface="Arial"/>
                <a:cs typeface="Arial"/>
              </a:rPr>
              <a:t>a</a:t>
            </a:r>
            <a:r>
              <a:rPr dirty="0" sz="1200" spc="25">
                <a:latin typeface="Arial"/>
                <a:cs typeface="Arial"/>
              </a:rPr>
              <a:t>l</a:t>
            </a:r>
            <a:r>
              <a:rPr dirty="0" sz="1200" spc="10">
                <a:latin typeface="Arial"/>
                <a:cs typeface="Arial"/>
              </a:rPr>
              <a:t>l</a:t>
            </a:r>
            <a:r>
              <a:rPr dirty="0" sz="1200" spc="15">
                <a:latin typeface="Arial"/>
                <a:cs typeface="Arial"/>
              </a:rPr>
              <a:t>y</a:t>
            </a:r>
            <a:r>
              <a:rPr dirty="0" sz="1200" spc="30">
                <a:latin typeface="Arial"/>
                <a:cs typeface="Arial"/>
              </a:rPr>
              <a:t>r</a:t>
            </a:r>
            <a:r>
              <a:rPr dirty="0" sz="1200" spc="-5">
                <a:latin typeface="Arial"/>
                <a:cs typeface="Arial"/>
              </a:rPr>
              <a:t>i</a:t>
            </a:r>
            <a:r>
              <a:rPr dirty="0" sz="1200" spc="-20">
                <a:latin typeface="Arial"/>
                <a:cs typeface="Arial"/>
              </a:rPr>
              <a:t>a</a:t>
            </a:r>
            <a:r>
              <a:rPr dirty="0" sz="1200" spc="-10">
                <a:latin typeface="Arial"/>
                <a:cs typeface="Arial"/>
              </a:rPr>
              <a:t>d</a:t>
            </a:r>
            <a:r>
              <a:rPr dirty="0" sz="1200" spc="-35">
                <a:latin typeface="Arial"/>
                <a:cs typeface="Arial"/>
              </a:rPr>
              <a:t>a</a:t>
            </a:r>
            <a:r>
              <a:rPr dirty="0" sz="1200" spc="-20">
                <a:latin typeface="Arial"/>
                <a:cs typeface="Arial"/>
              </a:rPr>
              <a:t>u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15">
                <a:latin typeface="Arial"/>
                <a:cs typeface="Arial"/>
              </a:rPr>
              <a:t>y</a:t>
            </a:r>
            <a:r>
              <a:rPr dirty="0" sz="1200" spc="-5">
                <a:latin typeface="Arial"/>
                <a:cs typeface="Arial"/>
              </a:rPr>
              <a:t>n  </a:t>
            </a:r>
            <a:r>
              <a:rPr dirty="0" sz="1200" spc="-10">
                <a:latin typeface="Arial"/>
                <a:cs typeface="Arial"/>
              </a:rPr>
              <a:t>parhau </a:t>
            </a:r>
            <a:r>
              <a:rPr dirty="0" sz="1200">
                <a:latin typeface="Arial"/>
                <a:cs typeface="Arial"/>
              </a:rPr>
              <a:t>i </a:t>
            </a:r>
            <a:r>
              <a:rPr dirty="0" sz="1200" spc="-10">
                <a:latin typeface="Arial"/>
                <a:cs typeface="Arial"/>
              </a:rPr>
              <a:t>godi </a:t>
            </a:r>
            <a:r>
              <a:rPr dirty="0" sz="1200" spc="50">
                <a:latin typeface="Arial"/>
                <a:cs typeface="Arial"/>
              </a:rPr>
              <a:t>drwy </a:t>
            </a:r>
            <a:r>
              <a:rPr dirty="0" sz="1200" spc="15">
                <a:latin typeface="Arial"/>
                <a:cs typeface="Arial"/>
              </a:rPr>
              <a:t>weddill y </a:t>
            </a:r>
            <a:r>
              <a:rPr dirty="0" sz="1200" spc="20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g</a:t>
            </a:r>
            <a:r>
              <a:rPr dirty="0" sz="1200" spc="-30">
                <a:latin typeface="Arial"/>
                <a:cs typeface="Arial"/>
              </a:rPr>
              <a:t>a</a:t>
            </a:r>
            <a:r>
              <a:rPr dirty="0" sz="1200" spc="-10">
                <a:latin typeface="Arial"/>
                <a:cs typeface="Arial"/>
              </a:rPr>
              <a:t>n</a:t>
            </a:r>
            <a:r>
              <a:rPr dirty="0" sz="1200" spc="30">
                <a:latin typeface="Arial"/>
                <a:cs typeface="Arial"/>
              </a:rPr>
              <a:t>r</a:t>
            </a:r>
            <a:r>
              <a:rPr dirty="0" sz="1200" spc="40">
                <a:latin typeface="Arial"/>
                <a:cs typeface="Arial"/>
              </a:rPr>
              <a:t>if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h</a:t>
            </a:r>
            <a:r>
              <a:rPr dirty="0" sz="1200" spc="-10">
                <a:latin typeface="Arial"/>
                <a:cs typeface="Arial"/>
              </a:rPr>
              <a:t>o</a:t>
            </a:r>
            <a:r>
              <a:rPr dirty="0" sz="1200" spc="-5">
                <a:latin typeface="Arial"/>
                <a:cs typeface="Arial"/>
              </a:rPr>
              <a:t>n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(</a:t>
            </a:r>
            <a:r>
              <a:rPr dirty="0" sz="1200" spc="-20">
                <a:latin typeface="Arial"/>
                <a:cs typeface="Arial"/>
              </a:rPr>
              <a:t>‘</a:t>
            </a:r>
            <a:r>
              <a:rPr dirty="0" sz="1200" spc="-50">
                <a:latin typeface="Arial"/>
                <a:cs typeface="Arial"/>
              </a:rPr>
              <a:t>s</a:t>
            </a:r>
            <a:r>
              <a:rPr dirty="0" sz="1200" spc="-30">
                <a:latin typeface="Arial"/>
                <a:cs typeface="Arial"/>
              </a:rPr>
              <a:t>e</a:t>
            </a:r>
            <a:r>
              <a:rPr dirty="0" sz="1200" spc="-10">
                <a:latin typeface="Arial"/>
                <a:cs typeface="Arial"/>
              </a:rPr>
              <a:t>n</a:t>
            </a:r>
            <a:r>
              <a:rPr dirty="0" sz="1200" spc="-30">
                <a:latin typeface="Arial"/>
                <a:cs typeface="Arial"/>
              </a:rPr>
              <a:t>a</a:t>
            </a:r>
            <a:r>
              <a:rPr dirty="0" sz="1200" spc="30">
                <a:latin typeface="Arial"/>
                <a:cs typeface="Arial"/>
              </a:rPr>
              <a:t>r</a:t>
            </a:r>
            <a:r>
              <a:rPr dirty="0" sz="1200" spc="-5">
                <a:latin typeface="Arial"/>
                <a:cs typeface="Arial"/>
              </a:rPr>
              <a:t>i</a:t>
            </a:r>
            <a:r>
              <a:rPr dirty="0" sz="1200" spc="-5">
                <a:latin typeface="Arial"/>
                <a:cs typeface="Arial"/>
              </a:rPr>
              <a:t>o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80">
                <a:latin typeface="Arial"/>
                <a:cs typeface="Arial"/>
              </a:rPr>
              <a:t>w</a:t>
            </a:r>
            <a:r>
              <a:rPr dirty="0" sz="1200" spc="-45">
                <a:latin typeface="Arial"/>
                <a:cs typeface="Arial"/>
              </a:rPr>
              <a:t>a</a:t>
            </a:r>
            <a:r>
              <a:rPr dirty="0" sz="1200" spc="-30">
                <a:latin typeface="Arial"/>
                <a:cs typeface="Arial"/>
              </a:rPr>
              <a:t>e</a:t>
            </a:r>
            <a:r>
              <a:rPr dirty="0" sz="1200" spc="135">
                <a:latin typeface="Arial"/>
                <a:cs typeface="Arial"/>
              </a:rPr>
              <a:t>t</a:t>
            </a:r>
            <a:r>
              <a:rPr dirty="0" sz="1200" spc="-10">
                <a:latin typeface="Arial"/>
                <a:cs typeface="Arial"/>
              </a:rPr>
              <a:t>h</a:t>
            </a:r>
            <a:r>
              <a:rPr dirty="0" sz="1200" spc="-50">
                <a:latin typeface="Arial"/>
                <a:cs typeface="Arial"/>
              </a:rPr>
              <a:t>a</a:t>
            </a:r>
            <a:r>
              <a:rPr dirty="0" sz="1200" spc="120">
                <a:latin typeface="Arial"/>
                <a:cs typeface="Arial"/>
              </a:rPr>
              <a:t>f</a:t>
            </a:r>
            <a:r>
              <a:rPr dirty="0" sz="1200">
                <a:latin typeface="Arial"/>
                <a:cs typeface="Arial"/>
              </a:rPr>
              <a:t>’</a:t>
            </a:r>
            <a:r>
              <a:rPr dirty="0" sz="1200" spc="-20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21172" y="4838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247650">
              <a:lnSpc>
                <a:spcPct val="111100"/>
              </a:lnSpc>
              <a:spcBef>
                <a:spcPts val="960"/>
              </a:spcBef>
            </a:pPr>
            <a:r>
              <a:rPr dirty="0" sz="1200" spc="-55" b="1">
                <a:latin typeface="Tahoma"/>
                <a:cs typeface="Tahoma"/>
              </a:rPr>
              <a:t>S</a:t>
            </a:r>
            <a:r>
              <a:rPr dirty="0" sz="1200" spc="-75" b="1">
                <a:latin typeface="Tahoma"/>
                <a:cs typeface="Tahoma"/>
              </a:rPr>
              <a:t>e</a:t>
            </a:r>
            <a:r>
              <a:rPr dirty="0" sz="1200" spc="-85" b="1">
                <a:latin typeface="Tahoma"/>
                <a:cs typeface="Tahoma"/>
              </a:rPr>
              <a:t>n</a:t>
            </a:r>
            <a:r>
              <a:rPr dirty="0" sz="1200" spc="-65" b="1">
                <a:latin typeface="Tahoma"/>
                <a:cs typeface="Tahoma"/>
              </a:rPr>
              <a:t>a</a:t>
            </a:r>
            <a:r>
              <a:rPr dirty="0" sz="1200" spc="-65" b="1">
                <a:latin typeface="Tahoma"/>
                <a:cs typeface="Tahoma"/>
              </a:rPr>
              <a:t>r</a:t>
            </a:r>
            <a:r>
              <a:rPr dirty="0" sz="1200" spc="-70" b="1">
                <a:latin typeface="Tahoma"/>
                <a:cs typeface="Tahoma"/>
              </a:rPr>
              <a:t>i</a:t>
            </a:r>
            <a:r>
              <a:rPr dirty="0" sz="1200" spc="-70" b="1">
                <a:latin typeface="Tahoma"/>
                <a:cs typeface="Tahoma"/>
              </a:rPr>
              <a:t>o</a:t>
            </a:r>
            <a:r>
              <a:rPr dirty="0" sz="1200" spc="-80" b="1">
                <a:latin typeface="Tahoma"/>
                <a:cs typeface="Tahoma"/>
              </a:rPr>
              <a:t> </a:t>
            </a:r>
            <a:r>
              <a:rPr dirty="0" sz="1200" spc="-5" b="1">
                <a:latin typeface="Tahoma"/>
                <a:cs typeface="Tahoma"/>
              </a:rPr>
              <a:t>3</a:t>
            </a:r>
            <a:r>
              <a:rPr dirty="0" sz="1200" spc="-150" b="1">
                <a:latin typeface="Tahoma"/>
                <a:cs typeface="Tahoma"/>
              </a:rPr>
              <a:t>:</a:t>
            </a:r>
            <a:r>
              <a:rPr dirty="0" sz="1200" spc="-80" b="1">
                <a:latin typeface="Tahoma"/>
                <a:cs typeface="Tahoma"/>
              </a:rPr>
              <a:t> </a:t>
            </a:r>
            <a:r>
              <a:rPr dirty="0" sz="1200" spc="-5">
                <a:latin typeface="Arial"/>
                <a:cs typeface="Arial"/>
              </a:rPr>
              <a:t>u</a:t>
            </a:r>
            <a:r>
              <a:rPr dirty="0" sz="1200" spc="-10">
                <a:latin typeface="Arial"/>
                <a:cs typeface="Arial"/>
              </a:rPr>
              <a:t>c</a:t>
            </a:r>
            <a:r>
              <a:rPr dirty="0" sz="1200" spc="-20">
                <a:latin typeface="Arial"/>
                <a:cs typeface="Arial"/>
              </a:rPr>
              <a:t>h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110">
                <a:latin typeface="Arial"/>
                <a:cs typeface="Arial"/>
              </a:rPr>
              <a:t>f</a:t>
            </a:r>
            <a:r>
              <a:rPr dirty="0" sz="1200" spc="-10">
                <a:latin typeface="Arial"/>
                <a:cs typeface="Arial"/>
              </a:rPr>
              <a:t>b</a:t>
            </a:r>
            <a:r>
              <a:rPr dirty="0" sz="1200" spc="125">
                <a:latin typeface="Arial"/>
                <a:cs typeface="Arial"/>
              </a:rPr>
              <a:t>w</a:t>
            </a:r>
            <a:r>
              <a:rPr dirty="0" sz="1200" spc="15">
                <a:latin typeface="Arial"/>
                <a:cs typeface="Arial"/>
              </a:rPr>
              <a:t>y</a:t>
            </a:r>
            <a:r>
              <a:rPr dirty="0" sz="1200" spc="55">
                <a:latin typeface="Arial"/>
                <a:cs typeface="Arial"/>
              </a:rPr>
              <a:t>nt  </a:t>
            </a:r>
            <a:r>
              <a:rPr dirty="0" sz="1200" spc="-35">
                <a:latin typeface="Arial"/>
                <a:cs typeface="Arial"/>
              </a:rPr>
              <a:t>a</a:t>
            </a:r>
            <a:r>
              <a:rPr dirty="0" sz="1200" spc="25">
                <a:latin typeface="Arial"/>
                <a:cs typeface="Arial"/>
              </a:rPr>
              <a:t>l</a:t>
            </a:r>
            <a:r>
              <a:rPr dirty="0" sz="1200" spc="10">
                <a:latin typeface="Arial"/>
                <a:cs typeface="Arial"/>
              </a:rPr>
              <a:t>l</a:t>
            </a:r>
            <a:r>
              <a:rPr dirty="0" sz="1200" spc="30">
                <a:latin typeface="Arial"/>
                <a:cs typeface="Arial"/>
              </a:rPr>
              <a:t>y</a:t>
            </a:r>
            <a:r>
              <a:rPr dirty="0" sz="1200" spc="15">
                <a:latin typeface="Arial"/>
                <a:cs typeface="Arial"/>
              </a:rPr>
              <a:t>r</a:t>
            </a:r>
            <a:r>
              <a:rPr dirty="0" sz="1200" spc="-5">
                <a:latin typeface="Arial"/>
                <a:cs typeface="Arial"/>
              </a:rPr>
              <a:t>i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5">
                <a:latin typeface="Arial"/>
                <a:cs typeface="Arial"/>
              </a:rPr>
              <a:t>d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-10">
                <a:latin typeface="Arial"/>
                <a:cs typeface="Arial"/>
              </a:rPr>
              <a:t>u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125">
                <a:latin typeface="Arial"/>
                <a:cs typeface="Arial"/>
              </a:rPr>
              <a:t>t</a:t>
            </a:r>
            <a:r>
              <a:rPr dirty="0" sz="1200" spc="-15">
                <a:latin typeface="Arial"/>
                <a:cs typeface="Arial"/>
              </a:rPr>
              <a:t>u</a:t>
            </a:r>
            <a:r>
              <a:rPr dirty="0" sz="1200" spc="-25">
                <a:latin typeface="Arial"/>
                <a:cs typeface="Arial"/>
              </a:rPr>
              <a:t>a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10">
                <a:latin typeface="Arial"/>
                <a:cs typeface="Arial"/>
              </a:rPr>
              <a:t>2</a:t>
            </a:r>
            <a:r>
              <a:rPr dirty="0" sz="1200" spc="50">
                <a:latin typeface="Arial"/>
                <a:cs typeface="Arial"/>
              </a:rPr>
              <a:t>04</a:t>
            </a:r>
            <a:r>
              <a:rPr dirty="0" sz="1200" spc="65">
                <a:latin typeface="Arial"/>
                <a:cs typeface="Arial"/>
              </a:rPr>
              <a:t>0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-45">
                <a:latin typeface="Arial"/>
                <a:cs typeface="Arial"/>
              </a:rPr>
              <a:t>a</a:t>
            </a:r>
            <a:r>
              <a:rPr dirty="0" sz="1200" spc="10">
                <a:latin typeface="Arial"/>
                <a:cs typeface="Arial"/>
              </a:rPr>
              <a:t>c</a:t>
            </a:r>
            <a:r>
              <a:rPr dirty="0" sz="1200" spc="-55">
                <a:latin typeface="Arial"/>
                <a:cs typeface="Arial"/>
              </a:rPr>
              <a:t> </a:t>
            </a:r>
            <a:r>
              <a:rPr dirty="0" sz="1200" spc="5">
                <a:latin typeface="Arial"/>
                <a:cs typeface="Arial"/>
              </a:rPr>
              <a:t>y</a:t>
            </a:r>
            <a:r>
              <a:rPr dirty="0" sz="1200">
                <a:latin typeface="Arial"/>
                <a:cs typeface="Arial"/>
              </a:rPr>
              <a:t>n</a:t>
            </a:r>
            <a:r>
              <a:rPr dirty="0" sz="1200" spc="-55">
                <a:latin typeface="Arial"/>
                <a:cs typeface="Arial"/>
              </a:rPr>
              <a:t>a</a:t>
            </a:r>
            <a:r>
              <a:rPr dirty="0" sz="1200" spc="-50">
                <a:latin typeface="Arial"/>
                <a:cs typeface="Arial"/>
              </a:rPr>
              <a:t>’</a:t>
            </a:r>
            <a:r>
              <a:rPr dirty="0" sz="1200" spc="-5">
                <a:latin typeface="Arial"/>
                <a:cs typeface="Arial"/>
              </a:rPr>
              <a:t>n  </a:t>
            </a:r>
            <a:r>
              <a:rPr dirty="0" sz="1200" spc="15">
                <a:latin typeface="Arial"/>
                <a:cs typeface="Arial"/>
              </a:rPr>
              <a:t>gostwng </a:t>
            </a:r>
            <a:r>
              <a:rPr dirty="0" sz="1200" spc="50">
                <a:latin typeface="Arial"/>
                <a:cs typeface="Arial"/>
              </a:rPr>
              <a:t>drwy </a:t>
            </a:r>
            <a:r>
              <a:rPr dirty="0" sz="1200" spc="15">
                <a:latin typeface="Arial"/>
                <a:cs typeface="Arial"/>
              </a:rPr>
              <a:t>weddill y </a:t>
            </a:r>
            <a:r>
              <a:rPr dirty="0" sz="1200" spc="20">
                <a:latin typeface="Arial"/>
                <a:cs typeface="Arial"/>
              </a:rPr>
              <a:t> </a:t>
            </a:r>
            <a:r>
              <a:rPr dirty="0" sz="1200" spc="10">
                <a:latin typeface="Arial"/>
                <a:cs typeface="Arial"/>
              </a:rPr>
              <a:t>ganrif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hon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40773" y="4838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249554">
              <a:lnSpc>
                <a:spcPct val="111100"/>
              </a:lnSpc>
              <a:spcBef>
                <a:spcPts val="960"/>
              </a:spcBef>
            </a:pPr>
            <a:r>
              <a:rPr dirty="0" sz="1200" spc="-55" b="1">
                <a:latin typeface="Tahoma"/>
                <a:cs typeface="Tahoma"/>
              </a:rPr>
              <a:t>S</a:t>
            </a:r>
            <a:r>
              <a:rPr dirty="0" sz="1200" spc="-75" b="1">
                <a:latin typeface="Tahoma"/>
                <a:cs typeface="Tahoma"/>
              </a:rPr>
              <a:t>e</a:t>
            </a:r>
            <a:r>
              <a:rPr dirty="0" sz="1200" spc="-85" b="1">
                <a:latin typeface="Tahoma"/>
                <a:cs typeface="Tahoma"/>
              </a:rPr>
              <a:t>n</a:t>
            </a:r>
            <a:r>
              <a:rPr dirty="0" sz="1200" spc="-65" b="1">
                <a:latin typeface="Tahoma"/>
                <a:cs typeface="Tahoma"/>
              </a:rPr>
              <a:t>a</a:t>
            </a:r>
            <a:r>
              <a:rPr dirty="0" sz="1200" spc="-65" b="1">
                <a:latin typeface="Tahoma"/>
                <a:cs typeface="Tahoma"/>
              </a:rPr>
              <a:t>r</a:t>
            </a:r>
            <a:r>
              <a:rPr dirty="0" sz="1200" spc="-70" b="1">
                <a:latin typeface="Tahoma"/>
                <a:cs typeface="Tahoma"/>
              </a:rPr>
              <a:t>i</a:t>
            </a:r>
            <a:r>
              <a:rPr dirty="0" sz="1200" spc="-70" b="1">
                <a:latin typeface="Tahoma"/>
                <a:cs typeface="Tahoma"/>
              </a:rPr>
              <a:t>o</a:t>
            </a:r>
            <a:r>
              <a:rPr dirty="0" sz="1200" spc="-80" b="1">
                <a:latin typeface="Tahoma"/>
                <a:cs typeface="Tahoma"/>
              </a:rPr>
              <a:t> </a:t>
            </a:r>
            <a:r>
              <a:rPr dirty="0" sz="1200" spc="-5" b="1">
                <a:latin typeface="Tahoma"/>
                <a:cs typeface="Tahoma"/>
              </a:rPr>
              <a:t>2</a:t>
            </a:r>
            <a:r>
              <a:rPr dirty="0" sz="1200" spc="-150" b="1">
                <a:latin typeface="Tahoma"/>
                <a:cs typeface="Tahoma"/>
              </a:rPr>
              <a:t>:</a:t>
            </a:r>
            <a:r>
              <a:rPr dirty="0" sz="1200" spc="-80" b="1">
                <a:latin typeface="Tahoma"/>
                <a:cs typeface="Tahoma"/>
              </a:rPr>
              <a:t> </a:t>
            </a:r>
            <a:r>
              <a:rPr dirty="0" sz="1200" spc="-5">
                <a:latin typeface="Arial"/>
                <a:cs typeface="Arial"/>
              </a:rPr>
              <a:t>u</a:t>
            </a:r>
            <a:r>
              <a:rPr dirty="0" sz="1200" spc="-10">
                <a:latin typeface="Arial"/>
                <a:cs typeface="Arial"/>
              </a:rPr>
              <a:t>c</a:t>
            </a:r>
            <a:r>
              <a:rPr dirty="0" sz="1200" spc="-20">
                <a:latin typeface="Arial"/>
                <a:cs typeface="Arial"/>
              </a:rPr>
              <a:t>h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110">
                <a:latin typeface="Arial"/>
                <a:cs typeface="Arial"/>
              </a:rPr>
              <a:t>f</a:t>
            </a:r>
            <a:r>
              <a:rPr dirty="0" sz="1200" spc="-10">
                <a:latin typeface="Arial"/>
                <a:cs typeface="Arial"/>
              </a:rPr>
              <a:t>b</a:t>
            </a:r>
            <a:r>
              <a:rPr dirty="0" sz="1200" spc="125">
                <a:latin typeface="Arial"/>
                <a:cs typeface="Arial"/>
              </a:rPr>
              <a:t>w</a:t>
            </a:r>
            <a:r>
              <a:rPr dirty="0" sz="1200" spc="15">
                <a:latin typeface="Arial"/>
                <a:cs typeface="Arial"/>
              </a:rPr>
              <a:t>y</a:t>
            </a:r>
            <a:r>
              <a:rPr dirty="0" sz="1200" spc="55">
                <a:latin typeface="Arial"/>
                <a:cs typeface="Arial"/>
              </a:rPr>
              <a:t>nt  </a:t>
            </a:r>
            <a:r>
              <a:rPr dirty="0" sz="1200" spc="-5">
                <a:latin typeface="Arial"/>
                <a:cs typeface="Arial"/>
              </a:rPr>
              <a:t>allyriadau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 spc="30">
                <a:latin typeface="Arial"/>
                <a:cs typeface="Arial"/>
              </a:rPr>
              <a:t>tua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 spc="40">
                <a:latin typeface="Arial"/>
                <a:cs typeface="Arial"/>
              </a:rPr>
              <a:t>2080</a:t>
            </a:r>
            <a:r>
              <a:rPr dirty="0" sz="1200" spc="-65">
                <a:latin typeface="Arial"/>
                <a:cs typeface="Arial"/>
              </a:rPr>
              <a:t> </a:t>
            </a:r>
            <a:r>
              <a:rPr dirty="0" sz="1200" spc="-15">
                <a:latin typeface="Arial"/>
                <a:cs typeface="Arial"/>
              </a:rPr>
              <a:t>ac</a:t>
            </a:r>
            <a:r>
              <a:rPr dirty="0" sz="1200" spc="-70">
                <a:latin typeface="Arial"/>
                <a:cs typeface="Arial"/>
              </a:rPr>
              <a:t> </a:t>
            </a:r>
            <a:r>
              <a:rPr dirty="0" sz="1200" spc="-20">
                <a:latin typeface="Arial"/>
                <a:cs typeface="Arial"/>
              </a:rPr>
              <a:t>yna’n </a:t>
            </a:r>
            <a:r>
              <a:rPr dirty="0" sz="1200" spc="-315">
                <a:latin typeface="Arial"/>
                <a:cs typeface="Arial"/>
              </a:rPr>
              <a:t> </a:t>
            </a:r>
            <a:r>
              <a:rPr dirty="0" sz="1200" spc="15">
                <a:latin typeface="Arial"/>
                <a:cs typeface="Arial"/>
              </a:rPr>
              <a:t>gostwng </a:t>
            </a:r>
            <a:r>
              <a:rPr dirty="0" sz="1200" spc="50">
                <a:latin typeface="Arial"/>
                <a:cs typeface="Arial"/>
              </a:rPr>
              <a:t>drwy </a:t>
            </a:r>
            <a:r>
              <a:rPr dirty="0" sz="1200" spc="15">
                <a:latin typeface="Arial"/>
                <a:cs typeface="Arial"/>
              </a:rPr>
              <a:t>weddill y </a:t>
            </a:r>
            <a:r>
              <a:rPr dirty="0" sz="1200" spc="20">
                <a:latin typeface="Arial"/>
                <a:cs typeface="Arial"/>
              </a:rPr>
              <a:t> </a:t>
            </a:r>
            <a:r>
              <a:rPr dirty="0" sz="1200" spc="10">
                <a:latin typeface="Arial"/>
                <a:cs typeface="Arial"/>
              </a:rPr>
              <a:t>ganrif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hon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01571" y="4838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175260">
              <a:lnSpc>
                <a:spcPct val="111100"/>
              </a:lnSpc>
              <a:spcBef>
                <a:spcPts val="960"/>
              </a:spcBef>
            </a:pPr>
            <a:r>
              <a:rPr dirty="0" sz="1200" spc="-55" b="1">
                <a:latin typeface="Tahoma"/>
                <a:cs typeface="Tahoma"/>
              </a:rPr>
              <a:t>S</a:t>
            </a:r>
            <a:r>
              <a:rPr dirty="0" sz="1200" spc="-85" b="1">
                <a:latin typeface="Tahoma"/>
                <a:cs typeface="Tahoma"/>
              </a:rPr>
              <a:t>en</a:t>
            </a:r>
            <a:r>
              <a:rPr dirty="0" sz="1200" spc="-70" b="1">
                <a:latin typeface="Tahoma"/>
                <a:cs typeface="Tahoma"/>
              </a:rPr>
              <a:t>a</a:t>
            </a:r>
            <a:r>
              <a:rPr dirty="0" sz="1200" spc="-65" b="1">
                <a:latin typeface="Tahoma"/>
                <a:cs typeface="Tahoma"/>
              </a:rPr>
              <a:t>r</a:t>
            </a:r>
            <a:r>
              <a:rPr dirty="0" sz="1200" spc="-70" b="1">
                <a:latin typeface="Tahoma"/>
                <a:cs typeface="Tahoma"/>
              </a:rPr>
              <a:t>i</a:t>
            </a:r>
            <a:r>
              <a:rPr dirty="0" sz="1200" spc="-70" b="1">
                <a:latin typeface="Tahoma"/>
                <a:cs typeface="Tahoma"/>
              </a:rPr>
              <a:t>o</a:t>
            </a:r>
            <a:r>
              <a:rPr dirty="0" sz="1200" spc="-85" b="1">
                <a:latin typeface="Tahoma"/>
                <a:cs typeface="Tahoma"/>
              </a:rPr>
              <a:t> </a:t>
            </a:r>
            <a:r>
              <a:rPr dirty="0" sz="1200" spc="5" b="1">
                <a:latin typeface="Tahoma"/>
                <a:cs typeface="Tahoma"/>
              </a:rPr>
              <a:t>4</a:t>
            </a:r>
            <a:r>
              <a:rPr dirty="0" sz="1200" spc="-150" b="1">
                <a:latin typeface="Tahoma"/>
                <a:cs typeface="Tahoma"/>
              </a:rPr>
              <a:t>:</a:t>
            </a:r>
            <a:r>
              <a:rPr dirty="0" sz="1200" spc="-85" b="1">
                <a:latin typeface="Tahoma"/>
                <a:cs typeface="Tahoma"/>
              </a:rPr>
              <a:t> </a:t>
            </a:r>
            <a:r>
              <a:rPr dirty="0" sz="1200" spc="-35">
                <a:latin typeface="Arial"/>
                <a:cs typeface="Arial"/>
              </a:rPr>
              <a:t>a</a:t>
            </a:r>
            <a:r>
              <a:rPr dirty="0" sz="1200" spc="20">
                <a:latin typeface="Arial"/>
                <a:cs typeface="Arial"/>
              </a:rPr>
              <a:t>l</a:t>
            </a:r>
            <a:r>
              <a:rPr dirty="0" sz="1200" spc="10">
                <a:latin typeface="Arial"/>
                <a:cs typeface="Arial"/>
              </a:rPr>
              <a:t>l</a:t>
            </a:r>
            <a:r>
              <a:rPr dirty="0" sz="1200" spc="10">
                <a:latin typeface="Arial"/>
                <a:cs typeface="Arial"/>
              </a:rPr>
              <a:t>y</a:t>
            </a:r>
            <a:r>
              <a:rPr dirty="0" sz="1200" spc="30">
                <a:latin typeface="Arial"/>
                <a:cs typeface="Arial"/>
              </a:rPr>
              <a:t>r</a:t>
            </a:r>
            <a:r>
              <a:rPr dirty="0" sz="1200" spc="-10">
                <a:latin typeface="Arial"/>
                <a:cs typeface="Arial"/>
              </a:rPr>
              <a:t>i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5">
                <a:latin typeface="Arial"/>
                <a:cs typeface="Arial"/>
              </a:rPr>
              <a:t>d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-10">
                <a:latin typeface="Arial"/>
                <a:cs typeface="Arial"/>
              </a:rPr>
              <a:t>u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90">
                <a:latin typeface="Arial"/>
                <a:cs typeface="Arial"/>
              </a:rPr>
              <a:t>C</a:t>
            </a:r>
            <a:r>
              <a:rPr dirty="0" sz="1200" spc="-130">
                <a:latin typeface="Arial"/>
                <a:cs typeface="Arial"/>
              </a:rPr>
              <a:t>O</a:t>
            </a:r>
            <a:r>
              <a:rPr dirty="0" sz="1200" spc="65">
                <a:latin typeface="Arial"/>
                <a:cs typeface="Arial"/>
              </a:rPr>
              <a:t>2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10">
                <a:latin typeface="Arial"/>
                <a:cs typeface="Arial"/>
              </a:rPr>
              <a:t>y</a:t>
            </a:r>
            <a:r>
              <a:rPr dirty="0" sz="1200" spc="-5">
                <a:latin typeface="Arial"/>
                <a:cs typeface="Arial"/>
              </a:rPr>
              <a:t>n  </a:t>
            </a:r>
            <a:r>
              <a:rPr dirty="0" sz="1200" spc="-5">
                <a:latin typeface="Arial"/>
                <a:cs typeface="Arial"/>
              </a:rPr>
              <a:t>dechrau</a:t>
            </a:r>
            <a:r>
              <a:rPr dirty="0" sz="1200" spc="320">
                <a:latin typeface="Arial"/>
                <a:cs typeface="Arial"/>
              </a:rPr>
              <a:t> </a:t>
            </a:r>
            <a:r>
              <a:rPr dirty="0" sz="1200" spc="15">
                <a:latin typeface="Arial"/>
                <a:cs typeface="Arial"/>
              </a:rPr>
              <a:t>gostwng </a:t>
            </a:r>
            <a:r>
              <a:rPr dirty="0" sz="1200" spc="-5">
                <a:latin typeface="Arial"/>
                <a:cs typeface="Arial"/>
              </a:rPr>
              <a:t>erbyn </a:t>
            </a:r>
            <a:r>
              <a:rPr dirty="0" sz="1200">
                <a:latin typeface="Arial"/>
                <a:cs typeface="Arial"/>
              </a:rPr>
              <a:t> </a:t>
            </a:r>
            <a:r>
              <a:rPr dirty="0" sz="1200" spc="10">
                <a:latin typeface="Arial"/>
                <a:cs typeface="Arial"/>
              </a:rPr>
              <a:t>2</a:t>
            </a:r>
            <a:r>
              <a:rPr dirty="0" sz="1200">
                <a:latin typeface="Arial"/>
                <a:cs typeface="Arial"/>
              </a:rPr>
              <a:t>0</a:t>
            </a:r>
            <a:r>
              <a:rPr dirty="0" sz="1200" spc="10">
                <a:latin typeface="Arial"/>
                <a:cs typeface="Arial"/>
              </a:rPr>
              <a:t>2</a:t>
            </a:r>
            <a:r>
              <a:rPr dirty="0" sz="1200" spc="65">
                <a:latin typeface="Arial"/>
                <a:cs typeface="Arial"/>
              </a:rPr>
              <a:t>0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45">
                <a:latin typeface="Arial"/>
                <a:cs typeface="Arial"/>
              </a:rPr>
              <a:t>a</a:t>
            </a:r>
            <a:r>
              <a:rPr dirty="0" sz="1200" spc="10">
                <a:latin typeface="Arial"/>
                <a:cs typeface="Arial"/>
              </a:rPr>
              <a:t>c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y</a:t>
            </a:r>
            <a:r>
              <a:rPr dirty="0" sz="1200" spc="5">
                <a:latin typeface="Arial"/>
                <a:cs typeface="Arial"/>
              </a:rPr>
              <a:t>n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15">
                <a:latin typeface="Arial"/>
                <a:cs typeface="Arial"/>
              </a:rPr>
              <a:t>m</a:t>
            </a:r>
            <a:r>
              <a:rPr dirty="0" sz="1200">
                <a:latin typeface="Arial"/>
                <a:cs typeface="Arial"/>
              </a:rPr>
              <a:t>yn</a:t>
            </a:r>
            <a:r>
              <a:rPr dirty="0" sz="1200" spc="5">
                <a:latin typeface="Arial"/>
                <a:cs typeface="Arial"/>
              </a:rPr>
              <a:t>d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i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55">
                <a:latin typeface="Arial"/>
                <a:cs typeface="Arial"/>
              </a:rPr>
              <a:t>s</a:t>
            </a:r>
            <a:r>
              <a:rPr dirty="0" sz="1200" spc="-30">
                <a:latin typeface="Arial"/>
                <a:cs typeface="Arial"/>
              </a:rPr>
              <a:t>e</a:t>
            </a:r>
            <a:r>
              <a:rPr dirty="0" sz="1200" spc="20">
                <a:latin typeface="Arial"/>
                <a:cs typeface="Arial"/>
              </a:rPr>
              <a:t>r</a:t>
            </a:r>
            <a:r>
              <a:rPr dirty="0" sz="1200" spc="-5">
                <a:latin typeface="Arial"/>
                <a:cs typeface="Arial"/>
              </a:rPr>
              <a:t>o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30">
                <a:latin typeface="Arial"/>
                <a:cs typeface="Arial"/>
              </a:rPr>
              <a:t>e</a:t>
            </a:r>
            <a:r>
              <a:rPr dirty="0" sz="1200" spc="30">
                <a:latin typeface="Arial"/>
                <a:cs typeface="Arial"/>
              </a:rPr>
              <a:t>r</a:t>
            </a:r>
            <a:r>
              <a:rPr dirty="0" sz="1200" spc="-15">
                <a:latin typeface="Arial"/>
                <a:cs typeface="Arial"/>
              </a:rPr>
              <a:t>b</a:t>
            </a:r>
            <a:r>
              <a:rPr dirty="0" sz="1200">
                <a:latin typeface="Arial"/>
                <a:cs typeface="Arial"/>
              </a:rPr>
              <a:t>yn  </a:t>
            </a:r>
            <a:r>
              <a:rPr dirty="0" sz="1200" spc="-15">
                <a:latin typeface="Arial"/>
                <a:cs typeface="Arial"/>
              </a:rPr>
              <a:t>21</a:t>
            </a:r>
            <a:r>
              <a:rPr dirty="0" sz="1200" spc="60">
                <a:latin typeface="Arial"/>
                <a:cs typeface="Arial"/>
              </a:rPr>
              <a:t>0</a:t>
            </a:r>
            <a:r>
              <a:rPr dirty="0" sz="1200" spc="65">
                <a:latin typeface="Arial"/>
                <a:cs typeface="Arial"/>
              </a:rPr>
              <a:t>0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35">
                <a:latin typeface="Arial"/>
                <a:cs typeface="Arial"/>
              </a:rPr>
              <a:t>(</a:t>
            </a:r>
            <a:r>
              <a:rPr dirty="0" sz="1200" spc="-20">
                <a:latin typeface="Arial"/>
                <a:cs typeface="Arial"/>
              </a:rPr>
              <a:t>‘</a:t>
            </a:r>
            <a:r>
              <a:rPr dirty="0" sz="1200" spc="-55">
                <a:latin typeface="Arial"/>
                <a:cs typeface="Arial"/>
              </a:rPr>
              <a:t>s</a:t>
            </a:r>
            <a:r>
              <a:rPr dirty="0" sz="1200" spc="-30">
                <a:latin typeface="Arial"/>
                <a:cs typeface="Arial"/>
              </a:rPr>
              <a:t>e</a:t>
            </a:r>
            <a:r>
              <a:rPr dirty="0" sz="1200" spc="-10">
                <a:latin typeface="Arial"/>
                <a:cs typeface="Arial"/>
              </a:rPr>
              <a:t>n</a:t>
            </a:r>
            <a:r>
              <a:rPr dirty="0" sz="1200" spc="-35">
                <a:latin typeface="Arial"/>
                <a:cs typeface="Arial"/>
              </a:rPr>
              <a:t>a</a:t>
            </a:r>
            <a:r>
              <a:rPr dirty="0" sz="1200" spc="30">
                <a:latin typeface="Arial"/>
                <a:cs typeface="Arial"/>
              </a:rPr>
              <a:t>r</a:t>
            </a:r>
            <a:r>
              <a:rPr dirty="0" sz="1200" spc="-10">
                <a:latin typeface="Arial"/>
                <a:cs typeface="Arial"/>
              </a:rPr>
              <a:t>i</a:t>
            </a:r>
            <a:r>
              <a:rPr dirty="0" sz="1200" spc="-5">
                <a:latin typeface="Arial"/>
                <a:cs typeface="Arial"/>
              </a:rPr>
              <a:t>o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45">
                <a:latin typeface="Arial"/>
                <a:cs typeface="Arial"/>
              </a:rPr>
              <a:t>a</a:t>
            </a:r>
            <a:r>
              <a:rPr dirty="0" sz="1200">
                <a:latin typeface="Arial"/>
                <a:cs typeface="Arial"/>
              </a:rPr>
              <a:t>c</a:t>
            </a:r>
            <a:r>
              <a:rPr dirty="0" sz="1200" spc="-10">
                <a:latin typeface="Arial"/>
                <a:cs typeface="Arial"/>
              </a:rPr>
              <a:t>h</a:t>
            </a:r>
            <a:r>
              <a:rPr dirty="0" sz="1200" spc="-20">
                <a:latin typeface="Arial"/>
                <a:cs typeface="Arial"/>
              </a:rPr>
              <a:t>o</a:t>
            </a:r>
            <a:r>
              <a:rPr dirty="0" sz="1200" spc="-45">
                <a:latin typeface="Arial"/>
                <a:cs typeface="Arial"/>
              </a:rPr>
              <a:t>s</a:t>
            </a:r>
            <a:r>
              <a:rPr dirty="0" sz="1200" spc="-60">
                <a:latin typeface="Arial"/>
                <a:cs typeface="Arial"/>
              </a:rPr>
              <a:t> </a:t>
            </a:r>
            <a:r>
              <a:rPr dirty="0" sz="1200" spc="-45">
                <a:latin typeface="Arial"/>
                <a:cs typeface="Arial"/>
              </a:rPr>
              <a:t>g</a:t>
            </a:r>
            <a:r>
              <a:rPr dirty="0" sz="1200" spc="-10">
                <a:latin typeface="Arial"/>
                <a:cs typeface="Arial"/>
              </a:rPr>
              <a:t>o</a:t>
            </a:r>
            <a:r>
              <a:rPr dirty="0" sz="1200" spc="35">
                <a:latin typeface="Arial"/>
                <a:cs typeface="Arial"/>
              </a:rPr>
              <a:t>r</a:t>
            </a:r>
            <a:r>
              <a:rPr dirty="0" sz="1200" spc="-40">
                <a:latin typeface="Arial"/>
                <a:cs typeface="Arial"/>
              </a:rPr>
              <a:t>a</a:t>
            </a:r>
            <a:r>
              <a:rPr dirty="0" sz="1200" spc="-15">
                <a:latin typeface="Arial"/>
                <a:cs typeface="Arial"/>
              </a:rPr>
              <a:t>u</a:t>
            </a:r>
            <a:r>
              <a:rPr dirty="0" sz="1200">
                <a:latin typeface="Arial"/>
                <a:cs typeface="Arial"/>
              </a:rPr>
              <a:t>’</a:t>
            </a:r>
            <a:r>
              <a:rPr dirty="0" sz="1200" spc="-20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1631" y="1553984"/>
            <a:ext cx="2301975" cy="311830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72030" y="1553984"/>
            <a:ext cx="2301962" cy="311830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52428" y="1553984"/>
            <a:ext cx="2301962" cy="311830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32840" y="1553984"/>
            <a:ext cx="2301962" cy="3118307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98497" y="6328175"/>
            <a:ext cx="3495007" cy="500297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2868930">
              <a:lnSpc>
                <a:spcPct val="100000"/>
              </a:lnSpc>
              <a:spcBef>
                <a:spcPts val="100"/>
              </a:spcBef>
            </a:pPr>
            <a:r>
              <a:rPr dirty="0" spc="-425"/>
              <a:t>S</a:t>
            </a:r>
            <a:r>
              <a:rPr dirty="0" spc="-204"/>
              <a:t>e</a:t>
            </a:r>
            <a:r>
              <a:rPr dirty="0" spc="-285"/>
              <a:t>n</a:t>
            </a:r>
            <a:r>
              <a:rPr dirty="0" spc="-225"/>
              <a:t>a</a:t>
            </a:r>
            <a:r>
              <a:rPr dirty="0" spc="-250"/>
              <a:t>r</a:t>
            </a:r>
            <a:r>
              <a:rPr dirty="0" spc="-220"/>
              <a:t>i</a:t>
            </a:r>
            <a:r>
              <a:rPr dirty="0" spc="-220"/>
              <a:t>o</a:t>
            </a:r>
            <a:r>
              <a:rPr dirty="0" spc="-204"/>
              <a:t>s</a:t>
            </a:r>
            <a:r>
              <a:rPr dirty="0" spc="-375"/>
              <a:t> </a:t>
            </a:r>
            <a:r>
              <a:rPr dirty="0" spc="5"/>
              <a:t>t</a:t>
            </a:r>
            <a:r>
              <a:rPr dirty="0" spc="-260"/>
              <a:t>y</a:t>
            </a:r>
            <a:r>
              <a:rPr dirty="0" spc="-320"/>
              <a:t>m</a:t>
            </a:r>
            <a:r>
              <a:rPr dirty="0" spc="-265"/>
              <a:t>h</a:t>
            </a:r>
            <a:r>
              <a:rPr dirty="0" spc="-204"/>
              <a:t>e</a:t>
            </a:r>
            <a:r>
              <a:rPr dirty="0" spc="-305"/>
              <a:t>r</a:t>
            </a:r>
            <a:r>
              <a:rPr dirty="0" spc="-195"/>
              <a:t>e</a:t>
            </a:r>
            <a:r>
              <a:rPr dirty="0" spc="-195"/>
              <a:t>d</a:t>
            </a:r>
            <a:r>
              <a:rPr dirty="0" spc="-170"/>
              <a:t>d</a:t>
            </a:r>
            <a:r>
              <a:rPr dirty="0" spc="-375"/>
              <a:t> </a:t>
            </a:r>
            <a:r>
              <a:rPr dirty="0" spc="-280"/>
              <a:t>u</a:t>
            </a:r>
            <a:r>
              <a:rPr dirty="0" spc="-60"/>
              <a:t>c</a:t>
            </a:r>
            <a:r>
              <a:rPr dirty="0" spc="-285"/>
              <a:t>h</a:t>
            </a:r>
            <a:r>
              <a:rPr dirty="0" spc="-265"/>
              <a:t>a</a:t>
            </a:r>
            <a:r>
              <a:rPr dirty="0" spc="-50"/>
              <a:t>f</a:t>
            </a:r>
            <a:r>
              <a:rPr dirty="0" spc="-375"/>
              <a:t> </a:t>
            </a:r>
            <a:r>
              <a:rPr dirty="0" spc="-185"/>
              <a:t>d</a:t>
            </a:r>
            <a:r>
              <a:rPr dirty="0" spc="-320"/>
              <a:t>y</a:t>
            </a:r>
            <a:r>
              <a:rPr dirty="0" spc="-195"/>
              <a:t>d</a:t>
            </a:r>
            <a:r>
              <a:rPr dirty="0" spc="-210"/>
              <a:t>d</a:t>
            </a:r>
            <a:r>
              <a:rPr dirty="0" spc="-220"/>
              <a:t>i</a:t>
            </a:r>
            <a:r>
              <a:rPr dirty="0" spc="-200"/>
              <a:t>o</a:t>
            </a:r>
            <a:r>
              <a:rPr dirty="0" spc="-110"/>
              <a:t>l</a:t>
            </a:r>
            <a:r>
              <a:rPr dirty="0" spc="-375"/>
              <a:t> </a:t>
            </a:r>
            <a:r>
              <a:rPr dirty="0" spc="-260"/>
              <a:t>y</a:t>
            </a:r>
            <a:r>
              <a:rPr dirty="0" spc="-229"/>
              <a:t>r</a:t>
            </a:r>
            <a:r>
              <a:rPr dirty="0" spc="-375"/>
              <a:t> </a:t>
            </a:r>
            <a:r>
              <a:rPr dirty="0" spc="-285"/>
              <a:t>h</a:t>
            </a:r>
            <a:r>
              <a:rPr dirty="0" spc="-265"/>
              <a:t>a</a:t>
            </a:r>
            <a:r>
              <a:rPr dirty="0" spc="-50"/>
              <a:t>f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7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84051"/>
            <a:ext cx="2517775" cy="711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500" spc="-295">
                <a:solidFill>
                  <a:srgbClr val="2A2A2A"/>
                </a:solidFill>
              </a:rPr>
              <a:t>Q</a:t>
            </a:r>
            <a:r>
              <a:rPr dirty="0" sz="4500" spc="-380">
                <a:solidFill>
                  <a:srgbClr val="2A2A2A"/>
                </a:solidFill>
              </a:rPr>
              <a:t>ue</a:t>
            </a:r>
            <a:r>
              <a:rPr dirty="0" sz="4500" spc="-254">
                <a:solidFill>
                  <a:srgbClr val="2A2A2A"/>
                </a:solidFill>
              </a:rPr>
              <a:t>s</a:t>
            </a:r>
            <a:r>
              <a:rPr dirty="0" sz="4500" spc="-85">
                <a:solidFill>
                  <a:srgbClr val="2A2A2A"/>
                </a:solidFill>
              </a:rPr>
              <a:t>t</a:t>
            </a:r>
            <a:r>
              <a:rPr dirty="0" sz="4500" spc="-335">
                <a:solidFill>
                  <a:srgbClr val="2A2A2A"/>
                </a:solidFill>
              </a:rPr>
              <a:t>i</a:t>
            </a:r>
            <a:r>
              <a:rPr dirty="0" sz="4500" spc="-350">
                <a:solidFill>
                  <a:srgbClr val="2A2A2A"/>
                </a:solidFill>
              </a:rPr>
              <a:t>o</a:t>
            </a:r>
            <a:r>
              <a:rPr dirty="0" sz="4500" spc="-395">
                <a:solidFill>
                  <a:srgbClr val="2A2A2A"/>
                </a:solidFill>
              </a:rPr>
              <a:t>n</a:t>
            </a:r>
            <a:r>
              <a:rPr dirty="0" sz="4500" spc="-295">
                <a:solidFill>
                  <a:srgbClr val="2A2A2A"/>
                </a:solidFill>
              </a:rPr>
              <a:t>s</a:t>
            </a:r>
            <a:endParaRPr sz="4500"/>
          </a:p>
        </p:txBody>
      </p:sp>
      <p:sp>
        <p:nvSpPr>
          <p:cNvPr id="3" name="object 3"/>
          <p:cNvSpPr txBox="1"/>
          <p:nvPr/>
        </p:nvSpPr>
        <p:spPr>
          <a:xfrm>
            <a:off x="444500" y="2359883"/>
            <a:ext cx="9298940" cy="251968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41300" marR="5080" indent="-228600">
              <a:lnSpc>
                <a:spcPts val="3200"/>
              </a:lnSpc>
              <a:spcBef>
                <a:spcPts val="24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5">
                <a:solidFill>
                  <a:srgbClr val="2A2A2A"/>
                </a:solidFill>
                <a:latin typeface="Arial"/>
                <a:cs typeface="Arial"/>
              </a:rPr>
              <a:t>oes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g</a:t>
            </a:r>
            <a:r>
              <a:rPr dirty="0" sz="2700" spc="18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ahaniaeth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35">
                <a:solidFill>
                  <a:srgbClr val="2A2A2A"/>
                </a:solidFill>
                <a:latin typeface="Arial"/>
                <a:cs typeface="Arial"/>
              </a:rPr>
              <a:t>hins</a:t>
            </a:r>
            <a:r>
              <a:rPr dirty="0" sz="2700" spc="-95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700" spc="165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80">
                <a:solidFill>
                  <a:srgbClr val="2A2A2A"/>
                </a:solidFill>
                <a:latin typeface="Arial"/>
                <a:cs typeface="Arial"/>
              </a:rPr>
              <a:t>DU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er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b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di</a:t>
            </a:r>
            <a:r>
              <a:rPr dirty="0" sz="2700" spc="7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edd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65">
                <a:solidFill>
                  <a:srgbClr val="2A2A2A"/>
                </a:solidFill>
                <a:latin typeface="Arial"/>
                <a:cs typeface="Arial"/>
              </a:rPr>
              <a:t>g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anrif 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hon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dibynnu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ba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Arial"/>
                <a:cs typeface="Arial"/>
              </a:rPr>
              <a:t>senario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60">
                <a:solidFill>
                  <a:srgbClr val="2A2A2A"/>
                </a:solidFill>
                <a:latin typeface="Arial"/>
                <a:cs typeface="Arial"/>
              </a:rPr>
              <a:t>maent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ei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ystyried?</a:t>
            </a:r>
            <a:endParaRPr sz="27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10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2700" spc="-100">
                <a:solidFill>
                  <a:srgbClr val="2A2A2A"/>
                </a:solidFill>
                <a:latin typeface="Arial"/>
                <a:cs typeface="Arial"/>
              </a:rPr>
              <a:t>s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40">
                <a:solidFill>
                  <a:srgbClr val="2A2A2A"/>
                </a:solidFill>
                <a:latin typeface="Arial"/>
                <a:cs typeface="Arial"/>
              </a:rPr>
              <a:t>f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el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l</a:t>
            </a:r>
            <a:r>
              <a:rPr dirty="0" sz="2700" spc="-17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70">
                <a:solidFill>
                  <a:srgbClr val="2A2A2A"/>
                </a:solidFill>
                <a:latin typeface="Arial"/>
                <a:cs typeface="Arial"/>
              </a:rPr>
              <a:t>,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70">
                <a:solidFill>
                  <a:srgbClr val="2A2A2A"/>
                </a:solidFill>
                <a:latin typeface="Arial"/>
                <a:cs typeface="Arial"/>
              </a:rPr>
              <a:t>sut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5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2700" spc="-5">
                <a:solidFill>
                  <a:srgbClr val="2A2A2A"/>
                </a:solidFill>
                <a:latin typeface="Arial"/>
                <a:cs typeface="Arial"/>
              </a:rPr>
              <a:t>l</a:t>
            </a:r>
            <a:r>
              <a:rPr dirty="0" sz="2700" spc="165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 spc="-45">
                <a:solidFill>
                  <a:srgbClr val="2A2A2A"/>
                </a:solidFill>
                <a:latin typeface="Arial"/>
                <a:cs typeface="Arial"/>
              </a:rPr>
              <a:t>g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35">
                <a:solidFill>
                  <a:srgbClr val="2A2A2A"/>
                </a:solidFill>
                <a:latin typeface="Arial"/>
                <a:cs typeface="Arial"/>
              </a:rPr>
              <a:t>s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g</a:t>
            </a:r>
            <a:r>
              <a:rPr dirty="0" sz="2700" spc="18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ahaniaeth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Arial"/>
                <a:cs typeface="Arial"/>
              </a:rPr>
              <a:t>h</a:t>
            </a:r>
            <a:r>
              <a:rPr dirty="0" sz="2700" spc="21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 spc="-114">
                <a:solidFill>
                  <a:srgbClr val="2A2A2A"/>
                </a:solidFill>
                <a:latin typeface="Arial"/>
                <a:cs typeface="Arial"/>
              </a:rPr>
              <a:t>n</a:t>
            </a:r>
            <a:r>
              <a:rPr dirty="0" sz="2700" spc="-165">
                <a:solidFill>
                  <a:srgbClr val="2A2A2A"/>
                </a:solidFill>
                <a:latin typeface="Arial"/>
                <a:cs typeface="Arial"/>
              </a:rPr>
              <a:t>?</a:t>
            </a:r>
            <a:endParaRPr sz="27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11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Beth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allai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0">
                <a:solidFill>
                  <a:srgbClr val="2A2A2A"/>
                </a:solidFill>
                <a:latin typeface="Arial"/>
                <a:cs typeface="Arial"/>
              </a:rPr>
              <a:t>effeithiau’r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newidiadau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fod?</a:t>
            </a:r>
            <a:endParaRPr sz="27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11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-260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95">
                <a:solidFill>
                  <a:srgbClr val="2A2A2A"/>
                </a:solidFill>
                <a:latin typeface="Arial"/>
                <a:cs typeface="Arial"/>
              </a:rPr>
              <a:t>m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mha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80">
                <a:solidFill>
                  <a:srgbClr val="2A2A2A"/>
                </a:solidFill>
                <a:latin typeface="Arial"/>
                <a:cs typeface="Arial"/>
              </a:rPr>
              <a:t>DU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d</a:t>
            </a:r>
            <a:r>
              <a:rPr dirty="0" sz="2700" spc="90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135">
                <a:solidFill>
                  <a:srgbClr val="2A2A2A"/>
                </a:solidFill>
                <a:latin typeface="Arial"/>
                <a:cs typeface="Arial"/>
              </a:rPr>
              <a:t>f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odol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5">
                <a:solidFill>
                  <a:srgbClr val="2A2A2A"/>
                </a:solidFill>
                <a:latin typeface="Arial"/>
                <a:cs typeface="Arial"/>
              </a:rPr>
              <a:t>yr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90">
                <a:solidFill>
                  <a:srgbClr val="2A2A2A"/>
                </a:solidFill>
                <a:latin typeface="Arial"/>
                <a:cs typeface="Arial"/>
              </a:rPr>
              <a:t>hof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f</a:t>
            </a:r>
            <a:r>
              <a:rPr dirty="0" sz="2700" spc="90">
                <a:solidFill>
                  <a:srgbClr val="2A2A2A"/>
                </a:solidFill>
                <a:latin typeface="Arial"/>
                <a:cs typeface="Arial"/>
              </a:rPr>
              <a:t>ent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60">
                <a:solidFill>
                  <a:srgbClr val="2A2A2A"/>
                </a:solidFill>
                <a:latin typeface="Arial"/>
                <a:cs typeface="Arial"/>
              </a:rPr>
              <a:t>f</a:t>
            </a:r>
            <a:r>
              <a:rPr dirty="0" sz="2700" spc="6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700" spc="21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5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pha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m</a:t>
            </a:r>
            <a:r>
              <a:rPr dirty="0" sz="2700" spc="-165">
                <a:solidFill>
                  <a:srgbClr val="2A2A2A"/>
                </a:solidFill>
                <a:latin typeface="Arial"/>
                <a:cs typeface="Arial"/>
              </a:rPr>
              <a:t>?</a:t>
            </a:r>
            <a:endParaRPr sz="27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2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5">
                <a:solidFill>
                  <a:srgbClr val="2A2A2A"/>
                </a:solidFill>
                <a:latin typeface="Arial"/>
                <a:cs typeface="Arial"/>
              </a:rPr>
              <a:t>Rhagor</a:t>
            </a:r>
            <a:r>
              <a:rPr dirty="0" sz="3000" spc="-1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-10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3000" spc="-1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65">
                <a:solidFill>
                  <a:srgbClr val="2A2A2A"/>
                </a:solidFill>
                <a:latin typeface="Arial"/>
                <a:cs typeface="Arial"/>
              </a:rPr>
              <a:t>wybodaeth</a:t>
            </a:r>
            <a:r>
              <a:rPr dirty="0" sz="3000" spc="-15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Arial"/>
                <a:cs typeface="Arial"/>
              </a:rPr>
              <a:t>yma:</a:t>
            </a:r>
            <a:endParaRPr sz="3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3000" spc="-125" b="1">
                <a:solidFill>
                  <a:srgbClr val="588141"/>
                </a:solidFill>
                <a:latin typeface="Tahoma"/>
                <a:cs typeface="Tahoma"/>
                <a:hlinkClick r:id="rId2"/>
              </a:rPr>
              <a:t>www.metoffice.gov.uk/schools</a:t>
            </a:r>
            <a:endParaRPr sz="30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898802" y="1446565"/>
            <a:ext cx="3206115" cy="5233670"/>
            <a:chOff x="6898802" y="1446565"/>
            <a:chExt cx="3206115" cy="5233670"/>
          </a:xfrm>
        </p:grpSpPr>
        <p:sp>
          <p:nvSpPr>
            <p:cNvPr id="4" name="object 4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720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4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2022-05-03T17:20:39Z</dcterms:created>
  <dcterms:modified xsi:type="dcterms:W3CDTF">2022-05-03T17:20:39Z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2022-05-03T00:00:00Z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2022-05-03T00:00:00Z</vt:filetime>
  </property>
</Properties>
</file>