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3042766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1925414" y="4319099"/>
            <a:ext cx="7604759" cy="0"/>
          </a:xfrm>
          <a:custGeom>
            <a:avLst/>
            <a:gdLst/>
            <a:ahLst/>
            <a:cxnLst/>
            <a:rect l="l" t="t" r="r" b="b"/>
            <a:pathLst>
              <a:path w="7604759" h="0">
                <a:moveTo>
                  <a:pt x="0" y="0"/>
                </a:moveTo>
                <a:lnTo>
                  <a:pt x="7604556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6605071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4230201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g object 24"/>
          <p:cNvSpPr/>
          <p:nvPr/>
        </p:nvSpPr>
        <p:spPr>
          <a:xfrm>
            <a:off x="7792507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g object 25"/>
          <p:cNvSpPr/>
          <p:nvPr/>
        </p:nvSpPr>
        <p:spPr>
          <a:xfrm>
            <a:off x="5417637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g object 26"/>
          <p:cNvSpPr/>
          <p:nvPr/>
        </p:nvSpPr>
        <p:spPr>
          <a:xfrm>
            <a:off x="8979942" y="2350334"/>
            <a:ext cx="0" cy="4063365"/>
          </a:xfrm>
          <a:custGeom>
            <a:avLst/>
            <a:gdLst/>
            <a:ahLst/>
            <a:cxnLst/>
            <a:rect l="l" t="t" r="r" b="b"/>
            <a:pathLst>
              <a:path w="0" h="4063365">
                <a:moveTo>
                  <a:pt x="0" y="4063111"/>
                </a:moveTo>
                <a:lnTo>
                  <a:pt x="0" y="0"/>
                </a:lnTo>
              </a:path>
            </a:pathLst>
          </a:custGeom>
          <a:ln w="12141">
            <a:solidFill>
              <a:srgbClr val="A8DBA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bg object 27"/>
          <p:cNvSpPr/>
          <p:nvPr/>
        </p:nvSpPr>
        <p:spPr>
          <a:xfrm>
            <a:off x="1925508" y="2317153"/>
            <a:ext cx="7627620" cy="4105275"/>
          </a:xfrm>
          <a:custGeom>
            <a:avLst/>
            <a:gdLst/>
            <a:ahLst/>
            <a:cxnLst/>
            <a:rect l="l" t="t" r="r" b="b"/>
            <a:pathLst>
              <a:path w="7627620" h="4105275">
                <a:moveTo>
                  <a:pt x="0" y="0"/>
                </a:moveTo>
                <a:lnTo>
                  <a:pt x="0" y="4104894"/>
                </a:lnTo>
                <a:lnTo>
                  <a:pt x="7627315" y="4104894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bg object 28"/>
          <p:cNvSpPr/>
          <p:nvPr/>
        </p:nvSpPr>
        <p:spPr>
          <a:xfrm>
            <a:off x="1842328" y="2317158"/>
            <a:ext cx="166370" cy="89535"/>
          </a:xfrm>
          <a:custGeom>
            <a:avLst/>
            <a:gdLst/>
            <a:ahLst/>
            <a:cxnLst/>
            <a:rect l="l" t="t" r="r" b="b"/>
            <a:pathLst>
              <a:path w="166369" h="89535">
                <a:moveTo>
                  <a:pt x="0" y="89458"/>
                </a:moveTo>
                <a:lnTo>
                  <a:pt x="83185" y="0"/>
                </a:lnTo>
                <a:lnTo>
                  <a:pt x="166357" y="89458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bg object 29"/>
          <p:cNvSpPr/>
          <p:nvPr/>
        </p:nvSpPr>
        <p:spPr>
          <a:xfrm>
            <a:off x="9463353" y="6338873"/>
            <a:ext cx="89535" cy="166370"/>
          </a:xfrm>
          <a:custGeom>
            <a:avLst/>
            <a:gdLst/>
            <a:ahLst/>
            <a:cxnLst/>
            <a:rect l="l" t="t" r="r" b="b"/>
            <a:pathLst>
              <a:path w="89534" h="166370">
                <a:moveTo>
                  <a:pt x="0" y="0"/>
                </a:moveTo>
                <a:lnTo>
                  <a:pt x="89471" y="83185"/>
                </a:lnTo>
                <a:lnTo>
                  <a:pt x="0" y="166357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bg object 30"/>
          <p:cNvSpPr/>
          <p:nvPr/>
        </p:nvSpPr>
        <p:spPr>
          <a:xfrm>
            <a:off x="3042766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bg object 31"/>
          <p:cNvSpPr/>
          <p:nvPr/>
        </p:nvSpPr>
        <p:spPr>
          <a:xfrm>
            <a:off x="4228987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bg object 32"/>
          <p:cNvSpPr/>
          <p:nvPr/>
        </p:nvSpPr>
        <p:spPr>
          <a:xfrm>
            <a:off x="5415207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bg object 33"/>
          <p:cNvSpPr/>
          <p:nvPr/>
        </p:nvSpPr>
        <p:spPr>
          <a:xfrm>
            <a:off x="6601428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bg object 34"/>
          <p:cNvSpPr/>
          <p:nvPr/>
        </p:nvSpPr>
        <p:spPr>
          <a:xfrm>
            <a:off x="7787648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bg object 35"/>
          <p:cNvSpPr/>
          <p:nvPr/>
        </p:nvSpPr>
        <p:spPr>
          <a:xfrm>
            <a:off x="8973869" y="6437741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4952"/>
                </a:lnTo>
              </a:path>
            </a:pathLst>
          </a:custGeom>
          <a:ln w="48590">
            <a:solidFill>
              <a:srgbClr val="21252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bg object 36"/>
          <p:cNvSpPr/>
          <p:nvPr/>
        </p:nvSpPr>
        <p:spPr>
          <a:xfrm>
            <a:off x="2176581" y="2518761"/>
            <a:ext cx="6773545" cy="3568700"/>
          </a:xfrm>
          <a:custGeom>
            <a:avLst/>
            <a:gdLst/>
            <a:ahLst/>
            <a:cxnLst/>
            <a:rect l="l" t="t" r="r" b="b"/>
            <a:pathLst>
              <a:path w="6773545" h="3568700">
                <a:moveTo>
                  <a:pt x="0" y="3567569"/>
                </a:moveTo>
                <a:lnTo>
                  <a:pt x="229451" y="1505068"/>
                </a:lnTo>
                <a:lnTo>
                  <a:pt x="395530" y="445946"/>
                </a:lnTo>
                <a:lnTo>
                  <a:pt x="578870" y="55743"/>
                </a:lnTo>
                <a:lnTo>
                  <a:pt x="860107" y="0"/>
                </a:lnTo>
                <a:lnTo>
                  <a:pt x="876067" y="1341"/>
                </a:lnTo>
                <a:lnTo>
                  <a:pt x="922920" y="20974"/>
                </a:lnTo>
                <a:lnTo>
                  <a:pt x="953339" y="46464"/>
                </a:lnTo>
                <a:lnTo>
                  <a:pt x="983143" y="81308"/>
                </a:lnTo>
                <a:lnTo>
                  <a:pt x="1012362" y="125019"/>
                </a:lnTo>
                <a:lnTo>
                  <a:pt x="1041029" y="177112"/>
                </a:lnTo>
                <a:lnTo>
                  <a:pt x="1069174" y="237102"/>
                </a:lnTo>
                <a:lnTo>
                  <a:pt x="1096829" y="304501"/>
                </a:lnTo>
                <a:lnTo>
                  <a:pt x="1110483" y="340827"/>
                </a:lnTo>
                <a:lnTo>
                  <a:pt x="1124026" y="378824"/>
                </a:lnTo>
                <a:lnTo>
                  <a:pt x="1137463" y="418431"/>
                </a:lnTo>
                <a:lnTo>
                  <a:pt x="1150796" y="459586"/>
                </a:lnTo>
                <a:lnTo>
                  <a:pt x="1164031" y="502229"/>
                </a:lnTo>
                <a:lnTo>
                  <a:pt x="1177171" y="546300"/>
                </a:lnTo>
                <a:lnTo>
                  <a:pt x="1190220" y="591737"/>
                </a:lnTo>
                <a:lnTo>
                  <a:pt x="1203181" y="638480"/>
                </a:lnTo>
                <a:lnTo>
                  <a:pt x="1216060" y="686469"/>
                </a:lnTo>
                <a:lnTo>
                  <a:pt x="1228860" y="735641"/>
                </a:lnTo>
                <a:lnTo>
                  <a:pt x="1241584" y="785938"/>
                </a:lnTo>
                <a:lnTo>
                  <a:pt x="1254237" y="837297"/>
                </a:lnTo>
                <a:lnTo>
                  <a:pt x="1266822" y="889658"/>
                </a:lnTo>
                <a:lnTo>
                  <a:pt x="1279345" y="942961"/>
                </a:lnTo>
                <a:lnTo>
                  <a:pt x="1291807" y="997145"/>
                </a:lnTo>
                <a:lnTo>
                  <a:pt x="1304214" y="1052149"/>
                </a:lnTo>
                <a:lnTo>
                  <a:pt x="1316570" y="1107911"/>
                </a:lnTo>
                <a:lnTo>
                  <a:pt x="1328878" y="1164373"/>
                </a:lnTo>
                <a:lnTo>
                  <a:pt x="1341142" y="1221472"/>
                </a:lnTo>
                <a:lnTo>
                  <a:pt x="1353366" y="1279148"/>
                </a:lnTo>
                <a:lnTo>
                  <a:pt x="1365555" y="1337340"/>
                </a:lnTo>
                <a:lnTo>
                  <a:pt x="1377711" y="1395988"/>
                </a:lnTo>
                <a:lnTo>
                  <a:pt x="1389839" y="1455031"/>
                </a:lnTo>
                <a:lnTo>
                  <a:pt x="1401944" y="1514407"/>
                </a:lnTo>
                <a:lnTo>
                  <a:pt x="1414028" y="1574057"/>
                </a:lnTo>
                <a:lnTo>
                  <a:pt x="1426096" y="1633920"/>
                </a:lnTo>
                <a:lnTo>
                  <a:pt x="1438152" y="1693935"/>
                </a:lnTo>
                <a:lnTo>
                  <a:pt x="1450199" y="1754040"/>
                </a:lnTo>
                <a:lnTo>
                  <a:pt x="1462242" y="1814176"/>
                </a:lnTo>
                <a:lnTo>
                  <a:pt x="1474285" y="1874282"/>
                </a:lnTo>
                <a:lnTo>
                  <a:pt x="1486331" y="1934296"/>
                </a:lnTo>
                <a:lnTo>
                  <a:pt x="1498385" y="1994159"/>
                </a:lnTo>
                <a:lnTo>
                  <a:pt x="1510450" y="2053809"/>
                </a:lnTo>
                <a:lnTo>
                  <a:pt x="1522530" y="2113186"/>
                </a:lnTo>
                <a:lnTo>
                  <a:pt x="1534629" y="2172228"/>
                </a:lnTo>
                <a:lnTo>
                  <a:pt x="1546752" y="2230876"/>
                </a:lnTo>
                <a:lnTo>
                  <a:pt x="1558901" y="2289069"/>
                </a:lnTo>
                <a:lnTo>
                  <a:pt x="1571082" y="2346745"/>
                </a:lnTo>
                <a:lnTo>
                  <a:pt x="1583298" y="2403844"/>
                </a:lnTo>
                <a:lnTo>
                  <a:pt x="1595552" y="2460305"/>
                </a:lnTo>
                <a:lnTo>
                  <a:pt x="1607850" y="2516068"/>
                </a:lnTo>
                <a:lnTo>
                  <a:pt x="1620194" y="2571071"/>
                </a:lnTo>
                <a:lnTo>
                  <a:pt x="1632589" y="2625255"/>
                </a:lnTo>
                <a:lnTo>
                  <a:pt x="1645039" y="2678558"/>
                </a:lnTo>
                <a:lnTo>
                  <a:pt x="1657547" y="2730919"/>
                </a:lnTo>
                <a:lnTo>
                  <a:pt x="1670118" y="2782279"/>
                </a:lnTo>
                <a:lnTo>
                  <a:pt x="1682755" y="2832575"/>
                </a:lnTo>
                <a:lnTo>
                  <a:pt x="1695462" y="2881748"/>
                </a:lnTo>
                <a:lnTo>
                  <a:pt x="1708244" y="2929736"/>
                </a:lnTo>
                <a:lnTo>
                  <a:pt x="1721104" y="2976479"/>
                </a:lnTo>
                <a:lnTo>
                  <a:pt x="1734047" y="3021917"/>
                </a:lnTo>
                <a:lnTo>
                  <a:pt x="1747075" y="3065987"/>
                </a:lnTo>
                <a:lnTo>
                  <a:pt x="1760194" y="3108631"/>
                </a:lnTo>
                <a:lnTo>
                  <a:pt x="1773407" y="3149786"/>
                </a:lnTo>
                <a:lnTo>
                  <a:pt x="1786717" y="3189392"/>
                </a:lnTo>
                <a:lnTo>
                  <a:pt x="1800130" y="3227389"/>
                </a:lnTo>
                <a:lnTo>
                  <a:pt x="1813648" y="3263716"/>
                </a:lnTo>
                <a:lnTo>
                  <a:pt x="1841018" y="3331115"/>
                </a:lnTo>
                <a:lnTo>
                  <a:pt x="1868858" y="3391104"/>
                </a:lnTo>
                <a:lnTo>
                  <a:pt x="1897200" y="3443197"/>
                </a:lnTo>
                <a:lnTo>
                  <a:pt x="1926076" y="3486909"/>
                </a:lnTo>
                <a:lnTo>
                  <a:pt x="1955517" y="3521752"/>
                </a:lnTo>
                <a:lnTo>
                  <a:pt x="1985554" y="3547242"/>
                </a:lnTo>
                <a:lnTo>
                  <a:pt x="2031798" y="3566876"/>
                </a:lnTo>
                <a:lnTo>
                  <a:pt x="2047544" y="3568217"/>
                </a:lnTo>
                <a:lnTo>
                  <a:pt x="2079885" y="3566047"/>
                </a:lnTo>
                <a:lnTo>
                  <a:pt x="2137632" y="3549315"/>
                </a:lnTo>
                <a:lnTo>
                  <a:pt x="2186853" y="3517461"/>
                </a:lnTo>
                <a:lnTo>
                  <a:pt x="2228415" y="3472166"/>
                </a:lnTo>
                <a:lnTo>
                  <a:pt x="2263182" y="3415110"/>
                </a:lnTo>
                <a:lnTo>
                  <a:pt x="2292022" y="3347973"/>
                </a:lnTo>
                <a:lnTo>
                  <a:pt x="2304488" y="3311149"/>
                </a:lnTo>
                <a:lnTo>
                  <a:pt x="2315798" y="3272434"/>
                </a:lnTo>
                <a:lnTo>
                  <a:pt x="2326058" y="3232040"/>
                </a:lnTo>
                <a:lnTo>
                  <a:pt x="2335376" y="3190175"/>
                </a:lnTo>
                <a:lnTo>
                  <a:pt x="2343862" y="3147051"/>
                </a:lnTo>
                <a:lnTo>
                  <a:pt x="2351623" y="3102876"/>
                </a:lnTo>
                <a:lnTo>
                  <a:pt x="2358768" y="3057861"/>
                </a:lnTo>
                <a:lnTo>
                  <a:pt x="2365404" y="3012216"/>
                </a:lnTo>
                <a:lnTo>
                  <a:pt x="2371640" y="2966151"/>
                </a:lnTo>
                <a:lnTo>
                  <a:pt x="2377584" y="2919876"/>
                </a:lnTo>
                <a:lnTo>
                  <a:pt x="2383344" y="2873600"/>
                </a:lnTo>
                <a:lnTo>
                  <a:pt x="2389029" y="2827535"/>
                </a:lnTo>
                <a:lnTo>
                  <a:pt x="2394746" y="2781890"/>
                </a:lnTo>
                <a:lnTo>
                  <a:pt x="2400604" y="2736875"/>
                </a:lnTo>
                <a:lnTo>
                  <a:pt x="2406711" y="2692701"/>
                </a:lnTo>
                <a:lnTo>
                  <a:pt x="2413175" y="2649576"/>
                </a:lnTo>
                <a:lnTo>
                  <a:pt x="2420105" y="2607711"/>
                </a:lnTo>
                <a:lnTo>
                  <a:pt x="2427608" y="2567317"/>
                </a:lnTo>
                <a:lnTo>
                  <a:pt x="2435793" y="2528602"/>
                </a:lnTo>
                <a:lnTo>
                  <a:pt x="2454641" y="2457055"/>
                </a:lnTo>
                <a:lnTo>
                  <a:pt x="2477515" y="2394748"/>
                </a:lnTo>
                <a:lnTo>
                  <a:pt x="2505279" y="2343362"/>
                </a:lnTo>
                <a:lnTo>
                  <a:pt x="2538801" y="2304578"/>
                </a:lnTo>
                <a:lnTo>
                  <a:pt x="2578944" y="2280075"/>
                </a:lnTo>
                <a:lnTo>
                  <a:pt x="2626575" y="2271534"/>
                </a:lnTo>
                <a:lnTo>
                  <a:pt x="2652126" y="2273810"/>
                </a:lnTo>
                <a:lnTo>
                  <a:pt x="2698042" y="2291335"/>
                </a:lnTo>
                <a:lnTo>
                  <a:pt x="2737678" y="2324657"/>
                </a:lnTo>
                <a:lnTo>
                  <a:pt x="2771791" y="2371970"/>
                </a:lnTo>
                <a:lnTo>
                  <a:pt x="2801138" y="2431468"/>
                </a:lnTo>
                <a:lnTo>
                  <a:pt x="2826479" y="2501346"/>
                </a:lnTo>
                <a:lnTo>
                  <a:pt x="2837883" y="2539613"/>
                </a:lnTo>
                <a:lnTo>
                  <a:pt x="2848569" y="2579799"/>
                </a:lnTo>
                <a:lnTo>
                  <a:pt x="2858633" y="2621677"/>
                </a:lnTo>
                <a:lnTo>
                  <a:pt x="2868169" y="2665021"/>
                </a:lnTo>
                <a:lnTo>
                  <a:pt x="2877271" y="2709607"/>
                </a:lnTo>
                <a:lnTo>
                  <a:pt x="2886034" y="2755208"/>
                </a:lnTo>
                <a:lnTo>
                  <a:pt x="2894554" y="2801600"/>
                </a:lnTo>
                <a:lnTo>
                  <a:pt x="2902924" y="2848555"/>
                </a:lnTo>
                <a:lnTo>
                  <a:pt x="2911240" y="2895848"/>
                </a:lnTo>
                <a:lnTo>
                  <a:pt x="2919596" y="2943255"/>
                </a:lnTo>
                <a:lnTo>
                  <a:pt x="2928087" y="2990549"/>
                </a:lnTo>
                <a:lnTo>
                  <a:pt x="2936807" y="3037504"/>
                </a:lnTo>
                <a:lnTo>
                  <a:pt x="2945852" y="3083895"/>
                </a:lnTo>
                <a:lnTo>
                  <a:pt x="2955317" y="3129496"/>
                </a:lnTo>
                <a:lnTo>
                  <a:pt x="2965295" y="3174082"/>
                </a:lnTo>
                <a:lnTo>
                  <a:pt x="2975881" y="3217427"/>
                </a:lnTo>
                <a:lnTo>
                  <a:pt x="2987172" y="3259305"/>
                </a:lnTo>
                <a:lnTo>
                  <a:pt x="2999260" y="3299490"/>
                </a:lnTo>
                <a:lnTo>
                  <a:pt x="3012241" y="3337758"/>
                </a:lnTo>
                <a:lnTo>
                  <a:pt x="3026209" y="3373881"/>
                </a:lnTo>
                <a:lnTo>
                  <a:pt x="3057488" y="3438795"/>
                </a:lnTo>
                <a:lnTo>
                  <a:pt x="3093854" y="3492426"/>
                </a:lnTo>
                <a:lnTo>
                  <a:pt x="3136065" y="3532969"/>
                </a:lnTo>
                <a:lnTo>
                  <a:pt x="3184878" y="3558618"/>
                </a:lnTo>
                <a:lnTo>
                  <a:pt x="3241052" y="3567569"/>
                </a:lnTo>
                <a:lnTo>
                  <a:pt x="3254478" y="3566304"/>
                </a:lnTo>
                <a:lnTo>
                  <a:pt x="3293440" y="3547769"/>
                </a:lnTo>
                <a:lnTo>
                  <a:pt x="3330577" y="3508304"/>
                </a:lnTo>
                <a:lnTo>
                  <a:pt x="3354419" y="3471113"/>
                </a:lnTo>
                <a:lnTo>
                  <a:pt x="3377596" y="3425741"/>
                </a:lnTo>
                <a:lnTo>
                  <a:pt x="3400164" y="3372635"/>
                </a:lnTo>
                <a:lnTo>
                  <a:pt x="3422182" y="3312245"/>
                </a:lnTo>
                <a:lnTo>
                  <a:pt x="3443707" y="3245018"/>
                </a:lnTo>
                <a:lnTo>
                  <a:pt x="3464798" y="3171402"/>
                </a:lnTo>
                <a:lnTo>
                  <a:pt x="3475199" y="3132339"/>
                </a:lnTo>
                <a:lnTo>
                  <a:pt x="3485512" y="3091846"/>
                </a:lnTo>
                <a:lnTo>
                  <a:pt x="3495746" y="3049981"/>
                </a:lnTo>
                <a:lnTo>
                  <a:pt x="3505908" y="3006799"/>
                </a:lnTo>
                <a:lnTo>
                  <a:pt x="3516004" y="2962356"/>
                </a:lnTo>
                <a:lnTo>
                  <a:pt x="3526042" y="2916708"/>
                </a:lnTo>
                <a:lnTo>
                  <a:pt x="3536029" y="2869911"/>
                </a:lnTo>
                <a:lnTo>
                  <a:pt x="3545973" y="2822022"/>
                </a:lnTo>
                <a:lnTo>
                  <a:pt x="3555880" y="2773096"/>
                </a:lnTo>
                <a:lnTo>
                  <a:pt x="3565758" y="2723189"/>
                </a:lnTo>
                <a:lnTo>
                  <a:pt x="3575614" y="2672358"/>
                </a:lnTo>
                <a:lnTo>
                  <a:pt x="3585456" y="2620658"/>
                </a:lnTo>
                <a:lnTo>
                  <a:pt x="3595290" y="2568145"/>
                </a:lnTo>
                <a:lnTo>
                  <a:pt x="3605124" y="2514876"/>
                </a:lnTo>
                <a:lnTo>
                  <a:pt x="3614965" y="2460907"/>
                </a:lnTo>
                <a:lnTo>
                  <a:pt x="3624820" y="2406293"/>
                </a:lnTo>
                <a:lnTo>
                  <a:pt x="3634696" y="2351090"/>
                </a:lnTo>
                <a:lnTo>
                  <a:pt x="3644602" y="2295356"/>
                </a:lnTo>
                <a:lnTo>
                  <a:pt x="3654543" y="2239144"/>
                </a:lnTo>
                <a:lnTo>
                  <a:pt x="3664527" y="2182513"/>
                </a:lnTo>
                <a:lnTo>
                  <a:pt x="3674562" y="2125518"/>
                </a:lnTo>
                <a:lnTo>
                  <a:pt x="3684654" y="2068214"/>
                </a:lnTo>
                <a:lnTo>
                  <a:pt x="3694811" y="2010658"/>
                </a:lnTo>
                <a:lnTo>
                  <a:pt x="3705040" y="1952906"/>
                </a:lnTo>
                <a:lnTo>
                  <a:pt x="3715348" y="1895013"/>
                </a:lnTo>
                <a:lnTo>
                  <a:pt x="3725743" y="1837037"/>
                </a:lnTo>
                <a:lnTo>
                  <a:pt x="3736232" y="1779033"/>
                </a:lnTo>
                <a:lnTo>
                  <a:pt x="3746821" y="1721057"/>
                </a:lnTo>
                <a:lnTo>
                  <a:pt x="3757519" y="1663164"/>
                </a:lnTo>
                <a:lnTo>
                  <a:pt x="3768332" y="1605412"/>
                </a:lnTo>
                <a:lnTo>
                  <a:pt x="3779268" y="1547856"/>
                </a:lnTo>
                <a:lnTo>
                  <a:pt x="3790334" y="1490552"/>
                </a:lnTo>
                <a:lnTo>
                  <a:pt x="3801536" y="1433557"/>
                </a:lnTo>
                <a:lnTo>
                  <a:pt x="3812883" y="1376926"/>
                </a:lnTo>
                <a:lnTo>
                  <a:pt x="3824382" y="1320714"/>
                </a:lnTo>
                <a:lnTo>
                  <a:pt x="3836039" y="1264980"/>
                </a:lnTo>
                <a:lnTo>
                  <a:pt x="3847863" y="1209777"/>
                </a:lnTo>
                <a:lnTo>
                  <a:pt x="3859859" y="1155163"/>
                </a:lnTo>
                <a:lnTo>
                  <a:pt x="3872036" y="1101194"/>
                </a:lnTo>
                <a:lnTo>
                  <a:pt x="3884401" y="1047925"/>
                </a:lnTo>
                <a:lnTo>
                  <a:pt x="3896961" y="995412"/>
                </a:lnTo>
                <a:lnTo>
                  <a:pt x="3909722" y="943712"/>
                </a:lnTo>
                <a:lnTo>
                  <a:pt x="3922694" y="892881"/>
                </a:lnTo>
                <a:lnTo>
                  <a:pt x="3935881" y="842974"/>
                </a:lnTo>
                <a:lnTo>
                  <a:pt x="3949293" y="794048"/>
                </a:lnTo>
                <a:lnTo>
                  <a:pt x="3962936" y="746159"/>
                </a:lnTo>
                <a:lnTo>
                  <a:pt x="3976816" y="699362"/>
                </a:lnTo>
                <a:lnTo>
                  <a:pt x="3990943" y="653714"/>
                </a:lnTo>
                <a:lnTo>
                  <a:pt x="4005322" y="609271"/>
                </a:lnTo>
                <a:lnTo>
                  <a:pt x="4019961" y="566089"/>
                </a:lnTo>
                <a:lnTo>
                  <a:pt x="4034867" y="524224"/>
                </a:lnTo>
                <a:lnTo>
                  <a:pt x="4050048" y="483731"/>
                </a:lnTo>
                <a:lnTo>
                  <a:pt x="4065510" y="444668"/>
                </a:lnTo>
                <a:lnTo>
                  <a:pt x="4081262" y="407090"/>
                </a:lnTo>
                <a:lnTo>
                  <a:pt x="4097309" y="371052"/>
                </a:lnTo>
                <a:lnTo>
                  <a:pt x="4113659" y="336612"/>
                </a:lnTo>
                <a:lnTo>
                  <a:pt x="4147300" y="272747"/>
                </a:lnTo>
                <a:lnTo>
                  <a:pt x="4182240" y="215943"/>
                </a:lnTo>
                <a:lnTo>
                  <a:pt x="4218538" y="166648"/>
                </a:lnTo>
                <a:lnTo>
                  <a:pt x="4256251" y="125311"/>
                </a:lnTo>
                <a:lnTo>
                  <a:pt x="4295438" y="92379"/>
                </a:lnTo>
                <a:lnTo>
                  <a:pt x="4336157" y="68301"/>
                </a:lnTo>
                <a:lnTo>
                  <a:pt x="4378464" y="53526"/>
                </a:lnTo>
                <a:lnTo>
                  <a:pt x="4422419" y="48501"/>
                </a:lnTo>
                <a:lnTo>
                  <a:pt x="4450483" y="49527"/>
                </a:lnTo>
                <a:lnTo>
                  <a:pt x="4502850" y="57607"/>
                </a:lnTo>
                <a:lnTo>
                  <a:pt x="4550440" y="73442"/>
                </a:lnTo>
                <a:lnTo>
                  <a:pt x="4593533" y="96696"/>
                </a:lnTo>
                <a:lnTo>
                  <a:pt x="4632412" y="127028"/>
                </a:lnTo>
                <a:lnTo>
                  <a:pt x="4667358" y="164102"/>
                </a:lnTo>
                <a:lnTo>
                  <a:pt x="4698653" y="207578"/>
                </a:lnTo>
                <a:lnTo>
                  <a:pt x="4726579" y="257119"/>
                </a:lnTo>
                <a:lnTo>
                  <a:pt x="4751418" y="312386"/>
                </a:lnTo>
                <a:lnTo>
                  <a:pt x="4773452" y="373040"/>
                </a:lnTo>
                <a:lnTo>
                  <a:pt x="4792962" y="438745"/>
                </a:lnTo>
                <a:lnTo>
                  <a:pt x="4810231" y="509161"/>
                </a:lnTo>
                <a:lnTo>
                  <a:pt x="4825541" y="583951"/>
                </a:lnTo>
                <a:lnTo>
                  <a:pt x="4832549" y="622880"/>
                </a:lnTo>
                <a:lnTo>
                  <a:pt x="4839173" y="662775"/>
                </a:lnTo>
                <a:lnTo>
                  <a:pt x="4845448" y="703595"/>
                </a:lnTo>
                <a:lnTo>
                  <a:pt x="4851409" y="745296"/>
                </a:lnTo>
                <a:lnTo>
                  <a:pt x="4857091" y="787837"/>
                </a:lnTo>
                <a:lnTo>
                  <a:pt x="4862531" y="831176"/>
                </a:lnTo>
                <a:lnTo>
                  <a:pt x="4867762" y="875269"/>
                </a:lnTo>
                <a:lnTo>
                  <a:pt x="4872820" y="920076"/>
                </a:lnTo>
                <a:lnTo>
                  <a:pt x="4877741" y="965552"/>
                </a:lnTo>
                <a:lnTo>
                  <a:pt x="4882560" y="1011657"/>
                </a:lnTo>
                <a:lnTo>
                  <a:pt x="4887311" y="1058348"/>
                </a:lnTo>
                <a:lnTo>
                  <a:pt x="4892031" y="1105583"/>
                </a:lnTo>
                <a:lnTo>
                  <a:pt x="4896754" y="1153318"/>
                </a:lnTo>
                <a:lnTo>
                  <a:pt x="4901516" y="1201513"/>
                </a:lnTo>
                <a:lnTo>
                  <a:pt x="4906351" y="1250125"/>
                </a:lnTo>
                <a:lnTo>
                  <a:pt x="4911295" y="1299111"/>
                </a:lnTo>
                <a:lnTo>
                  <a:pt x="4916384" y="1348430"/>
                </a:lnTo>
                <a:lnTo>
                  <a:pt x="4921653" y="1398038"/>
                </a:lnTo>
                <a:lnTo>
                  <a:pt x="4927136" y="1447894"/>
                </a:lnTo>
                <a:lnTo>
                  <a:pt x="4932869" y="1497956"/>
                </a:lnTo>
                <a:lnTo>
                  <a:pt x="4938887" y="1548180"/>
                </a:lnTo>
                <a:lnTo>
                  <a:pt x="4945226" y="1598526"/>
                </a:lnTo>
                <a:lnTo>
                  <a:pt x="4951920" y="1648950"/>
                </a:lnTo>
                <a:lnTo>
                  <a:pt x="4959006" y="1699410"/>
                </a:lnTo>
                <a:lnTo>
                  <a:pt x="4966518" y="1749864"/>
                </a:lnTo>
                <a:lnTo>
                  <a:pt x="4974491" y="1800270"/>
                </a:lnTo>
                <a:lnTo>
                  <a:pt x="4982960" y="1850585"/>
                </a:lnTo>
                <a:lnTo>
                  <a:pt x="4991962" y="1900768"/>
                </a:lnTo>
                <a:lnTo>
                  <a:pt x="5001530" y="1950775"/>
                </a:lnTo>
                <a:lnTo>
                  <a:pt x="5011701" y="2000565"/>
                </a:lnTo>
                <a:lnTo>
                  <a:pt x="5022510" y="2050095"/>
                </a:lnTo>
                <a:lnTo>
                  <a:pt x="5033991" y="2099323"/>
                </a:lnTo>
                <a:lnTo>
                  <a:pt x="5046180" y="2148207"/>
                </a:lnTo>
                <a:lnTo>
                  <a:pt x="5059113" y="2196704"/>
                </a:lnTo>
                <a:lnTo>
                  <a:pt x="5072824" y="2244772"/>
                </a:lnTo>
                <a:lnTo>
                  <a:pt x="5087349" y="2292370"/>
                </a:lnTo>
                <a:lnTo>
                  <a:pt x="5102723" y="2339453"/>
                </a:lnTo>
                <a:lnTo>
                  <a:pt x="5118981" y="2385982"/>
                </a:lnTo>
                <a:lnTo>
                  <a:pt x="5136158" y="2431912"/>
                </a:lnTo>
                <a:lnTo>
                  <a:pt x="5154291" y="2477202"/>
                </a:lnTo>
                <a:lnTo>
                  <a:pt x="5173413" y="2521809"/>
                </a:lnTo>
                <a:lnTo>
                  <a:pt x="5193560" y="2565692"/>
                </a:lnTo>
                <a:lnTo>
                  <a:pt x="5214767" y="2608807"/>
                </a:lnTo>
                <a:lnTo>
                  <a:pt x="5237070" y="2651113"/>
                </a:lnTo>
                <a:lnTo>
                  <a:pt x="5260504" y="2692568"/>
                </a:lnTo>
                <a:lnTo>
                  <a:pt x="5285105" y="2733128"/>
                </a:lnTo>
                <a:lnTo>
                  <a:pt x="5739005" y="3207010"/>
                </a:lnTo>
                <a:lnTo>
                  <a:pt x="6225867" y="3435091"/>
                </a:lnTo>
                <a:lnTo>
                  <a:pt x="6614321" y="3506545"/>
                </a:lnTo>
                <a:lnTo>
                  <a:pt x="6772998" y="3510546"/>
                </a:lnTo>
              </a:path>
            </a:pathLst>
          </a:custGeom>
          <a:ln w="36436">
            <a:solidFill>
              <a:srgbClr val="58814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metoffice.gov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.png"/><Relationship Id="rId4" Type="http://schemas.openxmlformats.org/officeDocument/2006/relationships/hyperlink" Target="http://www.metoffice.gov.uk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46958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FFFFFF"/>
                </a:solidFill>
                <a:latin typeface="Arial"/>
                <a:cs typeface="Arial"/>
              </a:rPr>
              <a:t>Graffiau</a:t>
            </a:r>
            <a:r>
              <a:rPr dirty="0" sz="3600" spc="-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600" spc="10">
                <a:solidFill>
                  <a:srgbClr val="FFFFFF"/>
                </a:solidFill>
                <a:latin typeface="Arial"/>
                <a:cs typeface="Arial"/>
              </a:rPr>
              <a:t>llinell</a:t>
            </a:r>
            <a:r>
              <a:rPr dirty="0" sz="360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600" spc="-10">
                <a:solidFill>
                  <a:srgbClr val="FFFFFF"/>
                </a:solidFill>
                <a:latin typeface="Arial"/>
                <a:cs typeface="Arial"/>
              </a:rPr>
              <a:t>emosiwn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79521" y="552746"/>
            <a:ext cx="18681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solidFill>
                  <a:srgbClr val="FFFFFF"/>
                </a:solidFill>
                <a:latin typeface="Arial"/>
                <a:cs typeface="Arial"/>
              </a:rPr>
              <a:t>Darganfod</a:t>
            </a:r>
            <a:r>
              <a:rPr dirty="0" sz="14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 spc="5">
                <a:solidFill>
                  <a:srgbClr val="FFFFFF"/>
                </a:solidFill>
                <a:latin typeface="Arial"/>
                <a:cs typeface="Arial"/>
              </a:rPr>
              <a:t>yn</a:t>
            </a:r>
            <a:r>
              <a:rPr dirty="0" sz="1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 spc="15">
                <a:solidFill>
                  <a:srgbClr val="FFFFFF"/>
                </a:solidFill>
                <a:latin typeface="Arial"/>
                <a:cs typeface="Arial"/>
              </a:rPr>
              <a:t>ddyfnach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5484" y="2515354"/>
            <a:ext cx="717550" cy="2006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50" spc="-55" b="1">
                <a:solidFill>
                  <a:srgbClr val="212528"/>
                </a:solidFill>
                <a:latin typeface="Tahoma"/>
                <a:cs typeface="Tahoma"/>
              </a:rPr>
              <a:t>Gobeithiol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1616" y="6034418"/>
            <a:ext cx="881380" cy="2006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50" spc="-35" b="1">
                <a:solidFill>
                  <a:srgbClr val="212528"/>
                </a:solidFill>
                <a:latin typeface="Tahoma"/>
                <a:cs typeface="Tahoma"/>
              </a:rPr>
              <a:t>P</a:t>
            </a:r>
            <a:r>
              <a:rPr dirty="0" sz="1150" spc="-65" b="1">
                <a:solidFill>
                  <a:srgbClr val="212528"/>
                </a:solidFill>
                <a:latin typeface="Tahoma"/>
                <a:cs typeface="Tahoma"/>
              </a:rPr>
              <a:t>e</a:t>
            </a:r>
            <a:r>
              <a:rPr dirty="0" sz="1150" spc="-50" b="1">
                <a:solidFill>
                  <a:srgbClr val="212528"/>
                </a:solidFill>
                <a:latin typeface="Tahoma"/>
                <a:cs typeface="Tahoma"/>
              </a:rPr>
              <a:t>s</a:t>
            </a:r>
            <a:r>
              <a:rPr dirty="0" sz="1150" spc="-45" b="1">
                <a:solidFill>
                  <a:srgbClr val="212528"/>
                </a:solidFill>
                <a:latin typeface="Tahoma"/>
                <a:cs typeface="Tahoma"/>
              </a:rPr>
              <a:t>i</a:t>
            </a:r>
            <a:r>
              <a:rPr dirty="0" sz="1150" spc="-125" b="1">
                <a:solidFill>
                  <a:srgbClr val="212528"/>
                </a:solidFill>
                <a:latin typeface="Tahoma"/>
                <a:cs typeface="Tahoma"/>
              </a:rPr>
              <a:t>m</a:t>
            </a:r>
            <a:r>
              <a:rPr dirty="0" sz="1150" spc="-45" b="1">
                <a:solidFill>
                  <a:srgbClr val="212528"/>
                </a:solidFill>
                <a:latin typeface="Tahoma"/>
                <a:cs typeface="Tahoma"/>
              </a:rPr>
              <a:t>i</a:t>
            </a:r>
            <a:r>
              <a:rPr dirty="0" sz="1150" spc="-65" b="1">
                <a:solidFill>
                  <a:srgbClr val="212528"/>
                </a:solidFill>
                <a:latin typeface="Tahoma"/>
                <a:cs typeface="Tahoma"/>
              </a:rPr>
              <a:t>s</a:t>
            </a:r>
            <a:r>
              <a:rPr dirty="0" sz="1150" spc="-30" b="1">
                <a:solidFill>
                  <a:srgbClr val="212528"/>
                </a:solidFill>
                <a:latin typeface="Tahoma"/>
                <a:cs typeface="Tahoma"/>
              </a:rPr>
              <a:t>ta</a:t>
            </a:r>
            <a:r>
              <a:rPr dirty="0" sz="1150" spc="-65" b="1">
                <a:solidFill>
                  <a:srgbClr val="212528"/>
                </a:solidFill>
                <a:latin typeface="Tahoma"/>
                <a:cs typeface="Tahoma"/>
              </a:rPr>
              <a:t>i</a:t>
            </a:r>
            <a:r>
              <a:rPr dirty="0" sz="1150" spc="-65" b="1">
                <a:solidFill>
                  <a:srgbClr val="212528"/>
                </a:solidFill>
                <a:latin typeface="Tahoma"/>
                <a:cs typeface="Tahoma"/>
              </a:rPr>
              <a:t>dd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66805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1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2546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4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53025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2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1168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5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3924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3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97907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40" b="1">
                <a:solidFill>
                  <a:srgbClr val="212528"/>
                </a:solidFill>
                <a:latin typeface="Tahoma"/>
                <a:cs typeface="Tahoma"/>
              </a:rPr>
              <a:t>6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15061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90"/>
              <a:t>G</a:t>
            </a:r>
            <a:r>
              <a:rPr dirty="0" spc="-380"/>
              <a:t>r</a:t>
            </a:r>
            <a:r>
              <a:rPr dirty="0" spc="-430"/>
              <a:t>a</a:t>
            </a:r>
            <a:r>
              <a:rPr dirty="0" spc="-240"/>
              <a:t>ff</a:t>
            </a:r>
            <a:r>
              <a:rPr dirty="0" spc="-175"/>
              <a:t>i</a:t>
            </a:r>
            <a:r>
              <a:rPr dirty="0" spc="-455"/>
              <a:t>a</a:t>
            </a:r>
            <a:r>
              <a:rPr dirty="0" spc="-365"/>
              <a:t>u</a:t>
            </a:r>
            <a:r>
              <a:rPr dirty="0" spc="-575"/>
              <a:t> </a:t>
            </a:r>
            <a:r>
              <a:rPr dirty="0" spc="-235"/>
              <a:t>l</a:t>
            </a:r>
            <a:r>
              <a:rPr dirty="0" spc="-225"/>
              <a:t>l</a:t>
            </a:r>
            <a:r>
              <a:rPr dirty="0" spc="-375"/>
              <a:t>i</a:t>
            </a:r>
            <a:r>
              <a:rPr dirty="0" spc="-430"/>
              <a:t>n</a:t>
            </a:r>
            <a:r>
              <a:rPr dirty="0" spc="-345"/>
              <a:t>e</a:t>
            </a:r>
            <a:r>
              <a:rPr dirty="0" spc="-235"/>
              <a:t>l</a:t>
            </a:r>
            <a:r>
              <a:rPr dirty="0" spc="-170"/>
              <a:t>l</a:t>
            </a:r>
            <a:r>
              <a:rPr dirty="0" spc="-575"/>
              <a:t> </a:t>
            </a:r>
            <a:r>
              <a:rPr dirty="0" spc="-340"/>
              <a:t>e</a:t>
            </a:r>
            <a:r>
              <a:rPr dirty="0" spc="-505"/>
              <a:t>m</a:t>
            </a:r>
            <a:r>
              <a:rPr dirty="0" spc="-415"/>
              <a:t>o</a:t>
            </a:r>
            <a:r>
              <a:rPr dirty="0" spc="-385"/>
              <a:t>s</a:t>
            </a:r>
            <a:r>
              <a:rPr dirty="0" spc="-345"/>
              <a:t>i</a:t>
            </a:r>
            <a:r>
              <a:rPr dirty="0" spc="-105"/>
              <a:t>w</a:t>
            </a:r>
            <a:r>
              <a:rPr dirty="0" spc="-375"/>
              <a:t>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1787356"/>
            <a:ext cx="9363075" cy="27736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5080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Ai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5">
                <a:solidFill>
                  <a:srgbClr val="2A2A2A"/>
                </a:solidFill>
                <a:latin typeface="Arial"/>
                <a:cs typeface="Arial"/>
              </a:rPr>
              <a:t>oherwydd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bod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rhai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pobl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cael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20">
                <a:solidFill>
                  <a:srgbClr val="2A2A2A"/>
                </a:solidFill>
                <a:latin typeface="Arial"/>
                <a:cs typeface="Arial"/>
              </a:rPr>
              <a:t>mwy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0">
                <a:solidFill>
                  <a:srgbClr val="2A2A2A"/>
                </a:solidFill>
                <a:latin typeface="Arial"/>
                <a:cs typeface="Arial"/>
              </a:rPr>
              <a:t>ymateb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emosiynol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 i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newid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hinsawdd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nac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eraill?</a:t>
            </a:r>
            <a:endParaRPr sz="2700">
              <a:latin typeface="Arial"/>
              <a:cs typeface="Arial"/>
            </a:endParaRPr>
          </a:p>
          <a:p>
            <a:pPr marL="241300" marR="260985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35">
                <a:solidFill>
                  <a:srgbClr val="2A2A2A"/>
                </a:solidFill>
                <a:latin typeface="Arial"/>
                <a:cs typeface="Arial"/>
              </a:rPr>
              <a:t>yw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45">
                <a:solidFill>
                  <a:srgbClr val="2A2A2A"/>
                </a:solidFill>
                <a:latin typeface="Arial"/>
                <a:cs typeface="Arial"/>
              </a:rPr>
              <a:t>oherwydd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bod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rhai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0">
                <a:solidFill>
                  <a:srgbClr val="2A2A2A"/>
                </a:solidFill>
                <a:latin typeface="Arial"/>
                <a:cs typeface="Arial"/>
              </a:rPr>
              <a:t>pobl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deall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newid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hinsawdd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80">
                <a:solidFill>
                  <a:srgbClr val="2A2A2A"/>
                </a:solidFill>
                <a:latin typeface="Arial"/>
                <a:cs typeface="Arial"/>
              </a:rPr>
              <a:t>fwy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Arial"/>
                <a:cs typeface="Arial"/>
              </a:rPr>
              <a:t>nac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15">
                <a:solidFill>
                  <a:srgbClr val="2A2A2A"/>
                </a:solidFill>
                <a:latin typeface="Arial"/>
                <a:cs typeface="Arial"/>
              </a:rPr>
              <a:t>eraill?</a:t>
            </a:r>
            <a:endParaRPr sz="2700">
              <a:latin typeface="Arial"/>
              <a:cs typeface="Arial"/>
            </a:endParaRPr>
          </a:p>
          <a:p>
            <a:pPr marL="241300" marR="135890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75">
                <a:solidFill>
                  <a:srgbClr val="2A2A2A"/>
                </a:solidFill>
                <a:latin typeface="Arial"/>
                <a:cs typeface="Arial"/>
              </a:rPr>
              <a:t>yw’n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0">
                <a:solidFill>
                  <a:srgbClr val="2A2A2A"/>
                </a:solidFill>
                <a:latin typeface="Arial"/>
                <a:cs typeface="Arial"/>
              </a:rPr>
              <a:t>bwysig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cael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45">
                <a:solidFill>
                  <a:srgbClr val="2A2A2A"/>
                </a:solidFill>
                <a:latin typeface="Arial"/>
                <a:cs typeface="Arial"/>
              </a:rPr>
              <a:t>negeseuon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gobeithiol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0">
                <a:solidFill>
                  <a:srgbClr val="2A2A2A"/>
                </a:solidFill>
                <a:latin typeface="Arial"/>
                <a:cs typeface="Arial"/>
              </a:rPr>
              <a:t>am</a:t>
            </a:r>
            <a:r>
              <a:rPr dirty="0" sz="27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25">
                <a:solidFill>
                  <a:srgbClr val="2A2A2A"/>
                </a:solidFill>
                <a:latin typeface="Arial"/>
                <a:cs typeface="Arial"/>
              </a:rPr>
              <a:t>newid </a:t>
            </a:r>
            <a:r>
              <a:rPr dirty="0" sz="2700" spc="-7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>
                <a:solidFill>
                  <a:srgbClr val="2A2A2A"/>
                </a:solidFill>
                <a:latin typeface="Arial"/>
                <a:cs typeface="Arial"/>
              </a:rPr>
              <a:t>hinsawdd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35">
                <a:solidFill>
                  <a:srgbClr val="2A2A2A"/>
                </a:solidFill>
                <a:latin typeface="Arial"/>
                <a:cs typeface="Arial"/>
              </a:rPr>
              <a:t>ogystal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-55">
                <a:solidFill>
                  <a:srgbClr val="2A2A2A"/>
                </a:solidFill>
                <a:latin typeface="Arial"/>
                <a:cs typeface="Arial"/>
              </a:rPr>
              <a:t>â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5">
                <a:solidFill>
                  <a:srgbClr val="2A2A2A"/>
                </a:solidFill>
                <a:latin typeface="Arial"/>
                <a:cs typeface="Arial"/>
              </a:rPr>
              <a:t>rhai</a:t>
            </a:r>
            <a:r>
              <a:rPr dirty="0" sz="27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700" spc="15">
                <a:solidFill>
                  <a:srgbClr val="2A2A2A"/>
                </a:solidFill>
                <a:latin typeface="Arial"/>
                <a:cs typeface="Arial"/>
              </a:rPr>
              <a:t>pesimistaidd</a:t>
            </a:r>
            <a:endParaRPr sz="27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5">
                <a:solidFill>
                  <a:srgbClr val="2A2A2A"/>
                </a:solidFill>
                <a:latin typeface="Arial"/>
                <a:cs typeface="Arial"/>
              </a:rPr>
              <a:t>Rhagor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1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3000" spc="-1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65">
                <a:solidFill>
                  <a:srgbClr val="2A2A2A"/>
                </a:solidFill>
                <a:latin typeface="Arial"/>
                <a:cs typeface="Arial"/>
              </a:rPr>
              <a:t>wybodaeth</a:t>
            </a:r>
            <a:r>
              <a:rPr dirty="0" sz="3000" spc="-15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Arial"/>
                <a:cs typeface="Arial"/>
              </a:rPr>
              <a:t>yma: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3000" spc="-125" b="1">
                <a:solidFill>
                  <a:srgbClr val="588141"/>
                </a:solidFill>
                <a:latin typeface="Tahoma"/>
                <a:cs typeface="Tahoma"/>
                <a:hlinkClick r:id="rId2"/>
              </a:rPr>
              <a:t>www.metoffice.gov.uk/schools</a:t>
            </a:r>
            <a:endParaRPr sz="3000">
              <a:latin typeface="Tahoma"/>
              <a:cs typeface="Tahom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8" name="object 8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71F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4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2022-05-04T17:27:35Z</dcterms:created>
  <dcterms:modified xsi:type="dcterms:W3CDTF">2022-05-04T17:27:35Z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2022-05-04T00:00:00Z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2022-05-04T00:00:00Z</vt:filetime>
  </property>
</Properties>
</file>