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2510790"/>
          </a:xfrm>
          <a:custGeom>
            <a:avLst/>
            <a:gdLst/>
            <a:ahLst/>
            <a:cxnLst/>
            <a:rect l="l" t="t" r="r" b="b"/>
            <a:pathLst>
              <a:path w="10692130" h="2510790">
                <a:moveTo>
                  <a:pt x="10692003" y="0"/>
                </a:moveTo>
                <a:lnTo>
                  <a:pt x="0" y="0"/>
                </a:lnTo>
                <a:lnTo>
                  <a:pt x="0" y="2510332"/>
                </a:lnTo>
                <a:lnTo>
                  <a:pt x="10692003" y="2510332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457199" y="1020932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29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10002"/>
            <a:ext cx="10692003" cy="505000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8" y="1255566"/>
            <a:ext cx="713740" cy="923290"/>
          </a:xfrm>
          <a:custGeom>
            <a:avLst/>
            <a:gdLst/>
            <a:ahLst/>
            <a:cxnLst/>
            <a:rect l="l" t="t" r="r" b="b"/>
            <a:pathLst>
              <a:path w="713740" h="923289">
                <a:moveTo>
                  <a:pt x="588352" y="881379"/>
                </a:moveTo>
                <a:lnTo>
                  <a:pt x="186956" y="881379"/>
                </a:lnTo>
                <a:lnTo>
                  <a:pt x="178862" y="883919"/>
                </a:lnTo>
                <a:lnTo>
                  <a:pt x="172400" y="888999"/>
                </a:lnTo>
                <a:lnTo>
                  <a:pt x="168213" y="895349"/>
                </a:lnTo>
                <a:lnTo>
                  <a:pt x="166941" y="904239"/>
                </a:lnTo>
                <a:lnTo>
                  <a:pt x="168976" y="911859"/>
                </a:lnTo>
                <a:lnTo>
                  <a:pt x="173789" y="918209"/>
                </a:lnTo>
                <a:lnTo>
                  <a:pt x="180675" y="923289"/>
                </a:lnTo>
                <a:lnTo>
                  <a:pt x="587756" y="923289"/>
                </a:lnTo>
                <a:lnTo>
                  <a:pt x="595950" y="922019"/>
                </a:lnTo>
                <a:lnTo>
                  <a:pt x="602684" y="918209"/>
                </a:lnTo>
                <a:lnTo>
                  <a:pt x="607276" y="911859"/>
                </a:lnTo>
                <a:lnTo>
                  <a:pt x="609041" y="902969"/>
                </a:lnTo>
                <a:lnTo>
                  <a:pt x="607508" y="895349"/>
                </a:lnTo>
                <a:lnTo>
                  <a:pt x="603107" y="887729"/>
                </a:lnTo>
                <a:lnTo>
                  <a:pt x="596500" y="883919"/>
                </a:lnTo>
                <a:lnTo>
                  <a:pt x="588352" y="881379"/>
                </a:lnTo>
                <a:close/>
              </a:path>
              <a:path w="713740" h="923289">
                <a:moveTo>
                  <a:pt x="271246" y="0"/>
                </a:moveTo>
                <a:lnTo>
                  <a:pt x="269443" y="0"/>
                </a:lnTo>
                <a:lnTo>
                  <a:pt x="267677" y="1269"/>
                </a:lnTo>
                <a:lnTo>
                  <a:pt x="266001" y="1269"/>
                </a:lnTo>
                <a:lnTo>
                  <a:pt x="220964" y="20319"/>
                </a:lnTo>
                <a:lnTo>
                  <a:pt x="178937" y="45719"/>
                </a:lnTo>
                <a:lnTo>
                  <a:pt x="140328" y="74929"/>
                </a:lnTo>
                <a:lnTo>
                  <a:pt x="105544" y="107949"/>
                </a:lnTo>
                <a:lnTo>
                  <a:pt x="74993" y="146049"/>
                </a:lnTo>
                <a:lnTo>
                  <a:pt x="49082" y="186689"/>
                </a:lnTo>
                <a:lnTo>
                  <a:pt x="28220" y="231139"/>
                </a:lnTo>
                <a:lnTo>
                  <a:pt x="12814" y="278129"/>
                </a:lnTo>
                <a:lnTo>
                  <a:pt x="3271" y="326389"/>
                </a:lnTo>
                <a:lnTo>
                  <a:pt x="0" y="378459"/>
                </a:lnTo>
                <a:lnTo>
                  <a:pt x="2821" y="425449"/>
                </a:lnTo>
                <a:lnTo>
                  <a:pt x="11071" y="471169"/>
                </a:lnTo>
                <a:lnTo>
                  <a:pt x="24425" y="515619"/>
                </a:lnTo>
                <a:lnTo>
                  <a:pt x="42558" y="557529"/>
                </a:lnTo>
                <a:lnTo>
                  <a:pt x="65146" y="596899"/>
                </a:lnTo>
                <a:lnTo>
                  <a:pt x="91865" y="632459"/>
                </a:lnTo>
                <a:lnTo>
                  <a:pt x="122392" y="665479"/>
                </a:lnTo>
                <a:lnTo>
                  <a:pt x="156402" y="694689"/>
                </a:lnTo>
                <a:lnTo>
                  <a:pt x="193570" y="720089"/>
                </a:lnTo>
                <a:lnTo>
                  <a:pt x="233573" y="740409"/>
                </a:lnTo>
                <a:lnTo>
                  <a:pt x="276086" y="756919"/>
                </a:lnTo>
                <a:lnTo>
                  <a:pt x="320785" y="768349"/>
                </a:lnTo>
                <a:lnTo>
                  <a:pt x="367347" y="775969"/>
                </a:lnTo>
                <a:lnTo>
                  <a:pt x="367347" y="881379"/>
                </a:lnTo>
                <a:lnTo>
                  <a:pt x="409333" y="881379"/>
                </a:lnTo>
                <a:lnTo>
                  <a:pt x="409333" y="777239"/>
                </a:lnTo>
                <a:lnTo>
                  <a:pt x="438590" y="774699"/>
                </a:lnTo>
                <a:lnTo>
                  <a:pt x="494108" y="763269"/>
                </a:lnTo>
                <a:lnTo>
                  <a:pt x="533892" y="745489"/>
                </a:lnTo>
                <a:lnTo>
                  <a:pt x="537041" y="735329"/>
                </a:lnTo>
                <a:lnTo>
                  <a:pt x="398830" y="735329"/>
                </a:lnTo>
                <a:lnTo>
                  <a:pt x="350356" y="731519"/>
                </a:lnTo>
                <a:lnTo>
                  <a:pt x="303879" y="722629"/>
                </a:lnTo>
                <a:lnTo>
                  <a:pt x="259824" y="707389"/>
                </a:lnTo>
                <a:lnTo>
                  <a:pt x="218612" y="685799"/>
                </a:lnTo>
                <a:lnTo>
                  <a:pt x="180666" y="660399"/>
                </a:lnTo>
                <a:lnTo>
                  <a:pt x="146408" y="631189"/>
                </a:lnTo>
                <a:lnTo>
                  <a:pt x="116262" y="596899"/>
                </a:lnTo>
                <a:lnTo>
                  <a:pt x="90649" y="558799"/>
                </a:lnTo>
                <a:lnTo>
                  <a:pt x="69993" y="516889"/>
                </a:lnTo>
                <a:lnTo>
                  <a:pt x="54715" y="473709"/>
                </a:lnTo>
                <a:lnTo>
                  <a:pt x="45238" y="426719"/>
                </a:lnTo>
                <a:lnTo>
                  <a:pt x="41986" y="378459"/>
                </a:lnTo>
                <a:lnTo>
                  <a:pt x="45602" y="327659"/>
                </a:lnTo>
                <a:lnTo>
                  <a:pt x="56111" y="278129"/>
                </a:lnTo>
                <a:lnTo>
                  <a:pt x="73007" y="232409"/>
                </a:lnTo>
                <a:lnTo>
                  <a:pt x="95782" y="189229"/>
                </a:lnTo>
                <a:lnTo>
                  <a:pt x="123930" y="151129"/>
                </a:lnTo>
                <a:lnTo>
                  <a:pt x="156942" y="115569"/>
                </a:lnTo>
                <a:lnTo>
                  <a:pt x="194313" y="85089"/>
                </a:lnTo>
                <a:lnTo>
                  <a:pt x="235534" y="60959"/>
                </a:lnTo>
                <a:lnTo>
                  <a:pt x="280098" y="40639"/>
                </a:lnTo>
                <a:lnTo>
                  <a:pt x="287227" y="36829"/>
                </a:lnTo>
                <a:lnTo>
                  <a:pt x="291979" y="30479"/>
                </a:lnTo>
                <a:lnTo>
                  <a:pt x="293950" y="22859"/>
                </a:lnTo>
                <a:lnTo>
                  <a:pt x="292735" y="13969"/>
                </a:lnTo>
                <a:lnTo>
                  <a:pt x="289347" y="7619"/>
                </a:lnTo>
                <a:lnTo>
                  <a:pt x="284329" y="3809"/>
                </a:lnTo>
                <a:lnTo>
                  <a:pt x="278142" y="1269"/>
                </a:lnTo>
                <a:lnTo>
                  <a:pt x="271246" y="0"/>
                </a:lnTo>
                <a:close/>
              </a:path>
              <a:path w="713740" h="923289">
                <a:moveTo>
                  <a:pt x="520745" y="713739"/>
                </a:moveTo>
                <a:lnTo>
                  <a:pt x="510794" y="713739"/>
                </a:lnTo>
                <a:lnTo>
                  <a:pt x="509219" y="715009"/>
                </a:lnTo>
                <a:lnTo>
                  <a:pt x="507720" y="715009"/>
                </a:lnTo>
                <a:lnTo>
                  <a:pt x="480964" y="722629"/>
                </a:lnTo>
                <a:lnTo>
                  <a:pt x="453966" y="728979"/>
                </a:lnTo>
                <a:lnTo>
                  <a:pt x="426622" y="734059"/>
                </a:lnTo>
                <a:lnTo>
                  <a:pt x="398830" y="735329"/>
                </a:lnTo>
                <a:lnTo>
                  <a:pt x="537041" y="735329"/>
                </a:lnTo>
                <a:lnTo>
                  <a:pt x="537070" y="730249"/>
                </a:lnTo>
                <a:lnTo>
                  <a:pt x="533868" y="722629"/>
                </a:lnTo>
                <a:lnTo>
                  <a:pt x="528162" y="717549"/>
                </a:lnTo>
                <a:lnTo>
                  <a:pt x="520745" y="713739"/>
                </a:lnTo>
                <a:close/>
              </a:path>
              <a:path w="713740" h="923289">
                <a:moveTo>
                  <a:pt x="398830" y="63499"/>
                </a:moveTo>
                <a:lnTo>
                  <a:pt x="352358" y="67309"/>
                </a:lnTo>
                <a:lnTo>
                  <a:pt x="307983" y="76199"/>
                </a:lnTo>
                <a:lnTo>
                  <a:pt x="266197" y="92709"/>
                </a:lnTo>
                <a:lnTo>
                  <a:pt x="227491" y="114299"/>
                </a:lnTo>
                <a:lnTo>
                  <a:pt x="192354" y="140969"/>
                </a:lnTo>
                <a:lnTo>
                  <a:pt x="161277" y="171449"/>
                </a:lnTo>
                <a:lnTo>
                  <a:pt x="134750" y="207009"/>
                </a:lnTo>
                <a:lnTo>
                  <a:pt x="113265" y="245109"/>
                </a:lnTo>
                <a:lnTo>
                  <a:pt x="97311" y="287019"/>
                </a:lnTo>
                <a:lnTo>
                  <a:pt x="87379" y="331469"/>
                </a:lnTo>
                <a:lnTo>
                  <a:pt x="83959" y="378459"/>
                </a:lnTo>
                <a:lnTo>
                  <a:pt x="87379" y="424179"/>
                </a:lnTo>
                <a:lnTo>
                  <a:pt x="97311" y="468629"/>
                </a:lnTo>
                <a:lnTo>
                  <a:pt x="113265" y="510539"/>
                </a:lnTo>
                <a:lnTo>
                  <a:pt x="134750" y="549909"/>
                </a:lnTo>
                <a:lnTo>
                  <a:pt x="161277" y="584199"/>
                </a:lnTo>
                <a:lnTo>
                  <a:pt x="192354" y="615949"/>
                </a:lnTo>
                <a:lnTo>
                  <a:pt x="227491" y="642619"/>
                </a:lnTo>
                <a:lnTo>
                  <a:pt x="266197" y="664209"/>
                </a:lnTo>
                <a:lnTo>
                  <a:pt x="307983" y="679449"/>
                </a:lnTo>
                <a:lnTo>
                  <a:pt x="352358" y="689609"/>
                </a:lnTo>
                <a:lnTo>
                  <a:pt x="398830" y="693419"/>
                </a:lnTo>
                <a:lnTo>
                  <a:pt x="445303" y="689609"/>
                </a:lnTo>
                <a:lnTo>
                  <a:pt x="489677" y="679449"/>
                </a:lnTo>
                <a:lnTo>
                  <a:pt x="531463" y="664209"/>
                </a:lnTo>
                <a:lnTo>
                  <a:pt x="570170" y="642619"/>
                </a:lnTo>
                <a:lnTo>
                  <a:pt x="573516" y="640079"/>
                </a:lnTo>
                <a:lnTo>
                  <a:pt x="322084" y="640079"/>
                </a:lnTo>
                <a:lnTo>
                  <a:pt x="278886" y="623569"/>
                </a:lnTo>
                <a:lnTo>
                  <a:pt x="239637" y="599439"/>
                </a:lnTo>
                <a:lnTo>
                  <a:pt x="205039" y="570229"/>
                </a:lnTo>
                <a:lnTo>
                  <a:pt x="175793" y="535939"/>
                </a:lnTo>
                <a:lnTo>
                  <a:pt x="670534" y="535939"/>
                </a:lnTo>
                <a:lnTo>
                  <a:pt x="684396" y="510539"/>
                </a:lnTo>
                <a:lnTo>
                  <a:pt x="690681" y="494029"/>
                </a:lnTo>
                <a:lnTo>
                  <a:pt x="151523" y="494029"/>
                </a:lnTo>
                <a:lnTo>
                  <a:pt x="142265" y="471169"/>
                </a:lnTo>
                <a:lnTo>
                  <a:pt x="134931" y="448309"/>
                </a:lnTo>
                <a:lnTo>
                  <a:pt x="129663" y="424179"/>
                </a:lnTo>
                <a:lnTo>
                  <a:pt x="126606" y="398779"/>
                </a:lnTo>
                <a:lnTo>
                  <a:pt x="712182" y="398779"/>
                </a:lnTo>
                <a:lnTo>
                  <a:pt x="713701" y="378459"/>
                </a:lnTo>
                <a:lnTo>
                  <a:pt x="712417" y="356869"/>
                </a:lnTo>
                <a:lnTo>
                  <a:pt x="126936" y="356869"/>
                </a:lnTo>
                <a:lnTo>
                  <a:pt x="130174" y="332739"/>
                </a:lnTo>
                <a:lnTo>
                  <a:pt x="135634" y="308609"/>
                </a:lnTo>
                <a:lnTo>
                  <a:pt x="143140" y="284479"/>
                </a:lnTo>
                <a:lnTo>
                  <a:pt x="152514" y="262889"/>
                </a:lnTo>
                <a:lnTo>
                  <a:pt x="692228" y="262889"/>
                </a:lnTo>
                <a:lnTo>
                  <a:pt x="678281" y="232409"/>
                </a:lnTo>
                <a:lnTo>
                  <a:pt x="674611" y="224789"/>
                </a:lnTo>
                <a:lnTo>
                  <a:pt x="667410" y="220979"/>
                </a:lnTo>
                <a:lnTo>
                  <a:pt x="176466" y="220979"/>
                </a:lnTo>
                <a:lnTo>
                  <a:pt x="205564" y="185419"/>
                </a:lnTo>
                <a:lnTo>
                  <a:pt x="239937" y="156209"/>
                </a:lnTo>
                <a:lnTo>
                  <a:pt x="278897" y="133349"/>
                </a:lnTo>
                <a:lnTo>
                  <a:pt x="321754" y="116839"/>
                </a:lnTo>
                <a:lnTo>
                  <a:pt x="390539" y="116839"/>
                </a:lnTo>
                <a:lnTo>
                  <a:pt x="398830" y="115569"/>
                </a:lnTo>
                <a:lnTo>
                  <a:pt x="573186" y="115569"/>
                </a:lnTo>
                <a:lnTo>
                  <a:pt x="571507" y="114299"/>
                </a:lnTo>
                <a:lnTo>
                  <a:pt x="532538" y="92709"/>
                </a:lnTo>
                <a:lnTo>
                  <a:pt x="490410" y="76199"/>
                </a:lnTo>
                <a:lnTo>
                  <a:pt x="445662" y="67309"/>
                </a:lnTo>
                <a:lnTo>
                  <a:pt x="398830" y="63499"/>
                </a:lnTo>
                <a:close/>
              </a:path>
              <a:path w="713740" h="923289">
                <a:moveTo>
                  <a:pt x="316179" y="535939"/>
                </a:moveTo>
                <a:lnTo>
                  <a:pt x="272237" y="535939"/>
                </a:lnTo>
                <a:lnTo>
                  <a:pt x="276327" y="548639"/>
                </a:lnTo>
                <a:lnTo>
                  <a:pt x="280760" y="562609"/>
                </a:lnTo>
                <a:lnTo>
                  <a:pt x="297647" y="601979"/>
                </a:lnTo>
                <a:lnTo>
                  <a:pt x="322084" y="640079"/>
                </a:lnTo>
                <a:lnTo>
                  <a:pt x="390539" y="640079"/>
                </a:lnTo>
                <a:lnTo>
                  <a:pt x="382100" y="636269"/>
                </a:lnTo>
                <a:lnTo>
                  <a:pt x="373415" y="631189"/>
                </a:lnTo>
                <a:lnTo>
                  <a:pt x="346040" y="601979"/>
                </a:lnTo>
                <a:lnTo>
                  <a:pt x="325551" y="561339"/>
                </a:lnTo>
                <a:lnTo>
                  <a:pt x="322287" y="553719"/>
                </a:lnTo>
                <a:lnTo>
                  <a:pt x="319166" y="544829"/>
                </a:lnTo>
                <a:lnTo>
                  <a:pt x="316179" y="535939"/>
                </a:lnTo>
                <a:close/>
              </a:path>
              <a:path w="713740" h="923289">
                <a:moveTo>
                  <a:pt x="525437" y="535939"/>
                </a:moveTo>
                <a:lnTo>
                  <a:pt x="481495" y="535939"/>
                </a:lnTo>
                <a:lnTo>
                  <a:pt x="478512" y="544829"/>
                </a:lnTo>
                <a:lnTo>
                  <a:pt x="475389" y="553719"/>
                </a:lnTo>
                <a:lnTo>
                  <a:pt x="472118" y="561339"/>
                </a:lnTo>
                <a:lnTo>
                  <a:pt x="468693" y="570229"/>
                </a:lnTo>
                <a:lnTo>
                  <a:pt x="460421" y="586739"/>
                </a:lnTo>
                <a:lnTo>
                  <a:pt x="433273" y="623569"/>
                </a:lnTo>
                <a:lnTo>
                  <a:pt x="407127" y="640079"/>
                </a:lnTo>
                <a:lnTo>
                  <a:pt x="475576" y="640079"/>
                </a:lnTo>
                <a:lnTo>
                  <a:pt x="500019" y="601979"/>
                </a:lnTo>
                <a:lnTo>
                  <a:pt x="516912" y="562609"/>
                </a:lnTo>
                <a:lnTo>
                  <a:pt x="521346" y="548639"/>
                </a:lnTo>
                <a:lnTo>
                  <a:pt x="525437" y="535939"/>
                </a:lnTo>
                <a:close/>
              </a:path>
              <a:path w="713740" h="923289">
                <a:moveTo>
                  <a:pt x="670534" y="535939"/>
                </a:moveTo>
                <a:lnTo>
                  <a:pt x="621868" y="535939"/>
                </a:lnTo>
                <a:lnTo>
                  <a:pt x="592629" y="570229"/>
                </a:lnTo>
                <a:lnTo>
                  <a:pt x="558033" y="599439"/>
                </a:lnTo>
                <a:lnTo>
                  <a:pt x="518782" y="623569"/>
                </a:lnTo>
                <a:lnTo>
                  <a:pt x="475576" y="640079"/>
                </a:lnTo>
                <a:lnTo>
                  <a:pt x="573516" y="640079"/>
                </a:lnTo>
                <a:lnTo>
                  <a:pt x="605307" y="615949"/>
                </a:lnTo>
                <a:lnTo>
                  <a:pt x="636384" y="584199"/>
                </a:lnTo>
                <a:lnTo>
                  <a:pt x="662910" y="549909"/>
                </a:lnTo>
                <a:lnTo>
                  <a:pt x="670534" y="535939"/>
                </a:lnTo>
                <a:close/>
              </a:path>
              <a:path w="713740" h="923289">
                <a:moveTo>
                  <a:pt x="294525" y="398779"/>
                </a:moveTo>
                <a:lnTo>
                  <a:pt x="252222" y="398779"/>
                </a:lnTo>
                <a:lnTo>
                  <a:pt x="253456" y="424179"/>
                </a:lnTo>
                <a:lnTo>
                  <a:pt x="255589" y="448309"/>
                </a:lnTo>
                <a:lnTo>
                  <a:pt x="258581" y="471169"/>
                </a:lnTo>
                <a:lnTo>
                  <a:pt x="262394" y="494029"/>
                </a:lnTo>
                <a:lnTo>
                  <a:pt x="305358" y="494029"/>
                </a:lnTo>
                <a:lnTo>
                  <a:pt x="301301" y="471169"/>
                </a:lnTo>
                <a:lnTo>
                  <a:pt x="298132" y="448309"/>
                </a:lnTo>
                <a:lnTo>
                  <a:pt x="295868" y="424179"/>
                </a:lnTo>
                <a:lnTo>
                  <a:pt x="294525" y="398779"/>
                </a:lnTo>
                <a:close/>
              </a:path>
              <a:path w="713740" h="923289">
                <a:moveTo>
                  <a:pt x="545439" y="398779"/>
                </a:moveTo>
                <a:lnTo>
                  <a:pt x="503135" y="398779"/>
                </a:lnTo>
                <a:lnTo>
                  <a:pt x="501793" y="424179"/>
                </a:lnTo>
                <a:lnTo>
                  <a:pt x="499530" y="448309"/>
                </a:lnTo>
                <a:lnTo>
                  <a:pt x="496365" y="471169"/>
                </a:lnTo>
                <a:lnTo>
                  <a:pt x="492315" y="494029"/>
                </a:lnTo>
                <a:lnTo>
                  <a:pt x="535279" y="494029"/>
                </a:lnTo>
                <a:lnTo>
                  <a:pt x="539085" y="471169"/>
                </a:lnTo>
                <a:lnTo>
                  <a:pt x="542074" y="448309"/>
                </a:lnTo>
                <a:lnTo>
                  <a:pt x="544205" y="424179"/>
                </a:lnTo>
                <a:lnTo>
                  <a:pt x="545439" y="398779"/>
                </a:lnTo>
                <a:close/>
              </a:path>
              <a:path w="713740" h="923289">
                <a:moveTo>
                  <a:pt x="712182" y="398779"/>
                </a:moveTo>
                <a:lnTo>
                  <a:pt x="671068" y="398779"/>
                </a:lnTo>
                <a:lnTo>
                  <a:pt x="668003" y="424179"/>
                </a:lnTo>
                <a:lnTo>
                  <a:pt x="662732" y="448309"/>
                </a:lnTo>
                <a:lnTo>
                  <a:pt x="655396" y="471169"/>
                </a:lnTo>
                <a:lnTo>
                  <a:pt x="646137" y="494029"/>
                </a:lnTo>
                <a:lnTo>
                  <a:pt x="690681" y="494029"/>
                </a:lnTo>
                <a:lnTo>
                  <a:pt x="700350" y="468629"/>
                </a:lnTo>
                <a:lnTo>
                  <a:pt x="710282" y="424179"/>
                </a:lnTo>
                <a:lnTo>
                  <a:pt x="712182" y="398779"/>
                </a:lnTo>
                <a:close/>
              </a:path>
              <a:path w="713740" h="923289">
                <a:moveTo>
                  <a:pt x="305358" y="262889"/>
                </a:moveTo>
                <a:lnTo>
                  <a:pt x="262394" y="262889"/>
                </a:lnTo>
                <a:lnTo>
                  <a:pt x="258581" y="285749"/>
                </a:lnTo>
                <a:lnTo>
                  <a:pt x="255589" y="308609"/>
                </a:lnTo>
                <a:lnTo>
                  <a:pt x="253456" y="332739"/>
                </a:lnTo>
                <a:lnTo>
                  <a:pt x="252222" y="356869"/>
                </a:lnTo>
                <a:lnTo>
                  <a:pt x="294525" y="356869"/>
                </a:lnTo>
                <a:lnTo>
                  <a:pt x="295868" y="332739"/>
                </a:lnTo>
                <a:lnTo>
                  <a:pt x="298132" y="308609"/>
                </a:lnTo>
                <a:lnTo>
                  <a:pt x="301301" y="284479"/>
                </a:lnTo>
                <a:lnTo>
                  <a:pt x="305358" y="262889"/>
                </a:lnTo>
                <a:close/>
              </a:path>
              <a:path w="713740" h="923289">
                <a:moveTo>
                  <a:pt x="535279" y="262889"/>
                </a:moveTo>
                <a:lnTo>
                  <a:pt x="492315" y="262889"/>
                </a:lnTo>
                <a:lnTo>
                  <a:pt x="496365" y="284479"/>
                </a:lnTo>
                <a:lnTo>
                  <a:pt x="499530" y="308609"/>
                </a:lnTo>
                <a:lnTo>
                  <a:pt x="501793" y="332739"/>
                </a:lnTo>
                <a:lnTo>
                  <a:pt x="503135" y="356869"/>
                </a:lnTo>
                <a:lnTo>
                  <a:pt x="545439" y="356869"/>
                </a:lnTo>
                <a:lnTo>
                  <a:pt x="544205" y="332739"/>
                </a:lnTo>
                <a:lnTo>
                  <a:pt x="542074" y="308609"/>
                </a:lnTo>
                <a:lnTo>
                  <a:pt x="539085" y="285749"/>
                </a:lnTo>
                <a:lnTo>
                  <a:pt x="535279" y="262889"/>
                </a:lnTo>
                <a:close/>
              </a:path>
              <a:path w="713740" h="923289">
                <a:moveTo>
                  <a:pt x="692228" y="262889"/>
                </a:moveTo>
                <a:lnTo>
                  <a:pt x="645160" y="262889"/>
                </a:lnTo>
                <a:lnTo>
                  <a:pt x="654451" y="284479"/>
                </a:lnTo>
                <a:lnTo>
                  <a:pt x="661954" y="308609"/>
                </a:lnTo>
                <a:lnTo>
                  <a:pt x="667453" y="332739"/>
                </a:lnTo>
                <a:lnTo>
                  <a:pt x="670737" y="356869"/>
                </a:lnTo>
                <a:lnTo>
                  <a:pt x="712417" y="356869"/>
                </a:lnTo>
                <a:lnTo>
                  <a:pt x="711358" y="339089"/>
                </a:lnTo>
                <a:lnTo>
                  <a:pt x="704502" y="302259"/>
                </a:lnTo>
                <a:lnTo>
                  <a:pt x="693390" y="265429"/>
                </a:lnTo>
                <a:lnTo>
                  <a:pt x="692228" y="262889"/>
                </a:lnTo>
                <a:close/>
              </a:path>
              <a:path w="713740" h="923289">
                <a:moveTo>
                  <a:pt x="390539" y="116839"/>
                </a:moveTo>
                <a:lnTo>
                  <a:pt x="321754" y="116839"/>
                </a:lnTo>
                <a:lnTo>
                  <a:pt x="313111" y="128269"/>
                </a:lnTo>
                <a:lnTo>
                  <a:pt x="290588" y="168909"/>
                </a:lnTo>
                <a:lnTo>
                  <a:pt x="276327" y="207009"/>
                </a:lnTo>
                <a:lnTo>
                  <a:pt x="272237" y="220979"/>
                </a:lnTo>
                <a:lnTo>
                  <a:pt x="316179" y="220979"/>
                </a:lnTo>
                <a:lnTo>
                  <a:pt x="319166" y="212089"/>
                </a:lnTo>
                <a:lnTo>
                  <a:pt x="322287" y="203199"/>
                </a:lnTo>
                <a:lnTo>
                  <a:pt x="346040" y="154939"/>
                </a:lnTo>
                <a:lnTo>
                  <a:pt x="373415" y="124459"/>
                </a:lnTo>
                <a:lnTo>
                  <a:pt x="382100" y="119379"/>
                </a:lnTo>
                <a:lnTo>
                  <a:pt x="390539" y="116839"/>
                </a:lnTo>
                <a:close/>
              </a:path>
              <a:path w="713740" h="923289">
                <a:moveTo>
                  <a:pt x="475576" y="115569"/>
                </a:moveTo>
                <a:lnTo>
                  <a:pt x="398830" y="115569"/>
                </a:lnTo>
                <a:lnTo>
                  <a:pt x="407127" y="116839"/>
                </a:lnTo>
                <a:lnTo>
                  <a:pt x="415566" y="119379"/>
                </a:lnTo>
                <a:lnTo>
                  <a:pt x="451626" y="154939"/>
                </a:lnTo>
                <a:lnTo>
                  <a:pt x="472118" y="194309"/>
                </a:lnTo>
                <a:lnTo>
                  <a:pt x="481495" y="220979"/>
                </a:lnTo>
                <a:lnTo>
                  <a:pt x="525437" y="220979"/>
                </a:lnTo>
                <a:lnTo>
                  <a:pt x="512149" y="181609"/>
                </a:lnTo>
                <a:lnTo>
                  <a:pt x="492448" y="140969"/>
                </a:lnTo>
                <a:lnTo>
                  <a:pt x="484316" y="128269"/>
                </a:lnTo>
                <a:lnTo>
                  <a:pt x="475576" y="115569"/>
                </a:lnTo>
                <a:close/>
              </a:path>
              <a:path w="713740" h="923289">
                <a:moveTo>
                  <a:pt x="573186" y="115569"/>
                </a:moveTo>
                <a:lnTo>
                  <a:pt x="475576" y="115569"/>
                </a:lnTo>
                <a:lnTo>
                  <a:pt x="503894" y="125729"/>
                </a:lnTo>
                <a:lnTo>
                  <a:pt x="530679" y="138429"/>
                </a:lnTo>
                <a:lnTo>
                  <a:pt x="555744" y="154939"/>
                </a:lnTo>
                <a:lnTo>
                  <a:pt x="578904" y="172719"/>
                </a:lnTo>
                <a:lnTo>
                  <a:pt x="586129" y="176529"/>
                </a:lnTo>
                <a:lnTo>
                  <a:pt x="594120" y="177799"/>
                </a:lnTo>
                <a:lnTo>
                  <a:pt x="601923" y="176529"/>
                </a:lnTo>
                <a:lnTo>
                  <a:pt x="608584" y="171449"/>
                </a:lnTo>
                <a:lnTo>
                  <a:pt x="612770" y="163829"/>
                </a:lnTo>
                <a:lnTo>
                  <a:pt x="613825" y="156209"/>
                </a:lnTo>
                <a:lnTo>
                  <a:pt x="611809" y="148589"/>
                </a:lnTo>
                <a:lnTo>
                  <a:pt x="606780" y="140969"/>
                </a:lnTo>
                <a:lnTo>
                  <a:pt x="573186" y="115569"/>
                </a:lnTo>
                <a:close/>
              </a:path>
            </a:pathLst>
          </a:custGeom>
          <a:solidFill>
            <a:srgbClr val="57814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359883"/>
            <a:ext cx="9804400" cy="3180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6299" y="1393804"/>
            <a:ext cx="397002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0">
                <a:solidFill>
                  <a:srgbClr val="FFFFFF"/>
                </a:solidFill>
                <a:latin typeface="FS Emeric"/>
                <a:cs typeface="FS Emeric"/>
              </a:rPr>
              <a:t>Emotion</a:t>
            </a:r>
            <a:r>
              <a:rPr dirty="0" sz="3600" spc="-14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>
                <a:solidFill>
                  <a:srgbClr val="FFFFFF"/>
                </a:solidFill>
                <a:latin typeface="FS Emeric"/>
                <a:cs typeface="FS Emeric"/>
              </a:rPr>
              <a:t>line</a:t>
            </a:r>
            <a:r>
              <a:rPr dirty="0" sz="3600" spc="-1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3600" spc="-20">
                <a:solidFill>
                  <a:srgbClr val="FFFFFF"/>
                </a:solidFill>
                <a:latin typeface="FS Emeric"/>
                <a:cs typeface="FS Emeric"/>
              </a:rPr>
              <a:t>graphs</a:t>
            </a:r>
            <a:endParaRPr sz="3600">
              <a:latin typeface="FS Emeric"/>
              <a:cs typeface="FS Emeric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8859407" y="552746"/>
            <a:ext cx="138811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dirty="0" sz="1400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 descr=""/>
          <p:cNvGrpSpPr/>
          <p:nvPr/>
        </p:nvGrpSpPr>
        <p:grpSpPr>
          <a:xfrm>
            <a:off x="1818033" y="2292858"/>
            <a:ext cx="7759700" cy="4300220"/>
            <a:chOff x="1818033" y="2292858"/>
            <a:chExt cx="7759700" cy="4300220"/>
          </a:xfrm>
        </p:grpSpPr>
        <p:sp>
          <p:nvSpPr>
            <p:cNvPr id="7" name="object 7" descr=""/>
            <p:cNvSpPr/>
            <p:nvPr/>
          </p:nvSpPr>
          <p:spPr>
            <a:xfrm>
              <a:off x="3042766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925414" y="4319099"/>
              <a:ext cx="7604759" cy="0"/>
            </a:xfrm>
            <a:custGeom>
              <a:avLst/>
              <a:gdLst/>
              <a:ahLst/>
              <a:cxnLst/>
              <a:rect l="l" t="t" r="r" b="b"/>
              <a:pathLst>
                <a:path w="7604759" h="0">
                  <a:moveTo>
                    <a:pt x="0" y="0"/>
                  </a:moveTo>
                  <a:lnTo>
                    <a:pt x="7604556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6605071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4230201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7792507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5417637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979942" y="2350334"/>
              <a:ext cx="0" cy="4063365"/>
            </a:xfrm>
            <a:custGeom>
              <a:avLst/>
              <a:gdLst/>
              <a:ahLst/>
              <a:cxnLst/>
              <a:rect l="l" t="t" r="r" b="b"/>
              <a:pathLst>
                <a:path w="0" h="4063365">
                  <a:moveTo>
                    <a:pt x="0" y="4063111"/>
                  </a:moveTo>
                  <a:lnTo>
                    <a:pt x="0" y="0"/>
                  </a:lnTo>
                </a:path>
              </a:pathLst>
            </a:custGeom>
            <a:ln w="12141">
              <a:solidFill>
                <a:srgbClr val="A8DB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925508" y="2317153"/>
              <a:ext cx="7627620" cy="4105275"/>
            </a:xfrm>
            <a:custGeom>
              <a:avLst/>
              <a:gdLst/>
              <a:ahLst/>
              <a:cxnLst/>
              <a:rect l="l" t="t" r="r" b="b"/>
              <a:pathLst>
                <a:path w="7627620" h="4105275">
                  <a:moveTo>
                    <a:pt x="0" y="0"/>
                  </a:moveTo>
                  <a:lnTo>
                    <a:pt x="0" y="4104894"/>
                  </a:lnTo>
                  <a:lnTo>
                    <a:pt x="7627315" y="4104894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1842328" y="2317158"/>
              <a:ext cx="166370" cy="89535"/>
            </a:xfrm>
            <a:custGeom>
              <a:avLst/>
              <a:gdLst/>
              <a:ahLst/>
              <a:cxnLst/>
              <a:rect l="l" t="t" r="r" b="b"/>
              <a:pathLst>
                <a:path w="166369" h="89535">
                  <a:moveTo>
                    <a:pt x="0" y="89458"/>
                  </a:moveTo>
                  <a:lnTo>
                    <a:pt x="83185" y="0"/>
                  </a:lnTo>
                  <a:lnTo>
                    <a:pt x="166357" y="89458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9463353" y="6338873"/>
              <a:ext cx="89535" cy="166370"/>
            </a:xfrm>
            <a:custGeom>
              <a:avLst/>
              <a:gdLst/>
              <a:ahLst/>
              <a:cxnLst/>
              <a:rect l="l" t="t" r="r" b="b"/>
              <a:pathLst>
                <a:path w="89534" h="166370">
                  <a:moveTo>
                    <a:pt x="0" y="0"/>
                  </a:moveTo>
                  <a:lnTo>
                    <a:pt x="89471" y="83185"/>
                  </a:lnTo>
                  <a:lnTo>
                    <a:pt x="0" y="166357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3042766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4228987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5415207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6601428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7787648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8973869" y="6437741"/>
              <a:ext cx="0" cy="155575"/>
            </a:xfrm>
            <a:custGeom>
              <a:avLst/>
              <a:gdLst/>
              <a:ahLst/>
              <a:cxnLst/>
              <a:rect l="l" t="t" r="r" b="b"/>
              <a:pathLst>
                <a:path w="0" h="155575">
                  <a:moveTo>
                    <a:pt x="0" y="0"/>
                  </a:moveTo>
                  <a:lnTo>
                    <a:pt x="0" y="154952"/>
                  </a:lnTo>
                </a:path>
              </a:pathLst>
            </a:custGeom>
            <a:ln w="4859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2176581" y="2518761"/>
              <a:ext cx="6773545" cy="3568700"/>
            </a:xfrm>
            <a:custGeom>
              <a:avLst/>
              <a:gdLst/>
              <a:ahLst/>
              <a:cxnLst/>
              <a:rect l="l" t="t" r="r" b="b"/>
              <a:pathLst>
                <a:path w="6773545" h="3568700">
                  <a:moveTo>
                    <a:pt x="0" y="3567569"/>
                  </a:moveTo>
                  <a:lnTo>
                    <a:pt x="229451" y="1505068"/>
                  </a:lnTo>
                  <a:lnTo>
                    <a:pt x="395530" y="445946"/>
                  </a:lnTo>
                  <a:lnTo>
                    <a:pt x="578870" y="55743"/>
                  </a:lnTo>
                  <a:lnTo>
                    <a:pt x="860107" y="0"/>
                  </a:lnTo>
                  <a:lnTo>
                    <a:pt x="876067" y="1341"/>
                  </a:lnTo>
                  <a:lnTo>
                    <a:pt x="922920" y="20974"/>
                  </a:lnTo>
                  <a:lnTo>
                    <a:pt x="953339" y="46464"/>
                  </a:lnTo>
                  <a:lnTo>
                    <a:pt x="983143" y="81308"/>
                  </a:lnTo>
                  <a:lnTo>
                    <a:pt x="1012362" y="125019"/>
                  </a:lnTo>
                  <a:lnTo>
                    <a:pt x="1041029" y="177112"/>
                  </a:lnTo>
                  <a:lnTo>
                    <a:pt x="1069174" y="237102"/>
                  </a:lnTo>
                  <a:lnTo>
                    <a:pt x="1096829" y="304501"/>
                  </a:lnTo>
                  <a:lnTo>
                    <a:pt x="1110483" y="340827"/>
                  </a:lnTo>
                  <a:lnTo>
                    <a:pt x="1124026" y="378824"/>
                  </a:lnTo>
                  <a:lnTo>
                    <a:pt x="1137463" y="418431"/>
                  </a:lnTo>
                  <a:lnTo>
                    <a:pt x="1150796" y="459586"/>
                  </a:lnTo>
                  <a:lnTo>
                    <a:pt x="1164031" y="502229"/>
                  </a:lnTo>
                  <a:lnTo>
                    <a:pt x="1177171" y="546300"/>
                  </a:lnTo>
                  <a:lnTo>
                    <a:pt x="1190220" y="591737"/>
                  </a:lnTo>
                  <a:lnTo>
                    <a:pt x="1203181" y="638480"/>
                  </a:lnTo>
                  <a:lnTo>
                    <a:pt x="1216060" y="686469"/>
                  </a:lnTo>
                  <a:lnTo>
                    <a:pt x="1228860" y="735641"/>
                  </a:lnTo>
                  <a:lnTo>
                    <a:pt x="1241584" y="785938"/>
                  </a:lnTo>
                  <a:lnTo>
                    <a:pt x="1254237" y="837297"/>
                  </a:lnTo>
                  <a:lnTo>
                    <a:pt x="1266822" y="889658"/>
                  </a:lnTo>
                  <a:lnTo>
                    <a:pt x="1279345" y="942961"/>
                  </a:lnTo>
                  <a:lnTo>
                    <a:pt x="1291807" y="997145"/>
                  </a:lnTo>
                  <a:lnTo>
                    <a:pt x="1304214" y="1052149"/>
                  </a:lnTo>
                  <a:lnTo>
                    <a:pt x="1316570" y="1107911"/>
                  </a:lnTo>
                  <a:lnTo>
                    <a:pt x="1328878" y="1164373"/>
                  </a:lnTo>
                  <a:lnTo>
                    <a:pt x="1341142" y="1221472"/>
                  </a:lnTo>
                  <a:lnTo>
                    <a:pt x="1353366" y="1279148"/>
                  </a:lnTo>
                  <a:lnTo>
                    <a:pt x="1365555" y="1337340"/>
                  </a:lnTo>
                  <a:lnTo>
                    <a:pt x="1377711" y="1395988"/>
                  </a:lnTo>
                  <a:lnTo>
                    <a:pt x="1389839" y="1455031"/>
                  </a:lnTo>
                  <a:lnTo>
                    <a:pt x="1401944" y="1514407"/>
                  </a:lnTo>
                  <a:lnTo>
                    <a:pt x="1414028" y="1574057"/>
                  </a:lnTo>
                  <a:lnTo>
                    <a:pt x="1426096" y="1633920"/>
                  </a:lnTo>
                  <a:lnTo>
                    <a:pt x="1438152" y="1693935"/>
                  </a:lnTo>
                  <a:lnTo>
                    <a:pt x="1450199" y="1754040"/>
                  </a:lnTo>
                  <a:lnTo>
                    <a:pt x="1462242" y="1814176"/>
                  </a:lnTo>
                  <a:lnTo>
                    <a:pt x="1474285" y="1874282"/>
                  </a:lnTo>
                  <a:lnTo>
                    <a:pt x="1486331" y="1934296"/>
                  </a:lnTo>
                  <a:lnTo>
                    <a:pt x="1498385" y="1994159"/>
                  </a:lnTo>
                  <a:lnTo>
                    <a:pt x="1510450" y="2053809"/>
                  </a:lnTo>
                  <a:lnTo>
                    <a:pt x="1522530" y="2113186"/>
                  </a:lnTo>
                  <a:lnTo>
                    <a:pt x="1534629" y="2172228"/>
                  </a:lnTo>
                  <a:lnTo>
                    <a:pt x="1546752" y="2230876"/>
                  </a:lnTo>
                  <a:lnTo>
                    <a:pt x="1558901" y="2289069"/>
                  </a:lnTo>
                  <a:lnTo>
                    <a:pt x="1571082" y="2346745"/>
                  </a:lnTo>
                  <a:lnTo>
                    <a:pt x="1583298" y="2403844"/>
                  </a:lnTo>
                  <a:lnTo>
                    <a:pt x="1595552" y="2460305"/>
                  </a:lnTo>
                  <a:lnTo>
                    <a:pt x="1607850" y="2516068"/>
                  </a:lnTo>
                  <a:lnTo>
                    <a:pt x="1620194" y="2571071"/>
                  </a:lnTo>
                  <a:lnTo>
                    <a:pt x="1632589" y="2625255"/>
                  </a:lnTo>
                  <a:lnTo>
                    <a:pt x="1645039" y="2678558"/>
                  </a:lnTo>
                  <a:lnTo>
                    <a:pt x="1657547" y="2730919"/>
                  </a:lnTo>
                  <a:lnTo>
                    <a:pt x="1670118" y="2782279"/>
                  </a:lnTo>
                  <a:lnTo>
                    <a:pt x="1682755" y="2832575"/>
                  </a:lnTo>
                  <a:lnTo>
                    <a:pt x="1695462" y="2881748"/>
                  </a:lnTo>
                  <a:lnTo>
                    <a:pt x="1708244" y="2929736"/>
                  </a:lnTo>
                  <a:lnTo>
                    <a:pt x="1721104" y="2976479"/>
                  </a:lnTo>
                  <a:lnTo>
                    <a:pt x="1734047" y="3021917"/>
                  </a:lnTo>
                  <a:lnTo>
                    <a:pt x="1747075" y="3065987"/>
                  </a:lnTo>
                  <a:lnTo>
                    <a:pt x="1760194" y="3108631"/>
                  </a:lnTo>
                  <a:lnTo>
                    <a:pt x="1773407" y="3149786"/>
                  </a:lnTo>
                  <a:lnTo>
                    <a:pt x="1786717" y="3189392"/>
                  </a:lnTo>
                  <a:lnTo>
                    <a:pt x="1800130" y="3227389"/>
                  </a:lnTo>
                  <a:lnTo>
                    <a:pt x="1813648" y="3263716"/>
                  </a:lnTo>
                  <a:lnTo>
                    <a:pt x="1841018" y="3331115"/>
                  </a:lnTo>
                  <a:lnTo>
                    <a:pt x="1868858" y="3391104"/>
                  </a:lnTo>
                  <a:lnTo>
                    <a:pt x="1897200" y="3443197"/>
                  </a:lnTo>
                  <a:lnTo>
                    <a:pt x="1926076" y="3486909"/>
                  </a:lnTo>
                  <a:lnTo>
                    <a:pt x="1955517" y="3521752"/>
                  </a:lnTo>
                  <a:lnTo>
                    <a:pt x="1985554" y="3547242"/>
                  </a:lnTo>
                  <a:lnTo>
                    <a:pt x="2031798" y="3566876"/>
                  </a:lnTo>
                  <a:lnTo>
                    <a:pt x="2047544" y="3568217"/>
                  </a:lnTo>
                  <a:lnTo>
                    <a:pt x="2079885" y="3566047"/>
                  </a:lnTo>
                  <a:lnTo>
                    <a:pt x="2137632" y="3549315"/>
                  </a:lnTo>
                  <a:lnTo>
                    <a:pt x="2186853" y="3517461"/>
                  </a:lnTo>
                  <a:lnTo>
                    <a:pt x="2228415" y="3472166"/>
                  </a:lnTo>
                  <a:lnTo>
                    <a:pt x="2263182" y="3415110"/>
                  </a:lnTo>
                  <a:lnTo>
                    <a:pt x="2292022" y="3347973"/>
                  </a:lnTo>
                  <a:lnTo>
                    <a:pt x="2304488" y="3311149"/>
                  </a:lnTo>
                  <a:lnTo>
                    <a:pt x="2315798" y="3272434"/>
                  </a:lnTo>
                  <a:lnTo>
                    <a:pt x="2326058" y="3232040"/>
                  </a:lnTo>
                  <a:lnTo>
                    <a:pt x="2335376" y="3190175"/>
                  </a:lnTo>
                  <a:lnTo>
                    <a:pt x="2343862" y="3147051"/>
                  </a:lnTo>
                  <a:lnTo>
                    <a:pt x="2351623" y="3102876"/>
                  </a:lnTo>
                  <a:lnTo>
                    <a:pt x="2358768" y="3057861"/>
                  </a:lnTo>
                  <a:lnTo>
                    <a:pt x="2365404" y="3012216"/>
                  </a:lnTo>
                  <a:lnTo>
                    <a:pt x="2371640" y="2966151"/>
                  </a:lnTo>
                  <a:lnTo>
                    <a:pt x="2377584" y="2919876"/>
                  </a:lnTo>
                  <a:lnTo>
                    <a:pt x="2383344" y="2873600"/>
                  </a:lnTo>
                  <a:lnTo>
                    <a:pt x="2389029" y="2827535"/>
                  </a:lnTo>
                  <a:lnTo>
                    <a:pt x="2394746" y="2781890"/>
                  </a:lnTo>
                  <a:lnTo>
                    <a:pt x="2400604" y="2736875"/>
                  </a:lnTo>
                  <a:lnTo>
                    <a:pt x="2406711" y="2692701"/>
                  </a:lnTo>
                  <a:lnTo>
                    <a:pt x="2413175" y="2649576"/>
                  </a:lnTo>
                  <a:lnTo>
                    <a:pt x="2420105" y="2607711"/>
                  </a:lnTo>
                  <a:lnTo>
                    <a:pt x="2427608" y="2567317"/>
                  </a:lnTo>
                  <a:lnTo>
                    <a:pt x="2435793" y="2528602"/>
                  </a:lnTo>
                  <a:lnTo>
                    <a:pt x="2454641" y="2457055"/>
                  </a:lnTo>
                  <a:lnTo>
                    <a:pt x="2477515" y="2394748"/>
                  </a:lnTo>
                  <a:lnTo>
                    <a:pt x="2505279" y="2343362"/>
                  </a:lnTo>
                  <a:lnTo>
                    <a:pt x="2538801" y="2304578"/>
                  </a:lnTo>
                  <a:lnTo>
                    <a:pt x="2578944" y="2280075"/>
                  </a:lnTo>
                  <a:lnTo>
                    <a:pt x="2626575" y="2271534"/>
                  </a:lnTo>
                  <a:lnTo>
                    <a:pt x="2652126" y="2273810"/>
                  </a:lnTo>
                  <a:lnTo>
                    <a:pt x="2698042" y="2291335"/>
                  </a:lnTo>
                  <a:lnTo>
                    <a:pt x="2737678" y="2324657"/>
                  </a:lnTo>
                  <a:lnTo>
                    <a:pt x="2771791" y="2371970"/>
                  </a:lnTo>
                  <a:lnTo>
                    <a:pt x="2801138" y="2431468"/>
                  </a:lnTo>
                  <a:lnTo>
                    <a:pt x="2826479" y="2501346"/>
                  </a:lnTo>
                  <a:lnTo>
                    <a:pt x="2837883" y="2539613"/>
                  </a:lnTo>
                  <a:lnTo>
                    <a:pt x="2848569" y="2579799"/>
                  </a:lnTo>
                  <a:lnTo>
                    <a:pt x="2858633" y="2621677"/>
                  </a:lnTo>
                  <a:lnTo>
                    <a:pt x="2868169" y="2665021"/>
                  </a:lnTo>
                  <a:lnTo>
                    <a:pt x="2877271" y="2709607"/>
                  </a:lnTo>
                  <a:lnTo>
                    <a:pt x="2886034" y="2755208"/>
                  </a:lnTo>
                  <a:lnTo>
                    <a:pt x="2894554" y="2801600"/>
                  </a:lnTo>
                  <a:lnTo>
                    <a:pt x="2902924" y="2848555"/>
                  </a:lnTo>
                  <a:lnTo>
                    <a:pt x="2911240" y="2895848"/>
                  </a:lnTo>
                  <a:lnTo>
                    <a:pt x="2919596" y="2943255"/>
                  </a:lnTo>
                  <a:lnTo>
                    <a:pt x="2928087" y="2990549"/>
                  </a:lnTo>
                  <a:lnTo>
                    <a:pt x="2936807" y="3037504"/>
                  </a:lnTo>
                  <a:lnTo>
                    <a:pt x="2945852" y="3083895"/>
                  </a:lnTo>
                  <a:lnTo>
                    <a:pt x="2955317" y="3129496"/>
                  </a:lnTo>
                  <a:lnTo>
                    <a:pt x="2965295" y="3174082"/>
                  </a:lnTo>
                  <a:lnTo>
                    <a:pt x="2975881" y="3217427"/>
                  </a:lnTo>
                  <a:lnTo>
                    <a:pt x="2987172" y="3259305"/>
                  </a:lnTo>
                  <a:lnTo>
                    <a:pt x="2999260" y="3299490"/>
                  </a:lnTo>
                  <a:lnTo>
                    <a:pt x="3012241" y="3337758"/>
                  </a:lnTo>
                  <a:lnTo>
                    <a:pt x="3026209" y="3373881"/>
                  </a:lnTo>
                  <a:lnTo>
                    <a:pt x="3057488" y="3438795"/>
                  </a:lnTo>
                  <a:lnTo>
                    <a:pt x="3093854" y="3492426"/>
                  </a:lnTo>
                  <a:lnTo>
                    <a:pt x="3136065" y="3532969"/>
                  </a:lnTo>
                  <a:lnTo>
                    <a:pt x="3184878" y="3558618"/>
                  </a:lnTo>
                  <a:lnTo>
                    <a:pt x="3241052" y="3567569"/>
                  </a:lnTo>
                  <a:lnTo>
                    <a:pt x="3254478" y="3566304"/>
                  </a:lnTo>
                  <a:lnTo>
                    <a:pt x="3293440" y="3547769"/>
                  </a:lnTo>
                  <a:lnTo>
                    <a:pt x="3330577" y="3508304"/>
                  </a:lnTo>
                  <a:lnTo>
                    <a:pt x="3354419" y="3471113"/>
                  </a:lnTo>
                  <a:lnTo>
                    <a:pt x="3377596" y="3425741"/>
                  </a:lnTo>
                  <a:lnTo>
                    <a:pt x="3400164" y="3372635"/>
                  </a:lnTo>
                  <a:lnTo>
                    <a:pt x="3422182" y="3312245"/>
                  </a:lnTo>
                  <a:lnTo>
                    <a:pt x="3443707" y="3245018"/>
                  </a:lnTo>
                  <a:lnTo>
                    <a:pt x="3464798" y="3171402"/>
                  </a:lnTo>
                  <a:lnTo>
                    <a:pt x="3475199" y="3132339"/>
                  </a:lnTo>
                  <a:lnTo>
                    <a:pt x="3485512" y="3091846"/>
                  </a:lnTo>
                  <a:lnTo>
                    <a:pt x="3495746" y="3049981"/>
                  </a:lnTo>
                  <a:lnTo>
                    <a:pt x="3505908" y="3006799"/>
                  </a:lnTo>
                  <a:lnTo>
                    <a:pt x="3516004" y="2962356"/>
                  </a:lnTo>
                  <a:lnTo>
                    <a:pt x="3526042" y="2916708"/>
                  </a:lnTo>
                  <a:lnTo>
                    <a:pt x="3536029" y="2869911"/>
                  </a:lnTo>
                  <a:lnTo>
                    <a:pt x="3545973" y="2822022"/>
                  </a:lnTo>
                  <a:lnTo>
                    <a:pt x="3555880" y="2773096"/>
                  </a:lnTo>
                  <a:lnTo>
                    <a:pt x="3565758" y="2723189"/>
                  </a:lnTo>
                  <a:lnTo>
                    <a:pt x="3575614" y="2672358"/>
                  </a:lnTo>
                  <a:lnTo>
                    <a:pt x="3585456" y="2620658"/>
                  </a:lnTo>
                  <a:lnTo>
                    <a:pt x="3595290" y="2568145"/>
                  </a:lnTo>
                  <a:lnTo>
                    <a:pt x="3605124" y="2514876"/>
                  </a:lnTo>
                  <a:lnTo>
                    <a:pt x="3614965" y="2460907"/>
                  </a:lnTo>
                  <a:lnTo>
                    <a:pt x="3624820" y="2406293"/>
                  </a:lnTo>
                  <a:lnTo>
                    <a:pt x="3634696" y="2351090"/>
                  </a:lnTo>
                  <a:lnTo>
                    <a:pt x="3644602" y="2295356"/>
                  </a:lnTo>
                  <a:lnTo>
                    <a:pt x="3654543" y="2239144"/>
                  </a:lnTo>
                  <a:lnTo>
                    <a:pt x="3664527" y="2182513"/>
                  </a:lnTo>
                  <a:lnTo>
                    <a:pt x="3674562" y="2125518"/>
                  </a:lnTo>
                  <a:lnTo>
                    <a:pt x="3684654" y="2068214"/>
                  </a:lnTo>
                  <a:lnTo>
                    <a:pt x="3694811" y="2010658"/>
                  </a:lnTo>
                  <a:lnTo>
                    <a:pt x="3705040" y="1952906"/>
                  </a:lnTo>
                  <a:lnTo>
                    <a:pt x="3715348" y="1895013"/>
                  </a:lnTo>
                  <a:lnTo>
                    <a:pt x="3725743" y="1837037"/>
                  </a:lnTo>
                  <a:lnTo>
                    <a:pt x="3736232" y="1779033"/>
                  </a:lnTo>
                  <a:lnTo>
                    <a:pt x="3746821" y="1721057"/>
                  </a:lnTo>
                  <a:lnTo>
                    <a:pt x="3757519" y="1663164"/>
                  </a:lnTo>
                  <a:lnTo>
                    <a:pt x="3768332" y="1605412"/>
                  </a:lnTo>
                  <a:lnTo>
                    <a:pt x="3779268" y="1547856"/>
                  </a:lnTo>
                  <a:lnTo>
                    <a:pt x="3790334" y="1490552"/>
                  </a:lnTo>
                  <a:lnTo>
                    <a:pt x="3801536" y="1433557"/>
                  </a:lnTo>
                  <a:lnTo>
                    <a:pt x="3812883" y="1376926"/>
                  </a:lnTo>
                  <a:lnTo>
                    <a:pt x="3824382" y="1320714"/>
                  </a:lnTo>
                  <a:lnTo>
                    <a:pt x="3836039" y="1264980"/>
                  </a:lnTo>
                  <a:lnTo>
                    <a:pt x="3847863" y="1209777"/>
                  </a:lnTo>
                  <a:lnTo>
                    <a:pt x="3859859" y="1155163"/>
                  </a:lnTo>
                  <a:lnTo>
                    <a:pt x="3872036" y="1101194"/>
                  </a:lnTo>
                  <a:lnTo>
                    <a:pt x="3884401" y="1047925"/>
                  </a:lnTo>
                  <a:lnTo>
                    <a:pt x="3896961" y="995412"/>
                  </a:lnTo>
                  <a:lnTo>
                    <a:pt x="3909722" y="943712"/>
                  </a:lnTo>
                  <a:lnTo>
                    <a:pt x="3922694" y="892881"/>
                  </a:lnTo>
                  <a:lnTo>
                    <a:pt x="3935881" y="842974"/>
                  </a:lnTo>
                  <a:lnTo>
                    <a:pt x="3949293" y="794048"/>
                  </a:lnTo>
                  <a:lnTo>
                    <a:pt x="3962936" y="746159"/>
                  </a:lnTo>
                  <a:lnTo>
                    <a:pt x="3976816" y="699362"/>
                  </a:lnTo>
                  <a:lnTo>
                    <a:pt x="3990943" y="653714"/>
                  </a:lnTo>
                  <a:lnTo>
                    <a:pt x="4005322" y="609271"/>
                  </a:lnTo>
                  <a:lnTo>
                    <a:pt x="4019961" y="566089"/>
                  </a:lnTo>
                  <a:lnTo>
                    <a:pt x="4034867" y="524224"/>
                  </a:lnTo>
                  <a:lnTo>
                    <a:pt x="4050048" y="483731"/>
                  </a:lnTo>
                  <a:lnTo>
                    <a:pt x="4065510" y="444668"/>
                  </a:lnTo>
                  <a:lnTo>
                    <a:pt x="4081262" y="407090"/>
                  </a:lnTo>
                  <a:lnTo>
                    <a:pt x="4097309" y="371052"/>
                  </a:lnTo>
                  <a:lnTo>
                    <a:pt x="4113659" y="336612"/>
                  </a:lnTo>
                  <a:lnTo>
                    <a:pt x="4147300" y="272747"/>
                  </a:lnTo>
                  <a:lnTo>
                    <a:pt x="4182240" y="215943"/>
                  </a:lnTo>
                  <a:lnTo>
                    <a:pt x="4218538" y="166648"/>
                  </a:lnTo>
                  <a:lnTo>
                    <a:pt x="4256251" y="125311"/>
                  </a:lnTo>
                  <a:lnTo>
                    <a:pt x="4295438" y="92379"/>
                  </a:lnTo>
                  <a:lnTo>
                    <a:pt x="4336157" y="68301"/>
                  </a:lnTo>
                  <a:lnTo>
                    <a:pt x="4378464" y="53526"/>
                  </a:lnTo>
                  <a:lnTo>
                    <a:pt x="4422419" y="48501"/>
                  </a:lnTo>
                  <a:lnTo>
                    <a:pt x="4450483" y="49527"/>
                  </a:lnTo>
                  <a:lnTo>
                    <a:pt x="4502850" y="57607"/>
                  </a:lnTo>
                  <a:lnTo>
                    <a:pt x="4550440" y="73442"/>
                  </a:lnTo>
                  <a:lnTo>
                    <a:pt x="4593533" y="96696"/>
                  </a:lnTo>
                  <a:lnTo>
                    <a:pt x="4632412" y="127028"/>
                  </a:lnTo>
                  <a:lnTo>
                    <a:pt x="4667358" y="164102"/>
                  </a:lnTo>
                  <a:lnTo>
                    <a:pt x="4698653" y="207578"/>
                  </a:lnTo>
                  <a:lnTo>
                    <a:pt x="4726579" y="257119"/>
                  </a:lnTo>
                  <a:lnTo>
                    <a:pt x="4751418" y="312386"/>
                  </a:lnTo>
                  <a:lnTo>
                    <a:pt x="4773452" y="373040"/>
                  </a:lnTo>
                  <a:lnTo>
                    <a:pt x="4792962" y="438745"/>
                  </a:lnTo>
                  <a:lnTo>
                    <a:pt x="4810231" y="509161"/>
                  </a:lnTo>
                  <a:lnTo>
                    <a:pt x="4825541" y="583951"/>
                  </a:lnTo>
                  <a:lnTo>
                    <a:pt x="4832549" y="622880"/>
                  </a:lnTo>
                  <a:lnTo>
                    <a:pt x="4839173" y="662775"/>
                  </a:lnTo>
                  <a:lnTo>
                    <a:pt x="4845448" y="703595"/>
                  </a:lnTo>
                  <a:lnTo>
                    <a:pt x="4851409" y="745296"/>
                  </a:lnTo>
                  <a:lnTo>
                    <a:pt x="4857091" y="787837"/>
                  </a:lnTo>
                  <a:lnTo>
                    <a:pt x="4862531" y="831176"/>
                  </a:lnTo>
                  <a:lnTo>
                    <a:pt x="4867762" y="875269"/>
                  </a:lnTo>
                  <a:lnTo>
                    <a:pt x="4872820" y="920076"/>
                  </a:lnTo>
                  <a:lnTo>
                    <a:pt x="4877741" y="965552"/>
                  </a:lnTo>
                  <a:lnTo>
                    <a:pt x="4882560" y="1011657"/>
                  </a:lnTo>
                  <a:lnTo>
                    <a:pt x="4887311" y="1058348"/>
                  </a:lnTo>
                  <a:lnTo>
                    <a:pt x="4892031" y="1105583"/>
                  </a:lnTo>
                  <a:lnTo>
                    <a:pt x="4896754" y="1153318"/>
                  </a:lnTo>
                  <a:lnTo>
                    <a:pt x="4901516" y="1201513"/>
                  </a:lnTo>
                  <a:lnTo>
                    <a:pt x="4906351" y="1250125"/>
                  </a:lnTo>
                  <a:lnTo>
                    <a:pt x="4911295" y="1299111"/>
                  </a:lnTo>
                  <a:lnTo>
                    <a:pt x="4916384" y="1348430"/>
                  </a:lnTo>
                  <a:lnTo>
                    <a:pt x="4921653" y="1398038"/>
                  </a:lnTo>
                  <a:lnTo>
                    <a:pt x="4927136" y="1447894"/>
                  </a:lnTo>
                  <a:lnTo>
                    <a:pt x="4932869" y="1497956"/>
                  </a:lnTo>
                  <a:lnTo>
                    <a:pt x="4938887" y="1548180"/>
                  </a:lnTo>
                  <a:lnTo>
                    <a:pt x="4945226" y="1598526"/>
                  </a:lnTo>
                  <a:lnTo>
                    <a:pt x="4951920" y="1648950"/>
                  </a:lnTo>
                  <a:lnTo>
                    <a:pt x="4959006" y="1699410"/>
                  </a:lnTo>
                  <a:lnTo>
                    <a:pt x="4966518" y="1749864"/>
                  </a:lnTo>
                  <a:lnTo>
                    <a:pt x="4974491" y="1800270"/>
                  </a:lnTo>
                  <a:lnTo>
                    <a:pt x="4982960" y="1850585"/>
                  </a:lnTo>
                  <a:lnTo>
                    <a:pt x="4991962" y="1900768"/>
                  </a:lnTo>
                  <a:lnTo>
                    <a:pt x="5001530" y="1950775"/>
                  </a:lnTo>
                  <a:lnTo>
                    <a:pt x="5011701" y="2000565"/>
                  </a:lnTo>
                  <a:lnTo>
                    <a:pt x="5022510" y="2050095"/>
                  </a:lnTo>
                  <a:lnTo>
                    <a:pt x="5033991" y="2099323"/>
                  </a:lnTo>
                  <a:lnTo>
                    <a:pt x="5046180" y="2148207"/>
                  </a:lnTo>
                  <a:lnTo>
                    <a:pt x="5059113" y="2196704"/>
                  </a:lnTo>
                  <a:lnTo>
                    <a:pt x="5072824" y="2244772"/>
                  </a:lnTo>
                  <a:lnTo>
                    <a:pt x="5087349" y="2292370"/>
                  </a:lnTo>
                  <a:lnTo>
                    <a:pt x="5102723" y="2339453"/>
                  </a:lnTo>
                  <a:lnTo>
                    <a:pt x="5118981" y="2385982"/>
                  </a:lnTo>
                  <a:lnTo>
                    <a:pt x="5136158" y="2431912"/>
                  </a:lnTo>
                  <a:lnTo>
                    <a:pt x="5154291" y="2477202"/>
                  </a:lnTo>
                  <a:lnTo>
                    <a:pt x="5173413" y="2521809"/>
                  </a:lnTo>
                  <a:lnTo>
                    <a:pt x="5193560" y="2565692"/>
                  </a:lnTo>
                  <a:lnTo>
                    <a:pt x="5214767" y="2608807"/>
                  </a:lnTo>
                  <a:lnTo>
                    <a:pt x="5237070" y="2651113"/>
                  </a:lnTo>
                  <a:lnTo>
                    <a:pt x="5260504" y="2692568"/>
                  </a:lnTo>
                  <a:lnTo>
                    <a:pt x="5285105" y="2733128"/>
                  </a:lnTo>
                  <a:lnTo>
                    <a:pt x="5739005" y="3207010"/>
                  </a:lnTo>
                  <a:lnTo>
                    <a:pt x="6225867" y="3435091"/>
                  </a:lnTo>
                  <a:lnTo>
                    <a:pt x="6614321" y="3506545"/>
                  </a:lnTo>
                  <a:lnTo>
                    <a:pt x="6772998" y="3510546"/>
                  </a:lnTo>
                </a:path>
              </a:pathLst>
            </a:custGeom>
            <a:ln w="36436">
              <a:solidFill>
                <a:srgbClr val="58814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 descr=""/>
          <p:cNvSpPr txBox="1"/>
          <p:nvPr/>
        </p:nvSpPr>
        <p:spPr>
          <a:xfrm>
            <a:off x="1247255" y="2515354"/>
            <a:ext cx="556260" cy="2006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50" spc="-10" b="1">
                <a:solidFill>
                  <a:srgbClr val="202427"/>
                </a:solidFill>
                <a:latin typeface="FS Emeric"/>
                <a:cs typeface="FS Emeric"/>
              </a:rPr>
              <a:t>Hopeful</a:t>
            </a:r>
            <a:endParaRPr sz="1150">
              <a:latin typeface="FS Emeric"/>
              <a:cs typeface="FS Emeric"/>
            </a:endParaRPr>
          </a:p>
        </p:txBody>
      </p:sp>
      <p:sp>
        <p:nvSpPr>
          <p:cNvPr id="33" name="object 33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34" name="object 34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25" name="object 25" descr=""/>
          <p:cNvSpPr txBox="1"/>
          <p:nvPr/>
        </p:nvSpPr>
        <p:spPr>
          <a:xfrm>
            <a:off x="1026128" y="6034418"/>
            <a:ext cx="777240" cy="2006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50" spc="-10" b="1">
                <a:solidFill>
                  <a:srgbClr val="202427"/>
                </a:solidFill>
                <a:latin typeface="FS Emeric"/>
                <a:cs typeface="FS Emeric"/>
              </a:rPr>
              <a:t>Pessimistic</a:t>
            </a:r>
            <a:endParaRPr sz="1150">
              <a:latin typeface="FS Emeric"/>
              <a:cs typeface="FS Emeric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2966805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1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652546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4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28" name="object 28" descr=""/>
          <p:cNvSpPr txBox="1"/>
          <p:nvPr/>
        </p:nvSpPr>
        <p:spPr>
          <a:xfrm>
            <a:off x="4153025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2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29" name="object 29" descr=""/>
          <p:cNvSpPr txBox="1"/>
          <p:nvPr/>
        </p:nvSpPr>
        <p:spPr>
          <a:xfrm>
            <a:off x="771168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5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30" name="object 30" descr=""/>
          <p:cNvSpPr txBox="1"/>
          <p:nvPr/>
        </p:nvSpPr>
        <p:spPr>
          <a:xfrm>
            <a:off x="5339246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3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31" name="object 31" descr=""/>
          <p:cNvSpPr txBox="1"/>
          <p:nvPr/>
        </p:nvSpPr>
        <p:spPr>
          <a:xfrm>
            <a:off x="8897907" y="6606709"/>
            <a:ext cx="152400" cy="2590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0" spc="15" b="1">
                <a:solidFill>
                  <a:srgbClr val="202427"/>
                </a:solidFill>
                <a:latin typeface="FS Emeric"/>
                <a:cs typeface="FS Emeric"/>
              </a:rPr>
              <a:t>6</a:t>
            </a:r>
            <a:endParaRPr sz="1500">
              <a:latin typeface="FS Emeric"/>
              <a:cs typeface="FS Emeric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8839835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28240" algn="l"/>
                <a:tab pos="3099435" algn="l"/>
                <a:tab pos="3898900" algn="l"/>
                <a:tab pos="6232525" algn="l"/>
                <a:tab pos="7294880" algn="l"/>
              </a:tabLst>
            </a:pPr>
            <a:r>
              <a:rPr dirty="0" spc="-10"/>
              <a:t>Example</a:t>
            </a:r>
            <a:r>
              <a:rPr dirty="0"/>
              <a:t>	</a:t>
            </a:r>
            <a:r>
              <a:rPr dirty="0" spc="-25"/>
              <a:t>of</a:t>
            </a:r>
            <a:r>
              <a:rPr dirty="0"/>
              <a:t>	</a:t>
            </a:r>
            <a:r>
              <a:rPr dirty="0" spc="-25"/>
              <a:t>an</a:t>
            </a:r>
            <a:r>
              <a:rPr dirty="0"/>
              <a:t>	</a:t>
            </a:r>
            <a:r>
              <a:rPr dirty="0" spc="-10"/>
              <a:t>emotion</a:t>
            </a:r>
            <a:r>
              <a:rPr dirty="0"/>
              <a:t>	</a:t>
            </a:r>
            <a:r>
              <a:rPr dirty="0" spc="-20"/>
              <a:t>line</a:t>
            </a:r>
            <a:r>
              <a:rPr dirty="0"/>
              <a:t>	</a:t>
            </a:r>
            <a:r>
              <a:rPr dirty="0" spc="-30"/>
              <a:t>graph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268097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Questions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2359883"/>
            <a:ext cx="8731885" cy="318008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41300" marR="122555" indent="-228600">
              <a:lnSpc>
                <a:spcPts val="3200"/>
              </a:lnSpc>
              <a:spcBef>
                <a:spcPts val="24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line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graphs</a:t>
            </a:r>
            <a:r>
              <a:rPr dirty="0" sz="27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different?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because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some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700" spc="-5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of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an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emotional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response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climate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change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than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others?</a:t>
            </a:r>
            <a:endParaRPr sz="2700">
              <a:latin typeface="FS Emeric"/>
              <a:cs typeface="FS Emeric"/>
            </a:endParaRPr>
          </a:p>
          <a:p>
            <a:pPr marL="241300" marR="5080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this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because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people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understand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climate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change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27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than</a:t>
            </a:r>
            <a:r>
              <a:rPr dirty="0" sz="27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others?</a:t>
            </a:r>
            <a:endParaRPr sz="2700">
              <a:latin typeface="FS Emeric"/>
              <a:cs typeface="FS Emeric"/>
            </a:endParaRPr>
          </a:p>
          <a:p>
            <a:pPr marL="241300" marR="111125" indent="-228600">
              <a:lnSpc>
                <a:spcPts val="3200"/>
              </a:lnSpc>
              <a:spcBef>
                <a:spcPts val="1200"/>
              </a:spcBef>
              <a:buClr>
                <a:srgbClr val="588141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important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to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have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hopeful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messages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about</a:t>
            </a:r>
            <a:r>
              <a:rPr dirty="0" sz="27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climate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change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as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well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as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>
                <a:solidFill>
                  <a:srgbClr val="2A2A2A"/>
                </a:solidFill>
                <a:latin typeface="FS Emeric"/>
                <a:cs typeface="FS Emeric"/>
              </a:rPr>
              <a:t>pessimistic</a:t>
            </a:r>
            <a:r>
              <a:rPr dirty="0" sz="27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700" spc="-20">
                <a:solidFill>
                  <a:srgbClr val="2A2A2A"/>
                </a:solidFill>
                <a:latin typeface="FS Emeric"/>
                <a:cs typeface="FS Emeric"/>
              </a:rPr>
              <a:t>ones?</a:t>
            </a:r>
            <a:endParaRPr sz="27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dirty="0" sz="3000" spc="-4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dirty="0" sz="30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25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588141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6898802" y="1446565"/>
            <a:ext cx="3206115" cy="5233670"/>
            <a:chOff x="6898802" y="1446565"/>
            <a:chExt cx="3206115" cy="5233670"/>
          </a:xfrm>
        </p:grpSpPr>
        <p:sp>
          <p:nvSpPr>
            <p:cNvPr id="4" name="object 4" descr="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61F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9" name="object 9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2022-04-22T12:18:08Z</dcterms:created>
  <dcterms:modified xsi:type="dcterms:W3CDTF">2022-04-22T12:18:08Z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2022-04-22T00:00:00Z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2022-04-22T00:00:00Z</vt:filetime>
  </property>
</Properties>
</file>