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457199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29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8" y="474778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34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34" y="261950"/>
                </a:lnTo>
                <a:lnTo>
                  <a:pt x="970534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34" y="78270"/>
                </a:lnTo>
                <a:lnTo>
                  <a:pt x="970534" y="63284"/>
                </a:lnTo>
                <a:lnTo>
                  <a:pt x="972920" y="50447"/>
                </a:lnTo>
                <a:lnTo>
                  <a:pt x="978493" y="42760"/>
                </a:lnTo>
                <a:lnTo>
                  <a:pt x="984871" y="39027"/>
                </a:lnTo>
                <a:lnTo>
                  <a:pt x="989672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68" y="4178"/>
                </a:lnTo>
                <a:lnTo>
                  <a:pt x="1070513" y="8190"/>
                </a:lnTo>
                <a:lnTo>
                  <a:pt x="1052185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47" y="0"/>
                </a:moveTo>
                <a:lnTo>
                  <a:pt x="25425" y="0"/>
                </a:lnTo>
                <a:lnTo>
                  <a:pt x="0" y="264160"/>
                </a:lnTo>
                <a:lnTo>
                  <a:pt x="48590" y="264160"/>
                </a:lnTo>
                <a:lnTo>
                  <a:pt x="63500" y="80251"/>
                </a:lnTo>
                <a:lnTo>
                  <a:pt x="111838" y="80251"/>
                </a:lnTo>
                <a:lnTo>
                  <a:pt x="96679" y="27473"/>
                </a:lnTo>
                <a:lnTo>
                  <a:pt x="88747" y="0"/>
                </a:lnTo>
                <a:close/>
              </a:path>
              <a:path w="1511300" h="268605">
                <a:moveTo>
                  <a:pt x="111838" y="80251"/>
                </a:moveTo>
                <a:lnTo>
                  <a:pt x="65493" y="80251"/>
                </a:lnTo>
                <a:lnTo>
                  <a:pt x="116370" y="264160"/>
                </a:lnTo>
                <a:lnTo>
                  <a:pt x="162763" y="264160"/>
                </a:lnTo>
                <a:lnTo>
                  <a:pt x="186147" y="179565"/>
                </a:lnTo>
                <a:lnTo>
                  <a:pt x="139509" y="179565"/>
                </a:lnTo>
                <a:lnTo>
                  <a:pt x="131577" y="149756"/>
                </a:lnTo>
                <a:lnTo>
                  <a:pt x="114128" y="88225"/>
                </a:lnTo>
                <a:lnTo>
                  <a:pt x="111838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16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76" y="101475"/>
                </a:lnTo>
                <a:lnTo>
                  <a:pt x="147596" y="154004"/>
                </a:lnTo>
                <a:lnTo>
                  <a:pt x="141597" y="174423"/>
                </a:lnTo>
                <a:lnTo>
                  <a:pt x="139509" y="179565"/>
                </a:lnTo>
                <a:lnTo>
                  <a:pt x="186147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76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499" y="252869"/>
                </a:lnTo>
                <a:lnTo>
                  <a:pt x="520024" y="264534"/>
                </a:lnTo>
                <a:lnTo>
                  <a:pt x="543458" y="268465"/>
                </a:lnTo>
                <a:lnTo>
                  <a:pt x="562268" y="266455"/>
                </a:lnTo>
                <a:lnTo>
                  <a:pt x="576940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58" y="234607"/>
                </a:lnTo>
                <a:lnTo>
                  <a:pt x="558126" y="234607"/>
                </a:lnTo>
                <a:lnTo>
                  <a:pt x="549824" y="231883"/>
                </a:lnTo>
                <a:lnTo>
                  <a:pt x="543867" y="223991"/>
                </a:lnTo>
                <a:lnTo>
                  <a:pt x="540278" y="211348"/>
                </a:lnTo>
                <a:lnTo>
                  <a:pt x="539076" y="194373"/>
                </a:lnTo>
                <a:lnTo>
                  <a:pt x="539076" y="109893"/>
                </a:lnTo>
                <a:close/>
              </a:path>
              <a:path w="1511300" h="268605">
                <a:moveTo>
                  <a:pt x="581444" y="226187"/>
                </a:moveTo>
                <a:lnTo>
                  <a:pt x="570852" y="234607"/>
                </a:lnTo>
                <a:lnTo>
                  <a:pt x="583858" y="234607"/>
                </a:lnTo>
                <a:lnTo>
                  <a:pt x="581444" y="226187"/>
                </a:lnTo>
                <a:close/>
              </a:path>
              <a:path w="1511300" h="268605">
                <a:moveTo>
                  <a:pt x="573036" y="78270"/>
                </a:moveTo>
                <a:lnTo>
                  <a:pt x="463042" y="78270"/>
                </a:lnTo>
                <a:lnTo>
                  <a:pt x="469493" y="109893"/>
                </a:lnTo>
                <a:lnTo>
                  <a:pt x="581444" y="109893"/>
                </a:lnTo>
                <a:lnTo>
                  <a:pt x="573036" y="78270"/>
                </a:lnTo>
                <a:close/>
              </a:path>
              <a:path w="1511300" h="268605">
                <a:moveTo>
                  <a:pt x="539076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76" y="78270"/>
                </a:lnTo>
                <a:lnTo>
                  <a:pt x="539076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81"/>
                </a:lnTo>
                <a:lnTo>
                  <a:pt x="1224854" y="230387"/>
                </a:lnTo>
                <a:lnTo>
                  <a:pt x="1253439" y="255864"/>
                </a:lnTo>
                <a:lnTo>
                  <a:pt x="1298346" y="266293"/>
                </a:lnTo>
                <a:lnTo>
                  <a:pt x="1317471" y="263654"/>
                </a:lnTo>
                <a:lnTo>
                  <a:pt x="1332874" y="257848"/>
                </a:lnTo>
                <a:lnTo>
                  <a:pt x="1343148" y="252041"/>
                </a:lnTo>
                <a:lnTo>
                  <a:pt x="1346885" y="249402"/>
                </a:lnTo>
                <a:lnTo>
                  <a:pt x="1339698" y="228104"/>
                </a:lnTo>
                <a:lnTo>
                  <a:pt x="1304480" y="228104"/>
                </a:lnTo>
                <a:lnTo>
                  <a:pt x="1284445" y="223608"/>
                </a:lnTo>
                <a:lnTo>
                  <a:pt x="1269157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2" y="141118"/>
                </a:lnTo>
                <a:lnTo>
                  <a:pt x="1271576" y="123370"/>
                </a:lnTo>
                <a:lnTo>
                  <a:pt x="1287167" y="113162"/>
                </a:lnTo>
                <a:lnTo>
                  <a:pt x="1304480" y="109893"/>
                </a:lnTo>
                <a:lnTo>
                  <a:pt x="1334126" y="109893"/>
                </a:lnTo>
                <a:lnTo>
                  <a:pt x="1325702" y="76085"/>
                </a:lnTo>
                <a:lnTo>
                  <a:pt x="1318305" y="73662"/>
                </a:lnTo>
                <a:lnTo>
                  <a:pt x="1313203" y="72418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05" y="217754"/>
                </a:moveTo>
                <a:lnTo>
                  <a:pt x="1328572" y="223738"/>
                </a:lnTo>
                <a:lnTo>
                  <a:pt x="1322724" y="226810"/>
                </a:lnTo>
                <a:lnTo>
                  <a:pt x="1315684" y="227942"/>
                </a:lnTo>
                <a:lnTo>
                  <a:pt x="1304480" y="228104"/>
                </a:lnTo>
                <a:lnTo>
                  <a:pt x="1339698" y="228104"/>
                </a:lnTo>
                <a:lnTo>
                  <a:pt x="1336205" y="217754"/>
                </a:lnTo>
                <a:close/>
              </a:path>
              <a:path w="1511300" h="268605">
                <a:moveTo>
                  <a:pt x="1334126" y="109893"/>
                </a:moveTo>
                <a:lnTo>
                  <a:pt x="1304480" y="109893"/>
                </a:lnTo>
                <a:lnTo>
                  <a:pt x="1316595" y="111196"/>
                </a:lnTo>
                <a:lnTo>
                  <a:pt x="1326705" y="114065"/>
                </a:lnTo>
                <a:lnTo>
                  <a:pt x="1333634" y="116933"/>
                </a:lnTo>
                <a:lnTo>
                  <a:pt x="1336205" y="118237"/>
                </a:lnTo>
                <a:lnTo>
                  <a:pt x="1334126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3" y="214587"/>
                </a:lnTo>
                <a:lnTo>
                  <a:pt x="713678" y="187320"/>
                </a:lnTo>
                <a:lnTo>
                  <a:pt x="705731" y="155683"/>
                </a:lnTo>
                <a:lnTo>
                  <a:pt x="704138" y="130975"/>
                </a:lnTo>
                <a:lnTo>
                  <a:pt x="707497" y="100168"/>
                </a:lnTo>
                <a:lnTo>
                  <a:pt x="718388" y="71534"/>
                </a:lnTo>
                <a:lnTo>
                  <a:pt x="738032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06" y="50427"/>
                </a:lnTo>
                <a:lnTo>
                  <a:pt x="815690" y="71534"/>
                </a:lnTo>
                <a:lnTo>
                  <a:pt x="825871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59" y="73888"/>
                </a:moveTo>
                <a:lnTo>
                  <a:pt x="349862" y="80704"/>
                </a:lnTo>
                <a:lnTo>
                  <a:pt x="322435" y="99825"/>
                </a:lnTo>
                <a:lnTo>
                  <a:pt x="304497" y="129256"/>
                </a:lnTo>
                <a:lnTo>
                  <a:pt x="298069" y="167005"/>
                </a:lnTo>
                <a:lnTo>
                  <a:pt x="304833" y="207825"/>
                </a:lnTo>
                <a:lnTo>
                  <a:pt x="323527" y="239928"/>
                </a:lnTo>
                <a:lnTo>
                  <a:pt x="351748" y="260934"/>
                </a:lnTo>
                <a:lnTo>
                  <a:pt x="387096" y="268465"/>
                </a:lnTo>
                <a:lnTo>
                  <a:pt x="413673" y="264825"/>
                </a:lnTo>
                <a:lnTo>
                  <a:pt x="435095" y="256819"/>
                </a:lnTo>
                <a:lnTo>
                  <a:pt x="449393" y="248812"/>
                </a:lnTo>
                <a:lnTo>
                  <a:pt x="454596" y="245173"/>
                </a:lnTo>
                <a:lnTo>
                  <a:pt x="448361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2" y="202085"/>
                </a:lnTo>
                <a:lnTo>
                  <a:pt x="351116" y="179565"/>
                </a:lnTo>
                <a:lnTo>
                  <a:pt x="454596" y="179565"/>
                </a:lnTo>
                <a:lnTo>
                  <a:pt x="457683" y="147916"/>
                </a:lnTo>
                <a:lnTo>
                  <a:pt x="351116" y="147916"/>
                </a:lnTo>
                <a:lnTo>
                  <a:pt x="351840" y="137250"/>
                </a:lnTo>
                <a:lnTo>
                  <a:pt x="374294" y="105613"/>
                </a:lnTo>
                <a:lnTo>
                  <a:pt x="443376" y="105613"/>
                </a:lnTo>
                <a:lnTo>
                  <a:pt x="431342" y="92875"/>
                </a:lnTo>
                <a:lnTo>
                  <a:pt x="421395" y="84582"/>
                </a:lnTo>
                <a:lnTo>
                  <a:pt x="410451" y="78647"/>
                </a:lnTo>
                <a:lnTo>
                  <a:pt x="398306" y="75080"/>
                </a:lnTo>
                <a:lnTo>
                  <a:pt x="384759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61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6" y="105613"/>
                </a:moveTo>
                <a:lnTo>
                  <a:pt x="391426" y="105613"/>
                </a:lnTo>
                <a:lnTo>
                  <a:pt x="397510" y="107721"/>
                </a:lnTo>
                <a:lnTo>
                  <a:pt x="401650" y="112014"/>
                </a:lnTo>
                <a:lnTo>
                  <a:pt x="405712" y="117534"/>
                </a:lnTo>
                <a:lnTo>
                  <a:pt x="408347" y="124709"/>
                </a:lnTo>
                <a:lnTo>
                  <a:pt x="409770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3" y="147916"/>
                </a:lnTo>
                <a:lnTo>
                  <a:pt x="457855" y="146156"/>
                </a:lnTo>
                <a:lnTo>
                  <a:pt x="456518" y="125990"/>
                </a:lnTo>
                <a:lnTo>
                  <a:pt x="448408" y="110938"/>
                </a:lnTo>
                <a:lnTo>
                  <a:pt x="443376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1" y="80704"/>
                </a:lnTo>
                <a:lnTo>
                  <a:pt x="1375403" y="99825"/>
                </a:lnTo>
                <a:lnTo>
                  <a:pt x="1357493" y="129256"/>
                </a:lnTo>
                <a:lnTo>
                  <a:pt x="1351076" y="167005"/>
                </a:lnTo>
                <a:lnTo>
                  <a:pt x="1357834" y="207825"/>
                </a:lnTo>
                <a:lnTo>
                  <a:pt x="1376500" y="239928"/>
                </a:lnTo>
                <a:lnTo>
                  <a:pt x="1404660" y="260934"/>
                </a:lnTo>
                <a:lnTo>
                  <a:pt x="1439900" y="268465"/>
                </a:lnTo>
                <a:lnTo>
                  <a:pt x="1466507" y="264825"/>
                </a:lnTo>
                <a:lnTo>
                  <a:pt x="1487995" y="256819"/>
                </a:lnTo>
                <a:lnTo>
                  <a:pt x="1502358" y="248812"/>
                </a:lnTo>
                <a:lnTo>
                  <a:pt x="1507591" y="245173"/>
                </a:lnTo>
                <a:lnTo>
                  <a:pt x="1501334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16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66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85" y="225388"/>
                </a:lnTo>
                <a:lnTo>
                  <a:pt x="1472906" y="230436"/>
                </a:lnTo>
                <a:lnTo>
                  <a:pt x="1463281" y="232296"/>
                </a:lnTo>
                <a:lnTo>
                  <a:pt x="1448333" y="232562"/>
                </a:lnTo>
                <a:lnTo>
                  <a:pt x="1501334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66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9" y="117534"/>
                </a:lnTo>
                <a:lnTo>
                  <a:pt x="1461398" y="124709"/>
                </a:lnTo>
                <a:lnTo>
                  <a:pt x="1462852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16" y="147916"/>
                </a:lnTo>
                <a:lnTo>
                  <a:pt x="1510784" y="146156"/>
                </a:lnTo>
                <a:lnTo>
                  <a:pt x="1509415" y="125990"/>
                </a:lnTo>
                <a:lnTo>
                  <a:pt x="1501296" y="110938"/>
                </a:lnTo>
                <a:lnTo>
                  <a:pt x="1496266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53" y="179482"/>
                </a:moveTo>
                <a:lnTo>
                  <a:pt x="45257" y="182540"/>
                </a:lnTo>
                <a:lnTo>
                  <a:pt x="29700" y="188162"/>
                </a:lnTo>
                <a:lnTo>
                  <a:pt x="14631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2" y="248353"/>
                </a:lnTo>
                <a:lnTo>
                  <a:pt x="36987" y="231953"/>
                </a:lnTo>
                <a:lnTo>
                  <a:pt x="65013" y="218185"/>
                </a:lnTo>
                <a:lnTo>
                  <a:pt x="99339" y="210711"/>
                </a:lnTo>
                <a:lnTo>
                  <a:pt x="327373" y="210711"/>
                </a:lnTo>
                <a:lnTo>
                  <a:pt x="332235" y="207599"/>
                </a:lnTo>
                <a:lnTo>
                  <a:pt x="233959" y="207599"/>
                </a:lnTo>
                <a:lnTo>
                  <a:pt x="193182" y="207455"/>
                </a:lnTo>
                <a:lnTo>
                  <a:pt x="108866" y="182577"/>
                </a:lnTo>
                <a:lnTo>
                  <a:pt x="61353" y="179482"/>
                </a:lnTo>
                <a:close/>
              </a:path>
              <a:path w="410209" h="264159">
                <a:moveTo>
                  <a:pt x="327373" y="210711"/>
                </a:moveTo>
                <a:lnTo>
                  <a:pt x="99339" y="210711"/>
                </a:lnTo>
                <a:lnTo>
                  <a:pt x="146865" y="214513"/>
                </a:lnTo>
                <a:lnTo>
                  <a:pt x="190190" y="227477"/>
                </a:lnTo>
                <a:lnTo>
                  <a:pt x="231364" y="239081"/>
                </a:lnTo>
                <a:lnTo>
                  <a:pt x="272440" y="238803"/>
                </a:lnTo>
                <a:lnTo>
                  <a:pt x="304792" y="225162"/>
                </a:lnTo>
                <a:lnTo>
                  <a:pt x="327373" y="210711"/>
                </a:lnTo>
                <a:close/>
              </a:path>
              <a:path w="410209" h="264159">
                <a:moveTo>
                  <a:pt x="357183" y="146047"/>
                </a:moveTo>
                <a:lnTo>
                  <a:pt x="313075" y="164319"/>
                </a:lnTo>
                <a:lnTo>
                  <a:pt x="273351" y="189805"/>
                </a:lnTo>
                <a:lnTo>
                  <a:pt x="233959" y="207599"/>
                </a:lnTo>
                <a:lnTo>
                  <a:pt x="332235" y="207599"/>
                </a:lnTo>
                <a:lnTo>
                  <a:pt x="336997" y="204551"/>
                </a:lnTo>
                <a:lnTo>
                  <a:pt x="371245" y="185207"/>
                </a:lnTo>
                <a:lnTo>
                  <a:pt x="409727" y="175367"/>
                </a:lnTo>
                <a:lnTo>
                  <a:pt x="409727" y="149891"/>
                </a:lnTo>
                <a:lnTo>
                  <a:pt x="357183" y="146047"/>
                </a:lnTo>
                <a:close/>
              </a:path>
              <a:path w="410209" h="264159">
                <a:moveTo>
                  <a:pt x="133343" y="161308"/>
                </a:moveTo>
                <a:lnTo>
                  <a:pt x="40589" y="161308"/>
                </a:lnTo>
                <a:lnTo>
                  <a:pt x="87788" y="164386"/>
                </a:lnTo>
                <a:lnTo>
                  <a:pt x="171877" y="189245"/>
                </a:lnTo>
                <a:lnTo>
                  <a:pt x="212661" y="189388"/>
                </a:lnTo>
                <a:lnTo>
                  <a:pt x="245494" y="175492"/>
                </a:lnTo>
                <a:lnTo>
                  <a:pt x="267331" y="161473"/>
                </a:lnTo>
                <a:lnTo>
                  <a:pt x="133916" y="161473"/>
                </a:lnTo>
                <a:lnTo>
                  <a:pt x="133343" y="161308"/>
                </a:lnTo>
                <a:close/>
              </a:path>
              <a:path w="410209" h="264159">
                <a:moveTo>
                  <a:pt x="2628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56" y="169438"/>
                </a:lnTo>
                <a:lnTo>
                  <a:pt x="19504" y="165804"/>
                </a:lnTo>
                <a:lnTo>
                  <a:pt x="29846" y="163046"/>
                </a:lnTo>
                <a:lnTo>
                  <a:pt x="40589" y="161308"/>
                </a:lnTo>
                <a:lnTo>
                  <a:pt x="133343" y="161308"/>
                </a:lnTo>
                <a:lnTo>
                  <a:pt x="92941" y="149691"/>
                </a:lnTo>
                <a:lnTo>
                  <a:pt x="49828" y="136837"/>
                </a:lnTo>
                <a:lnTo>
                  <a:pt x="2628" y="133787"/>
                </a:lnTo>
                <a:close/>
              </a:path>
              <a:path w="410209" h="264159">
                <a:moveTo>
                  <a:pt x="314243" y="98288"/>
                </a:moveTo>
                <a:lnTo>
                  <a:pt x="274967" y="107352"/>
                </a:lnTo>
                <a:lnTo>
                  <a:pt x="240165" y="126717"/>
                </a:lnTo>
                <a:lnTo>
                  <a:pt x="207517" y="147623"/>
                </a:lnTo>
                <a:lnTo>
                  <a:pt x="174701" y="161308"/>
                </a:lnTo>
                <a:lnTo>
                  <a:pt x="133916" y="161473"/>
                </a:lnTo>
                <a:lnTo>
                  <a:pt x="267331" y="161473"/>
                </a:lnTo>
                <a:lnTo>
                  <a:pt x="278148" y="154529"/>
                </a:lnTo>
                <a:lnTo>
                  <a:pt x="312944" y="135157"/>
                </a:lnTo>
                <a:lnTo>
                  <a:pt x="352203" y="126038"/>
                </a:lnTo>
                <a:lnTo>
                  <a:pt x="409727" y="126038"/>
                </a:lnTo>
                <a:lnTo>
                  <a:pt x="409727" y="122319"/>
                </a:lnTo>
                <a:lnTo>
                  <a:pt x="397246" y="120053"/>
                </a:lnTo>
                <a:lnTo>
                  <a:pt x="384824" y="117060"/>
                </a:lnTo>
                <a:lnTo>
                  <a:pt x="372499" y="113187"/>
                </a:lnTo>
                <a:lnTo>
                  <a:pt x="360311" y="108285"/>
                </a:lnTo>
                <a:lnTo>
                  <a:pt x="314243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74" y="118366"/>
                </a:lnTo>
                <a:lnTo>
                  <a:pt x="79422" y="130779"/>
                </a:lnTo>
                <a:lnTo>
                  <a:pt x="116403" y="140651"/>
                </a:lnTo>
                <a:lnTo>
                  <a:pt x="153377" y="139985"/>
                </a:lnTo>
                <a:lnTo>
                  <a:pt x="186166" y="126106"/>
                </a:lnTo>
                <a:lnTo>
                  <a:pt x="204754" y="114148"/>
                </a:lnTo>
                <a:lnTo>
                  <a:pt x="86894" y="114148"/>
                </a:lnTo>
                <a:lnTo>
                  <a:pt x="58516" y="108428"/>
                </a:lnTo>
                <a:lnTo>
                  <a:pt x="29750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27" y="126038"/>
                </a:moveTo>
                <a:lnTo>
                  <a:pt x="352203" y="126038"/>
                </a:lnTo>
                <a:lnTo>
                  <a:pt x="398246" y="135832"/>
                </a:lnTo>
                <a:lnTo>
                  <a:pt x="401916" y="137927"/>
                </a:lnTo>
                <a:lnTo>
                  <a:pt x="405574" y="138956"/>
                </a:lnTo>
                <a:lnTo>
                  <a:pt x="409727" y="140531"/>
                </a:lnTo>
                <a:lnTo>
                  <a:pt x="409727" y="126038"/>
                </a:lnTo>
                <a:close/>
              </a:path>
              <a:path w="410209" h="264159">
                <a:moveTo>
                  <a:pt x="254533" y="49115"/>
                </a:moveTo>
                <a:lnTo>
                  <a:pt x="215400" y="58221"/>
                </a:lnTo>
                <a:lnTo>
                  <a:pt x="180761" y="77588"/>
                </a:lnTo>
                <a:lnTo>
                  <a:pt x="148246" y="98556"/>
                </a:lnTo>
                <a:lnTo>
                  <a:pt x="115481" y="112464"/>
                </a:lnTo>
                <a:lnTo>
                  <a:pt x="86894" y="114148"/>
                </a:lnTo>
                <a:lnTo>
                  <a:pt x="204754" y="114148"/>
                </a:lnTo>
                <a:lnTo>
                  <a:pt x="218695" y="105179"/>
                </a:lnTo>
                <a:lnTo>
                  <a:pt x="253341" y="85891"/>
                </a:lnTo>
                <a:lnTo>
                  <a:pt x="292482" y="76927"/>
                </a:lnTo>
                <a:lnTo>
                  <a:pt x="409727" y="76927"/>
                </a:lnTo>
                <a:lnTo>
                  <a:pt x="409727" y="75300"/>
                </a:lnTo>
                <a:lnTo>
                  <a:pt x="384020" y="75300"/>
                </a:lnTo>
                <a:lnTo>
                  <a:pt x="356668" y="73865"/>
                </a:lnTo>
                <a:lnTo>
                  <a:pt x="328547" y="68731"/>
                </a:lnTo>
                <a:lnTo>
                  <a:pt x="300532" y="58933"/>
                </a:lnTo>
                <a:lnTo>
                  <a:pt x="254533" y="49115"/>
                </a:lnTo>
                <a:close/>
              </a:path>
              <a:path w="410209" h="264159">
                <a:moveTo>
                  <a:pt x="409727" y="76927"/>
                </a:moveTo>
                <a:lnTo>
                  <a:pt x="292482" y="76927"/>
                </a:lnTo>
                <a:lnTo>
                  <a:pt x="338493" y="86975"/>
                </a:lnTo>
                <a:lnTo>
                  <a:pt x="356197" y="93676"/>
                </a:lnTo>
                <a:lnTo>
                  <a:pt x="374105" y="98368"/>
                </a:lnTo>
                <a:lnTo>
                  <a:pt x="392015" y="101396"/>
                </a:lnTo>
                <a:lnTo>
                  <a:pt x="409727" y="103104"/>
                </a:lnTo>
                <a:lnTo>
                  <a:pt x="409727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190"/>
                </a:lnTo>
                <a:lnTo>
                  <a:pt x="20504" y="85807"/>
                </a:lnTo>
                <a:lnTo>
                  <a:pt x="40820" y="90759"/>
                </a:lnTo>
                <a:lnTo>
                  <a:pt x="61132" y="92788"/>
                </a:lnTo>
                <a:lnTo>
                  <a:pt x="81622" y="90632"/>
                </a:lnTo>
                <a:lnTo>
                  <a:pt x="114398" y="76731"/>
                </a:lnTo>
                <a:lnTo>
                  <a:pt x="132405" y="65142"/>
                </a:lnTo>
                <a:lnTo>
                  <a:pt x="21377" y="65142"/>
                </a:lnTo>
                <a:lnTo>
                  <a:pt x="10614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27" y="73995"/>
                </a:moveTo>
                <a:lnTo>
                  <a:pt x="384020" y="75300"/>
                </a:lnTo>
                <a:lnTo>
                  <a:pt x="409727" y="75300"/>
                </a:lnTo>
                <a:lnTo>
                  <a:pt x="409727" y="73995"/>
                </a:lnTo>
                <a:close/>
              </a:path>
              <a:path w="410209" h="264159">
                <a:moveTo>
                  <a:pt x="182774" y="0"/>
                </a:moveTo>
                <a:lnTo>
                  <a:pt x="143609" y="8941"/>
                </a:lnTo>
                <a:lnTo>
                  <a:pt x="108879" y="28222"/>
                </a:lnTo>
                <a:lnTo>
                  <a:pt x="76191" y="49163"/>
                </a:lnTo>
                <a:lnTo>
                  <a:pt x="43154" y="63086"/>
                </a:lnTo>
                <a:lnTo>
                  <a:pt x="32239" y="64742"/>
                </a:lnTo>
                <a:lnTo>
                  <a:pt x="21377" y="65142"/>
                </a:lnTo>
                <a:lnTo>
                  <a:pt x="132405" y="65142"/>
                </a:lnTo>
                <a:lnTo>
                  <a:pt x="146927" y="55796"/>
                </a:lnTo>
                <a:lnTo>
                  <a:pt x="181578" y="36510"/>
                </a:lnTo>
                <a:lnTo>
                  <a:pt x="220721" y="27554"/>
                </a:lnTo>
                <a:lnTo>
                  <a:pt x="409727" y="27554"/>
                </a:lnTo>
                <a:lnTo>
                  <a:pt x="409727" y="25168"/>
                </a:lnTo>
                <a:lnTo>
                  <a:pt x="288778" y="25168"/>
                </a:lnTo>
                <a:lnTo>
                  <a:pt x="228765" y="10076"/>
                </a:lnTo>
                <a:lnTo>
                  <a:pt x="182774" y="0"/>
                </a:lnTo>
                <a:close/>
              </a:path>
              <a:path w="410209" h="264159">
                <a:moveTo>
                  <a:pt x="409727" y="27554"/>
                </a:moveTo>
                <a:lnTo>
                  <a:pt x="220721" y="27554"/>
                </a:lnTo>
                <a:lnTo>
                  <a:pt x="266725" y="37610"/>
                </a:lnTo>
                <a:lnTo>
                  <a:pt x="305437" y="49678"/>
                </a:lnTo>
                <a:lnTo>
                  <a:pt x="343669" y="53849"/>
                </a:lnTo>
                <a:lnTo>
                  <a:pt x="379180" y="52364"/>
                </a:lnTo>
                <a:lnTo>
                  <a:pt x="409727" y="47465"/>
                </a:lnTo>
                <a:lnTo>
                  <a:pt x="409727" y="27554"/>
                </a:lnTo>
                <a:close/>
              </a:path>
              <a:path w="410209" h="264159">
                <a:moveTo>
                  <a:pt x="409727" y="8984"/>
                </a:moveTo>
                <a:lnTo>
                  <a:pt x="387726" y="15809"/>
                </a:lnTo>
                <a:lnTo>
                  <a:pt x="344587" y="24142"/>
                </a:lnTo>
                <a:lnTo>
                  <a:pt x="288778" y="25168"/>
                </a:lnTo>
                <a:lnTo>
                  <a:pt x="409727" y="25168"/>
                </a:lnTo>
                <a:lnTo>
                  <a:pt x="409727" y="8984"/>
                </a:lnTo>
                <a:close/>
              </a:path>
            </a:pathLst>
          </a:custGeom>
          <a:solidFill>
            <a:srgbClr val="B9DC2A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10002"/>
            <a:ext cx="10692003" cy="5050002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57198" y="1255566"/>
            <a:ext cx="713740" cy="923290"/>
          </a:xfrm>
          <a:custGeom>
            <a:avLst/>
            <a:gdLst/>
            <a:ahLst/>
            <a:cxnLst/>
            <a:rect l="l" t="t" r="r" b="b"/>
            <a:pathLst>
              <a:path w="713740" h="923289">
                <a:moveTo>
                  <a:pt x="588352" y="881379"/>
                </a:moveTo>
                <a:lnTo>
                  <a:pt x="186956" y="881379"/>
                </a:lnTo>
                <a:lnTo>
                  <a:pt x="178862" y="883919"/>
                </a:lnTo>
                <a:lnTo>
                  <a:pt x="172400" y="888999"/>
                </a:lnTo>
                <a:lnTo>
                  <a:pt x="168213" y="895349"/>
                </a:lnTo>
                <a:lnTo>
                  <a:pt x="166941" y="904239"/>
                </a:lnTo>
                <a:lnTo>
                  <a:pt x="168976" y="911859"/>
                </a:lnTo>
                <a:lnTo>
                  <a:pt x="173789" y="918209"/>
                </a:lnTo>
                <a:lnTo>
                  <a:pt x="180675" y="923289"/>
                </a:lnTo>
                <a:lnTo>
                  <a:pt x="587756" y="923289"/>
                </a:lnTo>
                <a:lnTo>
                  <a:pt x="595950" y="922019"/>
                </a:lnTo>
                <a:lnTo>
                  <a:pt x="602684" y="918209"/>
                </a:lnTo>
                <a:lnTo>
                  <a:pt x="607276" y="911859"/>
                </a:lnTo>
                <a:lnTo>
                  <a:pt x="609041" y="902969"/>
                </a:lnTo>
                <a:lnTo>
                  <a:pt x="607508" y="895349"/>
                </a:lnTo>
                <a:lnTo>
                  <a:pt x="603107" y="887729"/>
                </a:lnTo>
                <a:lnTo>
                  <a:pt x="596500" y="883919"/>
                </a:lnTo>
                <a:lnTo>
                  <a:pt x="588352" y="881379"/>
                </a:lnTo>
                <a:close/>
              </a:path>
              <a:path w="713740" h="923289">
                <a:moveTo>
                  <a:pt x="271246" y="0"/>
                </a:moveTo>
                <a:lnTo>
                  <a:pt x="269443" y="0"/>
                </a:lnTo>
                <a:lnTo>
                  <a:pt x="267677" y="1269"/>
                </a:lnTo>
                <a:lnTo>
                  <a:pt x="266001" y="1269"/>
                </a:lnTo>
                <a:lnTo>
                  <a:pt x="220964" y="20319"/>
                </a:lnTo>
                <a:lnTo>
                  <a:pt x="178937" y="45719"/>
                </a:lnTo>
                <a:lnTo>
                  <a:pt x="140328" y="74929"/>
                </a:lnTo>
                <a:lnTo>
                  <a:pt x="105544" y="107949"/>
                </a:lnTo>
                <a:lnTo>
                  <a:pt x="74993" y="146049"/>
                </a:lnTo>
                <a:lnTo>
                  <a:pt x="49082" y="186689"/>
                </a:lnTo>
                <a:lnTo>
                  <a:pt x="28220" y="231139"/>
                </a:lnTo>
                <a:lnTo>
                  <a:pt x="12814" y="278129"/>
                </a:lnTo>
                <a:lnTo>
                  <a:pt x="3271" y="326389"/>
                </a:lnTo>
                <a:lnTo>
                  <a:pt x="0" y="378459"/>
                </a:lnTo>
                <a:lnTo>
                  <a:pt x="2821" y="425449"/>
                </a:lnTo>
                <a:lnTo>
                  <a:pt x="11071" y="471169"/>
                </a:lnTo>
                <a:lnTo>
                  <a:pt x="24425" y="515619"/>
                </a:lnTo>
                <a:lnTo>
                  <a:pt x="42558" y="557529"/>
                </a:lnTo>
                <a:lnTo>
                  <a:pt x="65146" y="596899"/>
                </a:lnTo>
                <a:lnTo>
                  <a:pt x="91865" y="632459"/>
                </a:lnTo>
                <a:lnTo>
                  <a:pt x="122392" y="665479"/>
                </a:lnTo>
                <a:lnTo>
                  <a:pt x="156402" y="694689"/>
                </a:lnTo>
                <a:lnTo>
                  <a:pt x="193570" y="720089"/>
                </a:lnTo>
                <a:lnTo>
                  <a:pt x="233573" y="740409"/>
                </a:lnTo>
                <a:lnTo>
                  <a:pt x="276086" y="756919"/>
                </a:lnTo>
                <a:lnTo>
                  <a:pt x="320785" y="768349"/>
                </a:lnTo>
                <a:lnTo>
                  <a:pt x="367347" y="775969"/>
                </a:lnTo>
                <a:lnTo>
                  <a:pt x="367347" y="881379"/>
                </a:lnTo>
                <a:lnTo>
                  <a:pt x="409333" y="881379"/>
                </a:lnTo>
                <a:lnTo>
                  <a:pt x="409333" y="777239"/>
                </a:lnTo>
                <a:lnTo>
                  <a:pt x="438590" y="774699"/>
                </a:lnTo>
                <a:lnTo>
                  <a:pt x="494108" y="763269"/>
                </a:lnTo>
                <a:lnTo>
                  <a:pt x="533892" y="745489"/>
                </a:lnTo>
                <a:lnTo>
                  <a:pt x="537041" y="735329"/>
                </a:lnTo>
                <a:lnTo>
                  <a:pt x="398830" y="735329"/>
                </a:lnTo>
                <a:lnTo>
                  <a:pt x="350356" y="731519"/>
                </a:lnTo>
                <a:lnTo>
                  <a:pt x="303879" y="722629"/>
                </a:lnTo>
                <a:lnTo>
                  <a:pt x="259824" y="707389"/>
                </a:lnTo>
                <a:lnTo>
                  <a:pt x="218612" y="685799"/>
                </a:lnTo>
                <a:lnTo>
                  <a:pt x="180666" y="660399"/>
                </a:lnTo>
                <a:lnTo>
                  <a:pt x="146408" y="631189"/>
                </a:lnTo>
                <a:lnTo>
                  <a:pt x="116262" y="596899"/>
                </a:lnTo>
                <a:lnTo>
                  <a:pt x="90649" y="558799"/>
                </a:lnTo>
                <a:lnTo>
                  <a:pt x="69993" y="516889"/>
                </a:lnTo>
                <a:lnTo>
                  <a:pt x="54715" y="473709"/>
                </a:lnTo>
                <a:lnTo>
                  <a:pt x="45238" y="426719"/>
                </a:lnTo>
                <a:lnTo>
                  <a:pt x="41986" y="378459"/>
                </a:lnTo>
                <a:lnTo>
                  <a:pt x="45602" y="327659"/>
                </a:lnTo>
                <a:lnTo>
                  <a:pt x="56111" y="278129"/>
                </a:lnTo>
                <a:lnTo>
                  <a:pt x="73007" y="232409"/>
                </a:lnTo>
                <a:lnTo>
                  <a:pt x="95782" y="189229"/>
                </a:lnTo>
                <a:lnTo>
                  <a:pt x="123930" y="151129"/>
                </a:lnTo>
                <a:lnTo>
                  <a:pt x="156942" y="115569"/>
                </a:lnTo>
                <a:lnTo>
                  <a:pt x="194313" y="85089"/>
                </a:lnTo>
                <a:lnTo>
                  <a:pt x="235534" y="60959"/>
                </a:lnTo>
                <a:lnTo>
                  <a:pt x="280098" y="40639"/>
                </a:lnTo>
                <a:lnTo>
                  <a:pt x="287227" y="36829"/>
                </a:lnTo>
                <a:lnTo>
                  <a:pt x="291979" y="30479"/>
                </a:lnTo>
                <a:lnTo>
                  <a:pt x="293950" y="22859"/>
                </a:lnTo>
                <a:lnTo>
                  <a:pt x="292735" y="13969"/>
                </a:lnTo>
                <a:lnTo>
                  <a:pt x="289347" y="7619"/>
                </a:lnTo>
                <a:lnTo>
                  <a:pt x="284329" y="3809"/>
                </a:lnTo>
                <a:lnTo>
                  <a:pt x="278142" y="1269"/>
                </a:lnTo>
                <a:lnTo>
                  <a:pt x="271246" y="0"/>
                </a:lnTo>
                <a:close/>
              </a:path>
              <a:path w="713740" h="923289">
                <a:moveTo>
                  <a:pt x="520745" y="713739"/>
                </a:moveTo>
                <a:lnTo>
                  <a:pt x="510794" y="713739"/>
                </a:lnTo>
                <a:lnTo>
                  <a:pt x="509219" y="715009"/>
                </a:lnTo>
                <a:lnTo>
                  <a:pt x="507720" y="715009"/>
                </a:lnTo>
                <a:lnTo>
                  <a:pt x="480964" y="722629"/>
                </a:lnTo>
                <a:lnTo>
                  <a:pt x="453966" y="728979"/>
                </a:lnTo>
                <a:lnTo>
                  <a:pt x="426622" y="734059"/>
                </a:lnTo>
                <a:lnTo>
                  <a:pt x="398830" y="735329"/>
                </a:lnTo>
                <a:lnTo>
                  <a:pt x="537041" y="735329"/>
                </a:lnTo>
                <a:lnTo>
                  <a:pt x="537070" y="730249"/>
                </a:lnTo>
                <a:lnTo>
                  <a:pt x="533868" y="722629"/>
                </a:lnTo>
                <a:lnTo>
                  <a:pt x="528162" y="717549"/>
                </a:lnTo>
                <a:lnTo>
                  <a:pt x="520745" y="713739"/>
                </a:lnTo>
                <a:close/>
              </a:path>
              <a:path w="713740" h="923289">
                <a:moveTo>
                  <a:pt x="398830" y="63499"/>
                </a:moveTo>
                <a:lnTo>
                  <a:pt x="352358" y="67309"/>
                </a:lnTo>
                <a:lnTo>
                  <a:pt x="307983" y="76199"/>
                </a:lnTo>
                <a:lnTo>
                  <a:pt x="266197" y="92709"/>
                </a:lnTo>
                <a:lnTo>
                  <a:pt x="227491" y="114299"/>
                </a:lnTo>
                <a:lnTo>
                  <a:pt x="192354" y="140969"/>
                </a:lnTo>
                <a:lnTo>
                  <a:pt x="161277" y="171449"/>
                </a:lnTo>
                <a:lnTo>
                  <a:pt x="134750" y="207009"/>
                </a:lnTo>
                <a:lnTo>
                  <a:pt x="113265" y="245109"/>
                </a:lnTo>
                <a:lnTo>
                  <a:pt x="97311" y="287019"/>
                </a:lnTo>
                <a:lnTo>
                  <a:pt x="87379" y="331469"/>
                </a:lnTo>
                <a:lnTo>
                  <a:pt x="83959" y="378459"/>
                </a:lnTo>
                <a:lnTo>
                  <a:pt x="87379" y="424179"/>
                </a:lnTo>
                <a:lnTo>
                  <a:pt x="97311" y="468629"/>
                </a:lnTo>
                <a:lnTo>
                  <a:pt x="113265" y="510539"/>
                </a:lnTo>
                <a:lnTo>
                  <a:pt x="134750" y="549909"/>
                </a:lnTo>
                <a:lnTo>
                  <a:pt x="161277" y="584199"/>
                </a:lnTo>
                <a:lnTo>
                  <a:pt x="192354" y="615949"/>
                </a:lnTo>
                <a:lnTo>
                  <a:pt x="227491" y="642619"/>
                </a:lnTo>
                <a:lnTo>
                  <a:pt x="266197" y="664209"/>
                </a:lnTo>
                <a:lnTo>
                  <a:pt x="307983" y="679449"/>
                </a:lnTo>
                <a:lnTo>
                  <a:pt x="352358" y="689609"/>
                </a:lnTo>
                <a:lnTo>
                  <a:pt x="398830" y="693419"/>
                </a:lnTo>
                <a:lnTo>
                  <a:pt x="445303" y="689609"/>
                </a:lnTo>
                <a:lnTo>
                  <a:pt x="489677" y="679449"/>
                </a:lnTo>
                <a:lnTo>
                  <a:pt x="531463" y="664209"/>
                </a:lnTo>
                <a:lnTo>
                  <a:pt x="570170" y="642619"/>
                </a:lnTo>
                <a:lnTo>
                  <a:pt x="573516" y="640079"/>
                </a:lnTo>
                <a:lnTo>
                  <a:pt x="322084" y="640079"/>
                </a:lnTo>
                <a:lnTo>
                  <a:pt x="278886" y="623569"/>
                </a:lnTo>
                <a:lnTo>
                  <a:pt x="239637" y="599439"/>
                </a:lnTo>
                <a:lnTo>
                  <a:pt x="205039" y="570229"/>
                </a:lnTo>
                <a:lnTo>
                  <a:pt x="175793" y="535939"/>
                </a:lnTo>
                <a:lnTo>
                  <a:pt x="670534" y="535939"/>
                </a:lnTo>
                <a:lnTo>
                  <a:pt x="684396" y="510539"/>
                </a:lnTo>
                <a:lnTo>
                  <a:pt x="690681" y="494029"/>
                </a:lnTo>
                <a:lnTo>
                  <a:pt x="151523" y="494029"/>
                </a:lnTo>
                <a:lnTo>
                  <a:pt x="142265" y="471169"/>
                </a:lnTo>
                <a:lnTo>
                  <a:pt x="134931" y="448309"/>
                </a:lnTo>
                <a:lnTo>
                  <a:pt x="129663" y="424179"/>
                </a:lnTo>
                <a:lnTo>
                  <a:pt x="126606" y="398779"/>
                </a:lnTo>
                <a:lnTo>
                  <a:pt x="712182" y="398779"/>
                </a:lnTo>
                <a:lnTo>
                  <a:pt x="713701" y="378459"/>
                </a:lnTo>
                <a:lnTo>
                  <a:pt x="712417" y="356869"/>
                </a:lnTo>
                <a:lnTo>
                  <a:pt x="126936" y="356869"/>
                </a:lnTo>
                <a:lnTo>
                  <a:pt x="130174" y="332739"/>
                </a:lnTo>
                <a:lnTo>
                  <a:pt x="135634" y="308609"/>
                </a:lnTo>
                <a:lnTo>
                  <a:pt x="143140" y="284479"/>
                </a:lnTo>
                <a:lnTo>
                  <a:pt x="152514" y="262889"/>
                </a:lnTo>
                <a:lnTo>
                  <a:pt x="692228" y="262889"/>
                </a:lnTo>
                <a:lnTo>
                  <a:pt x="678281" y="232409"/>
                </a:lnTo>
                <a:lnTo>
                  <a:pt x="674611" y="224789"/>
                </a:lnTo>
                <a:lnTo>
                  <a:pt x="667410" y="220979"/>
                </a:lnTo>
                <a:lnTo>
                  <a:pt x="176466" y="220979"/>
                </a:lnTo>
                <a:lnTo>
                  <a:pt x="205564" y="185419"/>
                </a:lnTo>
                <a:lnTo>
                  <a:pt x="239937" y="156209"/>
                </a:lnTo>
                <a:lnTo>
                  <a:pt x="278897" y="133349"/>
                </a:lnTo>
                <a:lnTo>
                  <a:pt x="321754" y="116839"/>
                </a:lnTo>
                <a:lnTo>
                  <a:pt x="390539" y="116839"/>
                </a:lnTo>
                <a:lnTo>
                  <a:pt x="398830" y="115569"/>
                </a:lnTo>
                <a:lnTo>
                  <a:pt x="573186" y="115569"/>
                </a:lnTo>
                <a:lnTo>
                  <a:pt x="571507" y="114299"/>
                </a:lnTo>
                <a:lnTo>
                  <a:pt x="532538" y="92709"/>
                </a:lnTo>
                <a:lnTo>
                  <a:pt x="490410" y="76199"/>
                </a:lnTo>
                <a:lnTo>
                  <a:pt x="445662" y="67309"/>
                </a:lnTo>
                <a:lnTo>
                  <a:pt x="398830" y="63499"/>
                </a:lnTo>
                <a:close/>
              </a:path>
              <a:path w="713740" h="923289">
                <a:moveTo>
                  <a:pt x="316179" y="535939"/>
                </a:moveTo>
                <a:lnTo>
                  <a:pt x="272237" y="535939"/>
                </a:lnTo>
                <a:lnTo>
                  <a:pt x="276327" y="548639"/>
                </a:lnTo>
                <a:lnTo>
                  <a:pt x="280760" y="562609"/>
                </a:lnTo>
                <a:lnTo>
                  <a:pt x="297647" y="601979"/>
                </a:lnTo>
                <a:lnTo>
                  <a:pt x="322084" y="640079"/>
                </a:lnTo>
                <a:lnTo>
                  <a:pt x="390539" y="640079"/>
                </a:lnTo>
                <a:lnTo>
                  <a:pt x="382100" y="636269"/>
                </a:lnTo>
                <a:lnTo>
                  <a:pt x="373415" y="631189"/>
                </a:lnTo>
                <a:lnTo>
                  <a:pt x="346040" y="601979"/>
                </a:lnTo>
                <a:lnTo>
                  <a:pt x="325551" y="561339"/>
                </a:lnTo>
                <a:lnTo>
                  <a:pt x="322287" y="553719"/>
                </a:lnTo>
                <a:lnTo>
                  <a:pt x="319166" y="544829"/>
                </a:lnTo>
                <a:lnTo>
                  <a:pt x="316179" y="535939"/>
                </a:lnTo>
                <a:close/>
              </a:path>
              <a:path w="713740" h="923289">
                <a:moveTo>
                  <a:pt x="525437" y="535939"/>
                </a:moveTo>
                <a:lnTo>
                  <a:pt x="481495" y="535939"/>
                </a:lnTo>
                <a:lnTo>
                  <a:pt x="478512" y="544829"/>
                </a:lnTo>
                <a:lnTo>
                  <a:pt x="475389" y="553719"/>
                </a:lnTo>
                <a:lnTo>
                  <a:pt x="472118" y="561339"/>
                </a:lnTo>
                <a:lnTo>
                  <a:pt x="468693" y="570229"/>
                </a:lnTo>
                <a:lnTo>
                  <a:pt x="460421" y="586739"/>
                </a:lnTo>
                <a:lnTo>
                  <a:pt x="433273" y="623569"/>
                </a:lnTo>
                <a:lnTo>
                  <a:pt x="407127" y="640079"/>
                </a:lnTo>
                <a:lnTo>
                  <a:pt x="475576" y="640079"/>
                </a:lnTo>
                <a:lnTo>
                  <a:pt x="500019" y="601979"/>
                </a:lnTo>
                <a:lnTo>
                  <a:pt x="516912" y="562609"/>
                </a:lnTo>
                <a:lnTo>
                  <a:pt x="521346" y="548639"/>
                </a:lnTo>
                <a:lnTo>
                  <a:pt x="525437" y="535939"/>
                </a:lnTo>
                <a:close/>
              </a:path>
              <a:path w="713740" h="923289">
                <a:moveTo>
                  <a:pt x="670534" y="535939"/>
                </a:moveTo>
                <a:lnTo>
                  <a:pt x="621868" y="535939"/>
                </a:lnTo>
                <a:lnTo>
                  <a:pt x="592629" y="570229"/>
                </a:lnTo>
                <a:lnTo>
                  <a:pt x="558033" y="599439"/>
                </a:lnTo>
                <a:lnTo>
                  <a:pt x="518782" y="623569"/>
                </a:lnTo>
                <a:lnTo>
                  <a:pt x="475576" y="640079"/>
                </a:lnTo>
                <a:lnTo>
                  <a:pt x="573516" y="640079"/>
                </a:lnTo>
                <a:lnTo>
                  <a:pt x="605307" y="615949"/>
                </a:lnTo>
                <a:lnTo>
                  <a:pt x="636384" y="584199"/>
                </a:lnTo>
                <a:lnTo>
                  <a:pt x="662910" y="549909"/>
                </a:lnTo>
                <a:lnTo>
                  <a:pt x="670534" y="535939"/>
                </a:lnTo>
                <a:close/>
              </a:path>
              <a:path w="713740" h="923289">
                <a:moveTo>
                  <a:pt x="294525" y="398779"/>
                </a:moveTo>
                <a:lnTo>
                  <a:pt x="252222" y="398779"/>
                </a:lnTo>
                <a:lnTo>
                  <a:pt x="253456" y="424179"/>
                </a:lnTo>
                <a:lnTo>
                  <a:pt x="255589" y="448309"/>
                </a:lnTo>
                <a:lnTo>
                  <a:pt x="258581" y="471169"/>
                </a:lnTo>
                <a:lnTo>
                  <a:pt x="262394" y="494029"/>
                </a:lnTo>
                <a:lnTo>
                  <a:pt x="305358" y="494029"/>
                </a:lnTo>
                <a:lnTo>
                  <a:pt x="301301" y="471169"/>
                </a:lnTo>
                <a:lnTo>
                  <a:pt x="298132" y="448309"/>
                </a:lnTo>
                <a:lnTo>
                  <a:pt x="295868" y="424179"/>
                </a:lnTo>
                <a:lnTo>
                  <a:pt x="294525" y="398779"/>
                </a:lnTo>
                <a:close/>
              </a:path>
              <a:path w="713740" h="923289">
                <a:moveTo>
                  <a:pt x="545439" y="398779"/>
                </a:moveTo>
                <a:lnTo>
                  <a:pt x="503135" y="398779"/>
                </a:lnTo>
                <a:lnTo>
                  <a:pt x="501793" y="424179"/>
                </a:lnTo>
                <a:lnTo>
                  <a:pt x="499530" y="448309"/>
                </a:lnTo>
                <a:lnTo>
                  <a:pt x="496365" y="471169"/>
                </a:lnTo>
                <a:lnTo>
                  <a:pt x="492315" y="494029"/>
                </a:lnTo>
                <a:lnTo>
                  <a:pt x="535279" y="494029"/>
                </a:lnTo>
                <a:lnTo>
                  <a:pt x="539085" y="471169"/>
                </a:lnTo>
                <a:lnTo>
                  <a:pt x="542074" y="448309"/>
                </a:lnTo>
                <a:lnTo>
                  <a:pt x="544205" y="424179"/>
                </a:lnTo>
                <a:lnTo>
                  <a:pt x="545439" y="398779"/>
                </a:lnTo>
                <a:close/>
              </a:path>
              <a:path w="713740" h="923289">
                <a:moveTo>
                  <a:pt x="712182" y="398779"/>
                </a:moveTo>
                <a:lnTo>
                  <a:pt x="671068" y="398779"/>
                </a:lnTo>
                <a:lnTo>
                  <a:pt x="668003" y="424179"/>
                </a:lnTo>
                <a:lnTo>
                  <a:pt x="662732" y="448309"/>
                </a:lnTo>
                <a:lnTo>
                  <a:pt x="655396" y="471169"/>
                </a:lnTo>
                <a:lnTo>
                  <a:pt x="646137" y="494029"/>
                </a:lnTo>
                <a:lnTo>
                  <a:pt x="690681" y="494029"/>
                </a:lnTo>
                <a:lnTo>
                  <a:pt x="700350" y="468629"/>
                </a:lnTo>
                <a:lnTo>
                  <a:pt x="710282" y="424179"/>
                </a:lnTo>
                <a:lnTo>
                  <a:pt x="712182" y="398779"/>
                </a:lnTo>
                <a:close/>
              </a:path>
              <a:path w="713740" h="923289">
                <a:moveTo>
                  <a:pt x="305358" y="262889"/>
                </a:moveTo>
                <a:lnTo>
                  <a:pt x="262394" y="262889"/>
                </a:lnTo>
                <a:lnTo>
                  <a:pt x="258581" y="285749"/>
                </a:lnTo>
                <a:lnTo>
                  <a:pt x="255589" y="308609"/>
                </a:lnTo>
                <a:lnTo>
                  <a:pt x="253456" y="332739"/>
                </a:lnTo>
                <a:lnTo>
                  <a:pt x="252222" y="356869"/>
                </a:lnTo>
                <a:lnTo>
                  <a:pt x="294525" y="356869"/>
                </a:lnTo>
                <a:lnTo>
                  <a:pt x="295868" y="332739"/>
                </a:lnTo>
                <a:lnTo>
                  <a:pt x="298132" y="308609"/>
                </a:lnTo>
                <a:lnTo>
                  <a:pt x="301301" y="284479"/>
                </a:lnTo>
                <a:lnTo>
                  <a:pt x="305358" y="262889"/>
                </a:lnTo>
                <a:close/>
              </a:path>
              <a:path w="713740" h="923289">
                <a:moveTo>
                  <a:pt x="535279" y="262889"/>
                </a:moveTo>
                <a:lnTo>
                  <a:pt x="492315" y="262889"/>
                </a:lnTo>
                <a:lnTo>
                  <a:pt x="496365" y="284479"/>
                </a:lnTo>
                <a:lnTo>
                  <a:pt x="499530" y="308609"/>
                </a:lnTo>
                <a:lnTo>
                  <a:pt x="501793" y="332739"/>
                </a:lnTo>
                <a:lnTo>
                  <a:pt x="503135" y="356869"/>
                </a:lnTo>
                <a:lnTo>
                  <a:pt x="545439" y="356869"/>
                </a:lnTo>
                <a:lnTo>
                  <a:pt x="544205" y="332739"/>
                </a:lnTo>
                <a:lnTo>
                  <a:pt x="542074" y="308609"/>
                </a:lnTo>
                <a:lnTo>
                  <a:pt x="539085" y="285749"/>
                </a:lnTo>
                <a:lnTo>
                  <a:pt x="535279" y="262889"/>
                </a:lnTo>
                <a:close/>
              </a:path>
              <a:path w="713740" h="923289">
                <a:moveTo>
                  <a:pt x="692228" y="262889"/>
                </a:moveTo>
                <a:lnTo>
                  <a:pt x="645160" y="262889"/>
                </a:lnTo>
                <a:lnTo>
                  <a:pt x="654451" y="284479"/>
                </a:lnTo>
                <a:lnTo>
                  <a:pt x="661954" y="308609"/>
                </a:lnTo>
                <a:lnTo>
                  <a:pt x="667453" y="332739"/>
                </a:lnTo>
                <a:lnTo>
                  <a:pt x="670737" y="356869"/>
                </a:lnTo>
                <a:lnTo>
                  <a:pt x="712417" y="356869"/>
                </a:lnTo>
                <a:lnTo>
                  <a:pt x="711358" y="339089"/>
                </a:lnTo>
                <a:lnTo>
                  <a:pt x="704502" y="302259"/>
                </a:lnTo>
                <a:lnTo>
                  <a:pt x="693390" y="265429"/>
                </a:lnTo>
                <a:lnTo>
                  <a:pt x="692228" y="262889"/>
                </a:lnTo>
                <a:close/>
              </a:path>
              <a:path w="713740" h="923289">
                <a:moveTo>
                  <a:pt x="390539" y="116839"/>
                </a:moveTo>
                <a:lnTo>
                  <a:pt x="321754" y="116839"/>
                </a:lnTo>
                <a:lnTo>
                  <a:pt x="313111" y="128269"/>
                </a:lnTo>
                <a:lnTo>
                  <a:pt x="290588" y="168909"/>
                </a:lnTo>
                <a:lnTo>
                  <a:pt x="276327" y="207009"/>
                </a:lnTo>
                <a:lnTo>
                  <a:pt x="272237" y="220979"/>
                </a:lnTo>
                <a:lnTo>
                  <a:pt x="316179" y="220979"/>
                </a:lnTo>
                <a:lnTo>
                  <a:pt x="319166" y="212089"/>
                </a:lnTo>
                <a:lnTo>
                  <a:pt x="322287" y="203199"/>
                </a:lnTo>
                <a:lnTo>
                  <a:pt x="346040" y="154939"/>
                </a:lnTo>
                <a:lnTo>
                  <a:pt x="373415" y="124459"/>
                </a:lnTo>
                <a:lnTo>
                  <a:pt x="382100" y="119379"/>
                </a:lnTo>
                <a:lnTo>
                  <a:pt x="390539" y="116839"/>
                </a:lnTo>
                <a:close/>
              </a:path>
              <a:path w="713740" h="923289">
                <a:moveTo>
                  <a:pt x="475576" y="115569"/>
                </a:moveTo>
                <a:lnTo>
                  <a:pt x="398830" y="115569"/>
                </a:lnTo>
                <a:lnTo>
                  <a:pt x="407127" y="116839"/>
                </a:lnTo>
                <a:lnTo>
                  <a:pt x="415566" y="119379"/>
                </a:lnTo>
                <a:lnTo>
                  <a:pt x="451626" y="154939"/>
                </a:lnTo>
                <a:lnTo>
                  <a:pt x="472118" y="194309"/>
                </a:lnTo>
                <a:lnTo>
                  <a:pt x="481495" y="220979"/>
                </a:lnTo>
                <a:lnTo>
                  <a:pt x="525437" y="220979"/>
                </a:lnTo>
                <a:lnTo>
                  <a:pt x="512149" y="181609"/>
                </a:lnTo>
                <a:lnTo>
                  <a:pt x="492448" y="140969"/>
                </a:lnTo>
                <a:lnTo>
                  <a:pt x="484316" y="128269"/>
                </a:lnTo>
                <a:lnTo>
                  <a:pt x="475576" y="115569"/>
                </a:lnTo>
                <a:close/>
              </a:path>
              <a:path w="713740" h="923289">
                <a:moveTo>
                  <a:pt x="573186" y="115569"/>
                </a:moveTo>
                <a:lnTo>
                  <a:pt x="475576" y="115569"/>
                </a:lnTo>
                <a:lnTo>
                  <a:pt x="503894" y="125729"/>
                </a:lnTo>
                <a:lnTo>
                  <a:pt x="530679" y="138429"/>
                </a:lnTo>
                <a:lnTo>
                  <a:pt x="555744" y="154939"/>
                </a:lnTo>
                <a:lnTo>
                  <a:pt x="578904" y="172719"/>
                </a:lnTo>
                <a:lnTo>
                  <a:pt x="586129" y="176529"/>
                </a:lnTo>
                <a:lnTo>
                  <a:pt x="594120" y="177799"/>
                </a:lnTo>
                <a:lnTo>
                  <a:pt x="601923" y="176529"/>
                </a:lnTo>
                <a:lnTo>
                  <a:pt x="608584" y="171449"/>
                </a:lnTo>
                <a:lnTo>
                  <a:pt x="612770" y="163829"/>
                </a:lnTo>
                <a:lnTo>
                  <a:pt x="613825" y="156209"/>
                </a:lnTo>
                <a:lnTo>
                  <a:pt x="611809" y="148589"/>
                </a:lnTo>
                <a:lnTo>
                  <a:pt x="606780" y="140969"/>
                </a:lnTo>
                <a:lnTo>
                  <a:pt x="573186" y="115569"/>
                </a:lnTo>
                <a:close/>
              </a:path>
            </a:pathLst>
          </a:custGeom>
          <a:solidFill>
            <a:srgbClr val="5781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8" y="474778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34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34" y="261950"/>
                </a:lnTo>
                <a:lnTo>
                  <a:pt x="970534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34" y="78270"/>
                </a:lnTo>
                <a:lnTo>
                  <a:pt x="970534" y="63284"/>
                </a:lnTo>
                <a:lnTo>
                  <a:pt x="972920" y="50447"/>
                </a:lnTo>
                <a:lnTo>
                  <a:pt x="978493" y="42760"/>
                </a:lnTo>
                <a:lnTo>
                  <a:pt x="984871" y="39027"/>
                </a:lnTo>
                <a:lnTo>
                  <a:pt x="989672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68" y="4178"/>
                </a:lnTo>
                <a:lnTo>
                  <a:pt x="1070513" y="8190"/>
                </a:lnTo>
                <a:lnTo>
                  <a:pt x="1052185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47" y="0"/>
                </a:moveTo>
                <a:lnTo>
                  <a:pt x="25425" y="0"/>
                </a:lnTo>
                <a:lnTo>
                  <a:pt x="0" y="264160"/>
                </a:lnTo>
                <a:lnTo>
                  <a:pt x="48590" y="264160"/>
                </a:lnTo>
                <a:lnTo>
                  <a:pt x="63500" y="80251"/>
                </a:lnTo>
                <a:lnTo>
                  <a:pt x="111838" y="80251"/>
                </a:lnTo>
                <a:lnTo>
                  <a:pt x="96679" y="27473"/>
                </a:lnTo>
                <a:lnTo>
                  <a:pt x="88747" y="0"/>
                </a:lnTo>
                <a:close/>
              </a:path>
              <a:path w="1511300" h="268605">
                <a:moveTo>
                  <a:pt x="111838" y="80251"/>
                </a:moveTo>
                <a:lnTo>
                  <a:pt x="65493" y="80251"/>
                </a:lnTo>
                <a:lnTo>
                  <a:pt x="116370" y="264160"/>
                </a:lnTo>
                <a:lnTo>
                  <a:pt x="162763" y="264160"/>
                </a:lnTo>
                <a:lnTo>
                  <a:pt x="186147" y="179565"/>
                </a:lnTo>
                <a:lnTo>
                  <a:pt x="139509" y="179565"/>
                </a:lnTo>
                <a:lnTo>
                  <a:pt x="131577" y="149756"/>
                </a:lnTo>
                <a:lnTo>
                  <a:pt x="114128" y="88225"/>
                </a:lnTo>
                <a:lnTo>
                  <a:pt x="111838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16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76" y="101475"/>
                </a:lnTo>
                <a:lnTo>
                  <a:pt x="147596" y="154004"/>
                </a:lnTo>
                <a:lnTo>
                  <a:pt x="141597" y="174423"/>
                </a:lnTo>
                <a:lnTo>
                  <a:pt x="139509" y="179565"/>
                </a:lnTo>
                <a:lnTo>
                  <a:pt x="186147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76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499" y="252869"/>
                </a:lnTo>
                <a:lnTo>
                  <a:pt x="520024" y="264534"/>
                </a:lnTo>
                <a:lnTo>
                  <a:pt x="543458" y="268465"/>
                </a:lnTo>
                <a:lnTo>
                  <a:pt x="562268" y="266455"/>
                </a:lnTo>
                <a:lnTo>
                  <a:pt x="576940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58" y="234607"/>
                </a:lnTo>
                <a:lnTo>
                  <a:pt x="558126" y="234607"/>
                </a:lnTo>
                <a:lnTo>
                  <a:pt x="549824" y="231883"/>
                </a:lnTo>
                <a:lnTo>
                  <a:pt x="543867" y="223991"/>
                </a:lnTo>
                <a:lnTo>
                  <a:pt x="540278" y="211348"/>
                </a:lnTo>
                <a:lnTo>
                  <a:pt x="539076" y="194373"/>
                </a:lnTo>
                <a:lnTo>
                  <a:pt x="539076" y="109893"/>
                </a:lnTo>
                <a:close/>
              </a:path>
              <a:path w="1511300" h="268605">
                <a:moveTo>
                  <a:pt x="581444" y="226187"/>
                </a:moveTo>
                <a:lnTo>
                  <a:pt x="570852" y="234607"/>
                </a:lnTo>
                <a:lnTo>
                  <a:pt x="583858" y="234607"/>
                </a:lnTo>
                <a:lnTo>
                  <a:pt x="581444" y="226187"/>
                </a:lnTo>
                <a:close/>
              </a:path>
              <a:path w="1511300" h="268605">
                <a:moveTo>
                  <a:pt x="573036" y="78270"/>
                </a:moveTo>
                <a:lnTo>
                  <a:pt x="463042" y="78270"/>
                </a:lnTo>
                <a:lnTo>
                  <a:pt x="469493" y="109893"/>
                </a:lnTo>
                <a:lnTo>
                  <a:pt x="581444" y="109893"/>
                </a:lnTo>
                <a:lnTo>
                  <a:pt x="573036" y="78270"/>
                </a:lnTo>
                <a:close/>
              </a:path>
              <a:path w="1511300" h="268605">
                <a:moveTo>
                  <a:pt x="539076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76" y="78270"/>
                </a:lnTo>
                <a:lnTo>
                  <a:pt x="539076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81"/>
                </a:lnTo>
                <a:lnTo>
                  <a:pt x="1224854" y="230387"/>
                </a:lnTo>
                <a:lnTo>
                  <a:pt x="1253439" y="255864"/>
                </a:lnTo>
                <a:lnTo>
                  <a:pt x="1298346" y="266293"/>
                </a:lnTo>
                <a:lnTo>
                  <a:pt x="1317471" y="263654"/>
                </a:lnTo>
                <a:lnTo>
                  <a:pt x="1332874" y="257848"/>
                </a:lnTo>
                <a:lnTo>
                  <a:pt x="1343148" y="252041"/>
                </a:lnTo>
                <a:lnTo>
                  <a:pt x="1346885" y="249402"/>
                </a:lnTo>
                <a:lnTo>
                  <a:pt x="1339698" y="228104"/>
                </a:lnTo>
                <a:lnTo>
                  <a:pt x="1304480" y="228104"/>
                </a:lnTo>
                <a:lnTo>
                  <a:pt x="1284445" y="223608"/>
                </a:lnTo>
                <a:lnTo>
                  <a:pt x="1269157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2" y="141118"/>
                </a:lnTo>
                <a:lnTo>
                  <a:pt x="1271576" y="123370"/>
                </a:lnTo>
                <a:lnTo>
                  <a:pt x="1287167" y="113162"/>
                </a:lnTo>
                <a:lnTo>
                  <a:pt x="1304480" y="109893"/>
                </a:lnTo>
                <a:lnTo>
                  <a:pt x="1334126" y="109893"/>
                </a:lnTo>
                <a:lnTo>
                  <a:pt x="1325702" y="76085"/>
                </a:lnTo>
                <a:lnTo>
                  <a:pt x="1318305" y="73662"/>
                </a:lnTo>
                <a:lnTo>
                  <a:pt x="1313203" y="72418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05" y="217754"/>
                </a:moveTo>
                <a:lnTo>
                  <a:pt x="1328572" y="223738"/>
                </a:lnTo>
                <a:lnTo>
                  <a:pt x="1322724" y="226810"/>
                </a:lnTo>
                <a:lnTo>
                  <a:pt x="1315684" y="227942"/>
                </a:lnTo>
                <a:lnTo>
                  <a:pt x="1304480" y="228104"/>
                </a:lnTo>
                <a:lnTo>
                  <a:pt x="1339698" y="228104"/>
                </a:lnTo>
                <a:lnTo>
                  <a:pt x="1336205" y="217754"/>
                </a:lnTo>
                <a:close/>
              </a:path>
              <a:path w="1511300" h="268605">
                <a:moveTo>
                  <a:pt x="1334126" y="109893"/>
                </a:moveTo>
                <a:lnTo>
                  <a:pt x="1304480" y="109893"/>
                </a:lnTo>
                <a:lnTo>
                  <a:pt x="1316595" y="111196"/>
                </a:lnTo>
                <a:lnTo>
                  <a:pt x="1326705" y="114065"/>
                </a:lnTo>
                <a:lnTo>
                  <a:pt x="1333634" y="116933"/>
                </a:lnTo>
                <a:lnTo>
                  <a:pt x="1336205" y="118237"/>
                </a:lnTo>
                <a:lnTo>
                  <a:pt x="1334126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3" y="214587"/>
                </a:lnTo>
                <a:lnTo>
                  <a:pt x="713678" y="187320"/>
                </a:lnTo>
                <a:lnTo>
                  <a:pt x="705731" y="155683"/>
                </a:lnTo>
                <a:lnTo>
                  <a:pt x="704138" y="130975"/>
                </a:lnTo>
                <a:lnTo>
                  <a:pt x="707497" y="100168"/>
                </a:lnTo>
                <a:lnTo>
                  <a:pt x="718388" y="71534"/>
                </a:lnTo>
                <a:lnTo>
                  <a:pt x="738032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06" y="50427"/>
                </a:lnTo>
                <a:lnTo>
                  <a:pt x="815690" y="71534"/>
                </a:lnTo>
                <a:lnTo>
                  <a:pt x="825871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59" y="73888"/>
                </a:moveTo>
                <a:lnTo>
                  <a:pt x="349862" y="80704"/>
                </a:lnTo>
                <a:lnTo>
                  <a:pt x="322435" y="99825"/>
                </a:lnTo>
                <a:lnTo>
                  <a:pt x="304497" y="129256"/>
                </a:lnTo>
                <a:lnTo>
                  <a:pt x="298069" y="167005"/>
                </a:lnTo>
                <a:lnTo>
                  <a:pt x="304833" y="207825"/>
                </a:lnTo>
                <a:lnTo>
                  <a:pt x="323527" y="239928"/>
                </a:lnTo>
                <a:lnTo>
                  <a:pt x="351748" y="260934"/>
                </a:lnTo>
                <a:lnTo>
                  <a:pt x="387096" y="268465"/>
                </a:lnTo>
                <a:lnTo>
                  <a:pt x="413673" y="264825"/>
                </a:lnTo>
                <a:lnTo>
                  <a:pt x="435095" y="256819"/>
                </a:lnTo>
                <a:lnTo>
                  <a:pt x="449393" y="248812"/>
                </a:lnTo>
                <a:lnTo>
                  <a:pt x="454596" y="245173"/>
                </a:lnTo>
                <a:lnTo>
                  <a:pt x="448361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2" y="202085"/>
                </a:lnTo>
                <a:lnTo>
                  <a:pt x="351116" y="179565"/>
                </a:lnTo>
                <a:lnTo>
                  <a:pt x="454596" y="179565"/>
                </a:lnTo>
                <a:lnTo>
                  <a:pt x="457683" y="147916"/>
                </a:lnTo>
                <a:lnTo>
                  <a:pt x="351116" y="147916"/>
                </a:lnTo>
                <a:lnTo>
                  <a:pt x="351840" y="137250"/>
                </a:lnTo>
                <a:lnTo>
                  <a:pt x="374294" y="105613"/>
                </a:lnTo>
                <a:lnTo>
                  <a:pt x="443376" y="105613"/>
                </a:lnTo>
                <a:lnTo>
                  <a:pt x="431342" y="92875"/>
                </a:lnTo>
                <a:lnTo>
                  <a:pt x="421395" y="84582"/>
                </a:lnTo>
                <a:lnTo>
                  <a:pt x="410451" y="78647"/>
                </a:lnTo>
                <a:lnTo>
                  <a:pt x="398306" y="75080"/>
                </a:lnTo>
                <a:lnTo>
                  <a:pt x="384759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61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6" y="105613"/>
                </a:moveTo>
                <a:lnTo>
                  <a:pt x="391426" y="105613"/>
                </a:lnTo>
                <a:lnTo>
                  <a:pt x="397510" y="107721"/>
                </a:lnTo>
                <a:lnTo>
                  <a:pt x="401650" y="112014"/>
                </a:lnTo>
                <a:lnTo>
                  <a:pt x="405712" y="117534"/>
                </a:lnTo>
                <a:lnTo>
                  <a:pt x="408347" y="124709"/>
                </a:lnTo>
                <a:lnTo>
                  <a:pt x="409770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3" y="147916"/>
                </a:lnTo>
                <a:lnTo>
                  <a:pt x="457855" y="146156"/>
                </a:lnTo>
                <a:lnTo>
                  <a:pt x="456518" y="125990"/>
                </a:lnTo>
                <a:lnTo>
                  <a:pt x="448408" y="110938"/>
                </a:lnTo>
                <a:lnTo>
                  <a:pt x="443376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1" y="80704"/>
                </a:lnTo>
                <a:lnTo>
                  <a:pt x="1375403" y="99825"/>
                </a:lnTo>
                <a:lnTo>
                  <a:pt x="1357493" y="129256"/>
                </a:lnTo>
                <a:lnTo>
                  <a:pt x="1351076" y="167005"/>
                </a:lnTo>
                <a:lnTo>
                  <a:pt x="1357834" y="207825"/>
                </a:lnTo>
                <a:lnTo>
                  <a:pt x="1376500" y="239928"/>
                </a:lnTo>
                <a:lnTo>
                  <a:pt x="1404660" y="260934"/>
                </a:lnTo>
                <a:lnTo>
                  <a:pt x="1439900" y="268465"/>
                </a:lnTo>
                <a:lnTo>
                  <a:pt x="1466507" y="264825"/>
                </a:lnTo>
                <a:lnTo>
                  <a:pt x="1487995" y="256819"/>
                </a:lnTo>
                <a:lnTo>
                  <a:pt x="1502358" y="248812"/>
                </a:lnTo>
                <a:lnTo>
                  <a:pt x="1507591" y="245173"/>
                </a:lnTo>
                <a:lnTo>
                  <a:pt x="1501334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16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66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85" y="225388"/>
                </a:lnTo>
                <a:lnTo>
                  <a:pt x="1472906" y="230436"/>
                </a:lnTo>
                <a:lnTo>
                  <a:pt x="1463281" y="232296"/>
                </a:lnTo>
                <a:lnTo>
                  <a:pt x="1448333" y="232562"/>
                </a:lnTo>
                <a:lnTo>
                  <a:pt x="1501334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66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9" y="117534"/>
                </a:lnTo>
                <a:lnTo>
                  <a:pt x="1461398" y="124709"/>
                </a:lnTo>
                <a:lnTo>
                  <a:pt x="1462852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16" y="147916"/>
                </a:lnTo>
                <a:lnTo>
                  <a:pt x="1510784" y="146156"/>
                </a:lnTo>
                <a:lnTo>
                  <a:pt x="1509415" y="125990"/>
                </a:lnTo>
                <a:lnTo>
                  <a:pt x="1501296" y="110938"/>
                </a:lnTo>
                <a:lnTo>
                  <a:pt x="1496266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53" y="179482"/>
                </a:moveTo>
                <a:lnTo>
                  <a:pt x="45257" y="182540"/>
                </a:lnTo>
                <a:lnTo>
                  <a:pt x="29700" y="188162"/>
                </a:lnTo>
                <a:lnTo>
                  <a:pt x="14631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2" y="248353"/>
                </a:lnTo>
                <a:lnTo>
                  <a:pt x="36987" y="231953"/>
                </a:lnTo>
                <a:lnTo>
                  <a:pt x="65013" y="218185"/>
                </a:lnTo>
                <a:lnTo>
                  <a:pt x="99339" y="210711"/>
                </a:lnTo>
                <a:lnTo>
                  <a:pt x="327373" y="210711"/>
                </a:lnTo>
                <a:lnTo>
                  <a:pt x="332235" y="207599"/>
                </a:lnTo>
                <a:lnTo>
                  <a:pt x="233959" y="207599"/>
                </a:lnTo>
                <a:lnTo>
                  <a:pt x="193182" y="207455"/>
                </a:lnTo>
                <a:lnTo>
                  <a:pt x="108866" y="182577"/>
                </a:lnTo>
                <a:lnTo>
                  <a:pt x="61353" y="179482"/>
                </a:lnTo>
                <a:close/>
              </a:path>
              <a:path w="410209" h="264159">
                <a:moveTo>
                  <a:pt x="327373" y="210711"/>
                </a:moveTo>
                <a:lnTo>
                  <a:pt x="99339" y="210711"/>
                </a:lnTo>
                <a:lnTo>
                  <a:pt x="146865" y="214513"/>
                </a:lnTo>
                <a:lnTo>
                  <a:pt x="190190" y="227477"/>
                </a:lnTo>
                <a:lnTo>
                  <a:pt x="231364" y="239081"/>
                </a:lnTo>
                <a:lnTo>
                  <a:pt x="272440" y="238803"/>
                </a:lnTo>
                <a:lnTo>
                  <a:pt x="304792" y="225162"/>
                </a:lnTo>
                <a:lnTo>
                  <a:pt x="327373" y="210711"/>
                </a:lnTo>
                <a:close/>
              </a:path>
              <a:path w="410209" h="264159">
                <a:moveTo>
                  <a:pt x="357183" y="146047"/>
                </a:moveTo>
                <a:lnTo>
                  <a:pt x="313075" y="164319"/>
                </a:lnTo>
                <a:lnTo>
                  <a:pt x="273351" y="189805"/>
                </a:lnTo>
                <a:lnTo>
                  <a:pt x="233959" y="207599"/>
                </a:lnTo>
                <a:lnTo>
                  <a:pt x="332235" y="207599"/>
                </a:lnTo>
                <a:lnTo>
                  <a:pt x="336997" y="204551"/>
                </a:lnTo>
                <a:lnTo>
                  <a:pt x="371245" y="185207"/>
                </a:lnTo>
                <a:lnTo>
                  <a:pt x="409727" y="175367"/>
                </a:lnTo>
                <a:lnTo>
                  <a:pt x="409727" y="149891"/>
                </a:lnTo>
                <a:lnTo>
                  <a:pt x="357183" y="146047"/>
                </a:lnTo>
                <a:close/>
              </a:path>
              <a:path w="410209" h="264159">
                <a:moveTo>
                  <a:pt x="133343" y="161308"/>
                </a:moveTo>
                <a:lnTo>
                  <a:pt x="40589" y="161308"/>
                </a:lnTo>
                <a:lnTo>
                  <a:pt x="87788" y="164386"/>
                </a:lnTo>
                <a:lnTo>
                  <a:pt x="171877" y="189245"/>
                </a:lnTo>
                <a:lnTo>
                  <a:pt x="212661" y="189388"/>
                </a:lnTo>
                <a:lnTo>
                  <a:pt x="245494" y="175492"/>
                </a:lnTo>
                <a:lnTo>
                  <a:pt x="267331" y="161473"/>
                </a:lnTo>
                <a:lnTo>
                  <a:pt x="133916" y="161473"/>
                </a:lnTo>
                <a:lnTo>
                  <a:pt x="133343" y="161308"/>
                </a:lnTo>
                <a:close/>
              </a:path>
              <a:path w="410209" h="264159">
                <a:moveTo>
                  <a:pt x="2628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56" y="169438"/>
                </a:lnTo>
                <a:lnTo>
                  <a:pt x="19504" y="165804"/>
                </a:lnTo>
                <a:lnTo>
                  <a:pt x="29846" y="163046"/>
                </a:lnTo>
                <a:lnTo>
                  <a:pt x="40589" y="161308"/>
                </a:lnTo>
                <a:lnTo>
                  <a:pt x="133343" y="161308"/>
                </a:lnTo>
                <a:lnTo>
                  <a:pt x="92941" y="149691"/>
                </a:lnTo>
                <a:lnTo>
                  <a:pt x="49828" y="136837"/>
                </a:lnTo>
                <a:lnTo>
                  <a:pt x="2628" y="133787"/>
                </a:lnTo>
                <a:close/>
              </a:path>
              <a:path w="410209" h="264159">
                <a:moveTo>
                  <a:pt x="314243" y="98288"/>
                </a:moveTo>
                <a:lnTo>
                  <a:pt x="274967" y="107352"/>
                </a:lnTo>
                <a:lnTo>
                  <a:pt x="240165" y="126717"/>
                </a:lnTo>
                <a:lnTo>
                  <a:pt x="207517" y="147623"/>
                </a:lnTo>
                <a:lnTo>
                  <a:pt x="174701" y="161308"/>
                </a:lnTo>
                <a:lnTo>
                  <a:pt x="133916" y="161473"/>
                </a:lnTo>
                <a:lnTo>
                  <a:pt x="267331" y="161473"/>
                </a:lnTo>
                <a:lnTo>
                  <a:pt x="278148" y="154529"/>
                </a:lnTo>
                <a:lnTo>
                  <a:pt x="312944" y="135157"/>
                </a:lnTo>
                <a:lnTo>
                  <a:pt x="352203" y="126038"/>
                </a:lnTo>
                <a:lnTo>
                  <a:pt x="409727" y="126038"/>
                </a:lnTo>
                <a:lnTo>
                  <a:pt x="409727" y="122319"/>
                </a:lnTo>
                <a:lnTo>
                  <a:pt x="397246" y="120053"/>
                </a:lnTo>
                <a:lnTo>
                  <a:pt x="384824" y="117060"/>
                </a:lnTo>
                <a:lnTo>
                  <a:pt x="372499" y="113187"/>
                </a:lnTo>
                <a:lnTo>
                  <a:pt x="360311" y="108285"/>
                </a:lnTo>
                <a:lnTo>
                  <a:pt x="314243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74" y="118366"/>
                </a:lnTo>
                <a:lnTo>
                  <a:pt x="79422" y="130779"/>
                </a:lnTo>
                <a:lnTo>
                  <a:pt x="116403" y="140651"/>
                </a:lnTo>
                <a:lnTo>
                  <a:pt x="153377" y="139985"/>
                </a:lnTo>
                <a:lnTo>
                  <a:pt x="186166" y="126106"/>
                </a:lnTo>
                <a:lnTo>
                  <a:pt x="204754" y="114148"/>
                </a:lnTo>
                <a:lnTo>
                  <a:pt x="86894" y="114148"/>
                </a:lnTo>
                <a:lnTo>
                  <a:pt x="58516" y="108428"/>
                </a:lnTo>
                <a:lnTo>
                  <a:pt x="29750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27" y="126038"/>
                </a:moveTo>
                <a:lnTo>
                  <a:pt x="352203" y="126038"/>
                </a:lnTo>
                <a:lnTo>
                  <a:pt x="398246" y="135832"/>
                </a:lnTo>
                <a:lnTo>
                  <a:pt x="401916" y="137927"/>
                </a:lnTo>
                <a:lnTo>
                  <a:pt x="405574" y="138956"/>
                </a:lnTo>
                <a:lnTo>
                  <a:pt x="409727" y="140531"/>
                </a:lnTo>
                <a:lnTo>
                  <a:pt x="409727" y="126038"/>
                </a:lnTo>
                <a:close/>
              </a:path>
              <a:path w="410209" h="264159">
                <a:moveTo>
                  <a:pt x="254533" y="49115"/>
                </a:moveTo>
                <a:lnTo>
                  <a:pt x="215400" y="58221"/>
                </a:lnTo>
                <a:lnTo>
                  <a:pt x="180761" y="77588"/>
                </a:lnTo>
                <a:lnTo>
                  <a:pt x="148246" y="98556"/>
                </a:lnTo>
                <a:lnTo>
                  <a:pt x="115481" y="112464"/>
                </a:lnTo>
                <a:lnTo>
                  <a:pt x="86894" y="114148"/>
                </a:lnTo>
                <a:lnTo>
                  <a:pt x="204754" y="114148"/>
                </a:lnTo>
                <a:lnTo>
                  <a:pt x="218695" y="105179"/>
                </a:lnTo>
                <a:lnTo>
                  <a:pt x="253341" y="85891"/>
                </a:lnTo>
                <a:lnTo>
                  <a:pt x="292482" y="76927"/>
                </a:lnTo>
                <a:lnTo>
                  <a:pt x="409727" y="76927"/>
                </a:lnTo>
                <a:lnTo>
                  <a:pt x="409727" y="75300"/>
                </a:lnTo>
                <a:lnTo>
                  <a:pt x="384020" y="75300"/>
                </a:lnTo>
                <a:lnTo>
                  <a:pt x="356668" y="73865"/>
                </a:lnTo>
                <a:lnTo>
                  <a:pt x="328547" y="68731"/>
                </a:lnTo>
                <a:lnTo>
                  <a:pt x="300532" y="58933"/>
                </a:lnTo>
                <a:lnTo>
                  <a:pt x="254533" y="49115"/>
                </a:lnTo>
                <a:close/>
              </a:path>
              <a:path w="410209" h="264159">
                <a:moveTo>
                  <a:pt x="409727" y="76927"/>
                </a:moveTo>
                <a:lnTo>
                  <a:pt x="292482" y="76927"/>
                </a:lnTo>
                <a:lnTo>
                  <a:pt x="338493" y="86975"/>
                </a:lnTo>
                <a:lnTo>
                  <a:pt x="356197" y="93676"/>
                </a:lnTo>
                <a:lnTo>
                  <a:pt x="374105" y="98368"/>
                </a:lnTo>
                <a:lnTo>
                  <a:pt x="392015" y="101396"/>
                </a:lnTo>
                <a:lnTo>
                  <a:pt x="409727" y="103104"/>
                </a:lnTo>
                <a:lnTo>
                  <a:pt x="409727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190"/>
                </a:lnTo>
                <a:lnTo>
                  <a:pt x="20504" y="85807"/>
                </a:lnTo>
                <a:lnTo>
                  <a:pt x="40820" y="90759"/>
                </a:lnTo>
                <a:lnTo>
                  <a:pt x="61132" y="92788"/>
                </a:lnTo>
                <a:lnTo>
                  <a:pt x="81622" y="90632"/>
                </a:lnTo>
                <a:lnTo>
                  <a:pt x="114398" y="76731"/>
                </a:lnTo>
                <a:lnTo>
                  <a:pt x="132405" y="65142"/>
                </a:lnTo>
                <a:lnTo>
                  <a:pt x="21377" y="65142"/>
                </a:lnTo>
                <a:lnTo>
                  <a:pt x="10614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27" y="73995"/>
                </a:moveTo>
                <a:lnTo>
                  <a:pt x="384020" y="75300"/>
                </a:lnTo>
                <a:lnTo>
                  <a:pt x="409727" y="75300"/>
                </a:lnTo>
                <a:lnTo>
                  <a:pt x="409727" y="73995"/>
                </a:lnTo>
                <a:close/>
              </a:path>
              <a:path w="410209" h="264159">
                <a:moveTo>
                  <a:pt x="182774" y="0"/>
                </a:moveTo>
                <a:lnTo>
                  <a:pt x="143609" y="8941"/>
                </a:lnTo>
                <a:lnTo>
                  <a:pt x="108879" y="28222"/>
                </a:lnTo>
                <a:lnTo>
                  <a:pt x="76191" y="49163"/>
                </a:lnTo>
                <a:lnTo>
                  <a:pt x="43154" y="63086"/>
                </a:lnTo>
                <a:lnTo>
                  <a:pt x="32239" y="64742"/>
                </a:lnTo>
                <a:lnTo>
                  <a:pt x="21377" y="65142"/>
                </a:lnTo>
                <a:lnTo>
                  <a:pt x="132405" y="65142"/>
                </a:lnTo>
                <a:lnTo>
                  <a:pt x="146927" y="55796"/>
                </a:lnTo>
                <a:lnTo>
                  <a:pt x="181578" y="36510"/>
                </a:lnTo>
                <a:lnTo>
                  <a:pt x="220721" y="27554"/>
                </a:lnTo>
                <a:lnTo>
                  <a:pt x="409727" y="27554"/>
                </a:lnTo>
                <a:lnTo>
                  <a:pt x="409727" y="25168"/>
                </a:lnTo>
                <a:lnTo>
                  <a:pt x="288778" y="25168"/>
                </a:lnTo>
                <a:lnTo>
                  <a:pt x="228765" y="10076"/>
                </a:lnTo>
                <a:lnTo>
                  <a:pt x="182774" y="0"/>
                </a:lnTo>
                <a:close/>
              </a:path>
              <a:path w="410209" h="264159">
                <a:moveTo>
                  <a:pt x="409727" y="27554"/>
                </a:moveTo>
                <a:lnTo>
                  <a:pt x="220721" y="27554"/>
                </a:lnTo>
                <a:lnTo>
                  <a:pt x="266725" y="37610"/>
                </a:lnTo>
                <a:lnTo>
                  <a:pt x="305437" y="49678"/>
                </a:lnTo>
                <a:lnTo>
                  <a:pt x="343669" y="53849"/>
                </a:lnTo>
                <a:lnTo>
                  <a:pt x="379180" y="52364"/>
                </a:lnTo>
                <a:lnTo>
                  <a:pt x="409727" y="47465"/>
                </a:lnTo>
                <a:lnTo>
                  <a:pt x="409727" y="27554"/>
                </a:lnTo>
                <a:close/>
              </a:path>
              <a:path w="410209" h="264159">
                <a:moveTo>
                  <a:pt x="409727" y="8984"/>
                </a:moveTo>
                <a:lnTo>
                  <a:pt x="387726" y="15809"/>
                </a:lnTo>
                <a:lnTo>
                  <a:pt x="344587" y="24142"/>
                </a:lnTo>
                <a:lnTo>
                  <a:pt x="288778" y="25168"/>
                </a:lnTo>
                <a:lnTo>
                  <a:pt x="409727" y="25168"/>
                </a:lnTo>
                <a:lnTo>
                  <a:pt x="409727" y="8984"/>
                </a:lnTo>
                <a:close/>
              </a:path>
            </a:pathLst>
          </a:custGeom>
          <a:solidFill>
            <a:srgbClr val="B9DC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56299" y="1393804"/>
            <a:ext cx="758080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Relationship Id="rId3" Type="http://schemas.openxmlformats.org/officeDocument/2006/relationships/hyperlink" Target="http://www.metoffice.gov.uk/" TargetMode="Externa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hyperlink" Target="http://www.metoffice.gov.uk/" TargetMode="Externa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Relationship Id="rId3" Type="http://schemas.openxmlformats.org/officeDocument/2006/relationships/hyperlink" Target="http://www.metoffice.gov.uk/" TargetMode="Externa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metoffice.gov.uk/" TargetMode="Externa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metoffice.gov.uk/" TargetMode="Externa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5.png"/><Relationship Id="rId4" Type="http://schemas.openxmlformats.org/officeDocument/2006/relationships/hyperlink" Target="http://www.metoffice.gov.uk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504507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5"/>
              <a:t>Gweithredaeth</a:t>
            </a:r>
            <a:r>
              <a:rPr dirty="0" spc="-195"/>
              <a:t> </a:t>
            </a:r>
            <a:r>
              <a:rPr dirty="0" spc="-30"/>
              <a:t>hinsawdd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61613" y="552746"/>
            <a:ext cx="158623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2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1400" spc="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400" spc="-3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400" spc="10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14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400" spc="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400" spc="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400" spc="-5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400" spc="-2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z="1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0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400" spc="1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400" spc="16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400" spc="-5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95">
                <a:solidFill>
                  <a:srgbClr val="FFFFFF"/>
                </a:solidFill>
                <a:latin typeface="Arial"/>
                <a:cs typeface="Arial"/>
              </a:rPr>
              <a:t>f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2652" y="1555801"/>
            <a:ext cx="7550807" cy="533228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3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389849"/>
            <a:ext cx="9777603" cy="550260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3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544" y="1590833"/>
            <a:ext cx="9511434" cy="499743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3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44500" y="1678135"/>
            <a:ext cx="9327515" cy="3886200"/>
          </a:xfrm>
          <a:prstGeom prst="rect">
            <a:avLst/>
          </a:prstGeom>
        </p:spPr>
        <p:txBody>
          <a:bodyPr wrap="square" lIns="0" tIns="16002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2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Beth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mae’r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5">
                <a:solidFill>
                  <a:srgbClr val="2A2A2A"/>
                </a:solidFill>
                <a:latin typeface="Arial"/>
                <a:cs typeface="Arial"/>
              </a:rPr>
              <a:t>data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40">
                <a:solidFill>
                  <a:srgbClr val="2A2A2A"/>
                </a:solidFill>
                <a:latin typeface="Arial"/>
                <a:cs typeface="Arial"/>
              </a:rPr>
              <a:t>eu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cynrychioli?</a:t>
            </a:r>
            <a:endParaRPr sz="2700">
              <a:latin typeface="Arial"/>
              <a:cs typeface="Arial"/>
            </a:endParaRPr>
          </a:p>
          <a:p>
            <a:pPr marL="241300" marR="285115" indent="-228600">
              <a:lnSpc>
                <a:spcPts val="3200"/>
              </a:lnSpc>
              <a:spcBef>
                <a:spcPts val="13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-135">
                <a:solidFill>
                  <a:srgbClr val="2A2A2A"/>
                </a:solidFill>
                <a:latin typeface="Arial"/>
                <a:cs typeface="Arial"/>
              </a:rPr>
              <a:t>Pe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baen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nhw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ond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edrych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map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5">
                <a:solidFill>
                  <a:srgbClr val="2A2A2A"/>
                </a:solidFill>
                <a:latin typeface="Arial"/>
                <a:cs typeface="Arial"/>
              </a:rPr>
              <a:t>gyfer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85">
                <a:solidFill>
                  <a:srgbClr val="2A2A2A"/>
                </a:solidFill>
                <a:latin typeface="Arial"/>
                <a:cs typeface="Arial"/>
              </a:rPr>
              <a:t>2020,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ydyn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0">
                <a:solidFill>
                  <a:srgbClr val="2A2A2A"/>
                </a:solidFill>
                <a:latin typeface="Arial"/>
                <a:cs typeface="Arial"/>
              </a:rPr>
              <a:t>nhw’n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meddwl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byddai’n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bwysig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edrych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fapiau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5">
                <a:solidFill>
                  <a:srgbClr val="2A2A2A"/>
                </a:solidFill>
                <a:latin typeface="Arial"/>
                <a:cs typeface="Arial"/>
              </a:rPr>
              <a:t>gyfer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blynyddoedd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eraill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hefyd?</a:t>
            </a:r>
            <a:endParaRPr sz="2700">
              <a:latin typeface="Arial"/>
              <a:cs typeface="Arial"/>
            </a:endParaRPr>
          </a:p>
          <a:p>
            <a:pPr algn="just" marL="241300" marR="5080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-80">
                <a:solidFill>
                  <a:srgbClr val="2A2A2A"/>
                </a:solidFill>
                <a:latin typeface="Arial"/>
                <a:cs typeface="Arial"/>
              </a:rPr>
              <a:t>Ydyn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0">
                <a:solidFill>
                  <a:srgbClr val="2A2A2A"/>
                </a:solidFill>
                <a:latin typeface="Arial"/>
                <a:cs typeface="Arial"/>
              </a:rPr>
              <a:t>nhw’n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gallu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meddwl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75">
                <a:solidFill>
                  <a:srgbClr val="2A2A2A"/>
                </a:solidFill>
                <a:latin typeface="Arial"/>
                <a:cs typeface="Arial"/>
              </a:rPr>
              <a:t>beth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35">
                <a:solidFill>
                  <a:srgbClr val="2A2A2A"/>
                </a:solidFill>
                <a:latin typeface="Arial"/>
                <a:cs typeface="Arial"/>
              </a:rPr>
              <a:t>yw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ystyr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5">
                <a:solidFill>
                  <a:srgbClr val="2A2A2A"/>
                </a:solidFill>
                <a:latin typeface="Arial"/>
                <a:cs typeface="Arial"/>
              </a:rPr>
              <a:t>data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maen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nhw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wedi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edrych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5">
                <a:solidFill>
                  <a:srgbClr val="2A2A2A"/>
                </a:solidFill>
                <a:latin typeface="Arial"/>
                <a:cs typeface="Arial"/>
              </a:rPr>
              <a:t>arno?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Arial"/>
                <a:cs typeface="Arial"/>
              </a:rPr>
              <a:t>Gallen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nhw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5">
                <a:solidFill>
                  <a:srgbClr val="2A2A2A"/>
                </a:solidFill>
                <a:latin typeface="Arial"/>
                <a:cs typeface="Arial"/>
              </a:rPr>
              <a:t>feddwl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75">
                <a:solidFill>
                  <a:srgbClr val="2A2A2A"/>
                </a:solidFill>
                <a:latin typeface="Arial"/>
                <a:cs typeface="Arial"/>
              </a:rPr>
              <a:t>beth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Arial"/>
                <a:cs typeface="Arial"/>
              </a:rPr>
              <a:t>mae’n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ei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olygu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i’r </a:t>
            </a:r>
            <a:r>
              <a:rPr dirty="0" sz="2700" spc="-74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45">
                <a:solidFill>
                  <a:srgbClr val="2A2A2A"/>
                </a:solidFill>
                <a:latin typeface="Arial"/>
                <a:cs typeface="Arial"/>
              </a:rPr>
              <a:t>byd,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anifeiliaid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5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Arial"/>
                <a:cs typeface="Arial"/>
              </a:rPr>
              <a:t>phlanhigion,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bobl.</a:t>
            </a:r>
            <a:endParaRPr sz="2700">
              <a:latin typeface="Arial"/>
              <a:cs typeface="Arial"/>
            </a:endParaRPr>
          </a:p>
          <a:p>
            <a:pPr algn="just" marL="241300" indent="-228600">
              <a:lnSpc>
                <a:spcPct val="100000"/>
              </a:lnSpc>
              <a:spcBef>
                <a:spcPts val="10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-60">
                <a:solidFill>
                  <a:srgbClr val="2A2A2A"/>
                </a:solidFill>
                <a:latin typeface="Arial"/>
                <a:cs typeface="Arial"/>
              </a:rPr>
              <a:t>Pam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bod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hi’n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bwysig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0">
                <a:solidFill>
                  <a:srgbClr val="2A2A2A"/>
                </a:solidFill>
                <a:latin typeface="Arial"/>
                <a:cs typeface="Arial"/>
              </a:rPr>
              <a:t>gwneud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30">
                <a:solidFill>
                  <a:srgbClr val="2A2A2A"/>
                </a:solidFill>
                <a:latin typeface="Arial"/>
                <a:cs typeface="Arial"/>
              </a:rPr>
              <a:t>mesuriadau?</a:t>
            </a:r>
            <a:endParaRPr sz="27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38278" y="474778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34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34" y="261950"/>
                  </a:lnTo>
                  <a:lnTo>
                    <a:pt x="970534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34" y="78270"/>
                  </a:lnTo>
                  <a:lnTo>
                    <a:pt x="970534" y="63284"/>
                  </a:lnTo>
                  <a:lnTo>
                    <a:pt x="972920" y="50447"/>
                  </a:lnTo>
                  <a:lnTo>
                    <a:pt x="978493" y="42760"/>
                  </a:lnTo>
                  <a:lnTo>
                    <a:pt x="984871" y="39027"/>
                  </a:lnTo>
                  <a:lnTo>
                    <a:pt x="989672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68" y="4178"/>
                  </a:lnTo>
                  <a:lnTo>
                    <a:pt x="1070513" y="8190"/>
                  </a:lnTo>
                  <a:lnTo>
                    <a:pt x="1052185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47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590" y="264160"/>
                  </a:lnTo>
                  <a:lnTo>
                    <a:pt x="63500" y="80251"/>
                  </a:lnTo>
                  <a:lnTo>
                    <a:pt x="111838" y="80251"/>
                  </a:lnTo>
                  <a:lnTo>
                    <a:pt x="96679" y="27473"/>
                  </a:lnTo>
                  <a:lnTo>
                    <a:pt x="88747" y="0"/>
                  </a:lnTo>
                  <a:close/>
                </a:path>
                <a:path w="1511300" h="268605">
                  <a:moveTo>
                    <a:pt x="111838" y="80251"/>
                  </a:moveTo>
                  <a:lnTo>
                    <a:pt x="65493" y="80251"/>
                  </a:lnTo>
                  <a:lnTo>
                    <a:pt x="116370" y="264160"/>
                  </a:lnTo>
                  <a:lnTo>
                    <a:pt x="162763" y="264160"/>
                  </a:lnTo>
                  <a:lnTo>
                    <a:pt x="186147" y="179565"/>
                  </a:lnTo>
                  <a:lnTo>
                    <a:pt x="139509" y="179565"/>
                  </a:lnTo>
                  <a:lnTo>
                    <a:pt x="131577" y="149756"/>
                  </a:lnTo>
                  <a:lnTo>
                    <a:pt x="114128" y="88225"/>
                  </a:lnTo>
                  <a:lnTo>
                    <a:pt x="111838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16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76" y="101475"/>
                  </a:lnTo>
                  <a:lnTo>
                    <a:pt x="147596" y="154004"/>
                  </a:lnTo>
                  <a:lnTo>
                    <a:pt x="141597" y="174423"/>
                  </a:lnTo>
                  <a:lnTo>
                    <a:pt x="139509" y="179565"/>
                  </a:lnTo>
                  <a:lnTo>
                    <a:pt x="186147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76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499" y="252869"/>
                  </a:lnTo>
                  <a:lnTo>
                    <a:pt x="520024" y="264534"/>
                  </a:lnTo>
                  <a:lnTo>
                    <a:pt x="543458" y="268465"/>
                  </a:lnTo>
                  <a:lnTo>
                    <a:pt x="562268" y="266455"/>
                  </a:lnTo>
                  <a:lnTo>
                    <a:pt x="576940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58" y="234607"/>
                  </a:lnTo>
                  <a:lnTo>
                    <a:pt x="558126" y="234607"/>
                  </a:lnTo>
                  <a:lnTo>
                    <a:pt x="549824" y="231883"/>
                  </a:lnTo>
                  <a:lnTo>
                    <a:pt x="543867" y="223991"/>
                  </a:lnTo>
                  <a:lnTo>
                    <a:pt x="540278" y="211348"/>
                  </a:lnTo>
                  <a:lnTo>
                    <a:pt x="539076" y="194373"/>
                  </a:lnTo>
                  <a:lnTo>
                    <a:pt x="539076" y="109893"/>
                  </a:lnTo>
                  <a:close/>
                </a:path>
                <a:path w="1511300" h="268605">
                  <a:moveTo>
                    <a:pt x="581444" y="226187"/>
                  </a:moveTo>
                  <a:lnTo>
                    <a:pt x="570852" y="234607"/>
                  </a:lnTo>
                  <a:lnTo>
                    <a:pt x="583858" y="234607"/>
                  </a:lnTo>
                  <a:lnTo>
                    <a:pt x="581444" y="226187"/>
                  </a:lnTo>
                  <a:close/>
                </a:path>
                <a:path w="1511300" h="268605">
                  <a:moveTo>
                    <a:pt x="573036" y="78270"/>
                  </a:moveTo>
                  <a:lnTo>
                    <a:pt x="463042" y="78270"/>
                  </a:lnTo>
                  <a:lnTo>
                    <a:pt x="469493" y="109893"/>
                  </a:lnTo>
                  <a:lnTo>
                    <a:pt x="581444" y="109893"/>
                  </a:lnTo>
                  <a:lnTo>
                    <a:pt x="573036" y="78270"/>
                  </a:lnTo>
                  <a:close/>
                </a:path>
                <a:path w="1511300" h="268605">
                  <a:moveTo>
                    <a:pt x="539076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76" y="78270"/>
                  </a:lnTo>
                  <a:lnTo>
                    <a:pt x="539076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81"/>
                  </a:lnTo>
                  <a:lnTo>
                    <a:pt x="1224854" y="230387"/>
                  </a:lnTo>
                  <a:lnTo>
                    <a:pt x="1253439" y="255864"/>
                  </a:lnTo>
                  <a:lnTo>
                    <a:pt x="1298346" y="266293"/>
                  </a:lnTo>
                  <a:lnTo>
                    <a:pt x="1317471" y="263654"/>
                  </a:lnTo>
                  <a:lnTo>
                    <a:pt x="1332874" y="257848"/>
                  </a:lnTo>
                  <a:lnTo>
                    <a:pt x="1343148" y="252041"/>
                  </a:lnTo>
                  <a:lnTo>
                    <a:pt x="1346885" y="249402"/>
                  </a:lnTo>
                  <a:lnTo>
                    <a:pt x="1339698" y="228104"/>
                  </a:lnTo>
                  <a:lnTo>
                    <a:pt x="1304480" y="228104"/>
                  </a:lnTo>
                  <a:lnTo>
                    <a:pt x="1284445" y="223608"/>
                  </a:lnTo>
                  <a:lnTo>
                    <a:pt x="1269157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2" y="141118"/>
                  </a:lnTo>
                  <a:lnTo>
                    <a:pt x="1271576" y="123370"/>
                  </a:lnTo>
                  <a:lnTo>
                    <a:pt x="1287167" y="113162"/>
                  </a:lnTo>
                  <a:lnTo>
                    <a:pt x="1304480" y="109893"/>
                  </a:lnTo>
                  <a:lnTo>
                    <a:pt x="1334126" y="109893"/>
                  </a:lnTo>
                  <a:lnTo>
                    <a:pt x="1325702" y="76085"/>
                  </a:lnTo>
                  <a:lnTo>
                    <a:pt x="1318305" y="73662"/>
                  </a:lnTo>
                  <a:lnTo>
                    <a:pt x="1313203" y="72418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05" y="217754"/>
                  </a:moveTo>
                  <a:lnTo>
                    <a:pt x="1328572" y="223738"/>
                  </a:lnTo>
                  <a:lnTo>
                    <a:pt x="1322724" y="226810"/>
                  </a:lnTo>
                  <a:lnTo>
                    <a:pt x="1315684" y="227942"/>
                  </a:lnTo>
                  <a:lnTo>
                    <a:pt x="1304480" y="228104"/>
                  </a:lnTo>
                  <a:lnTo>
                    <a:pt x="1339698" y="228104"/>
                  </a:lnTo>
                  <a:lnTo>
                    <a:pt x="1336205" y="217754"/>
                  </a:lnTo>
                  <a:close/>
                </a:path>
                <a:path w="1511300" h="268605">
                  <a:moveTo>
                    <a:pt x="1334126" y="109893"/>
                  </a:moveTo>
                  <a:lnTo>
                    <a:pt x="1304480" y="109893"/>
                  </a:lnTo>
                  <a:lnTo>
                    <a:pt x="1316595" y="111196"/>
                  </a:lnTo>
                  <a:lnTo>
                    <a:pt x="1326705" y="114065"/>
                  </a:lnTo>
                  <a:lnTo>
                    <a:pt x="1333634" y="116933"/>
                  </a:lnTo>
                  <a:lnTo>
                    <a:pt x="1336205" y="118237"/>
                  </a:lnTo>
                  <a:lnTo>
                    <a:pt x="1334126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3" y="214587"/>
                  </a:lnTo>
                  <a:lnTo>
                    <a:pt x="713678" y="187320"/>
                  </a:lnTo>
                  <a:lnTo>
                    <a:pt x="705731" y="155683"/>
                  </a:lnTo>
                  <a:lnTo>
                    <a:pt x="704138" y="130975"/>
                  </a:lnTo>
                  <a:lnTo>
                    <a:pt x="707497" y="100168"/>
                  </a:lnTo>
                  <a:lnTo>
                    <a:pt x="718388" y="71534"/>
                  </a:lnTo>
                  <a:lnTo>
                    <a:pt x="738032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06" y="50427"/>
                  </a:lnTo>
                  <a:lnTo>
                    <a:pt x="815690" y="71534"/>
                  </a:lnTo>
                  <a:lnTo>
                    <a:pt x="825871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59" y="73888"/>
                  </a:moveTo>
                  <a:lnTo>
                    <a:pt x="349862" y="80704"/>
                  </a:lnTo>
                  <a:lnTo>
                    <a:pt x="322435" y="99825"/>
                  </a:lnTo>
                  <a:lnTo>
                    <a:pt x="304497" y="129256"/>
                  </a:lnTo>
                  <a:lnTo>
                    <a:pt x="298069" y="167005"/>
                  </a:lnTo>
                  <a:lnTo>
                    <a:pt x="304833" y="207825"/>
                  </a:lnTo>
                  <a:lnTo>
                    <a:pt x="323527" y="239928"/>
                  </a:lnTo>
                  <a:lnTo>
                    <a:pt x="351748" y="260934"/>
                  </a:lnTo>
                  <a:lnTo>
                    <a:pt x="387096" y="268465"/>
                  </a:lnTo>
                  <a:lnTo>
                    <a:pt x="413673" y="264825"/>
                  </a:lnTo>
                  <a:lnTo>
                    <a:pt x="435095" y="256819"/>
                  </a:lnTo>
                  <a:lnTo>
                    <a:pt x="449393" y="248812"/>
                  </a:lnTo>
                  <a:lnTo>
                    <a:pt x="454596" y="245173"/>
                  </a:lnTo>
                  <a:lnTo>
                    <a:pt x="448361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2" y="202085"/>
                  </a:lnTo>
                  <a:lnTo>
                    <a:pt x="351116" y="179565"/>
                  </a:lnTo>
                  <a:lnTo>
                    <a:pt x="454596" y="179565"/>
                  </a:lnTo>
                  <a:lnTo>
                    <a:pt x="457683" y="147916"/>
                  </a:lnTo>
                  <a:lnTo>
                    <a:pt x="351116" y="147916"/>
                  </a:lnTo>
                  <a:lnTo>
                    <a:pt x="351840" y="137250"/>
                  </a:lnTo>
                  <a:lnTo>
                    <a:pt x="374294" y="105613"/>
                  </a:lnTo>
                  <a:lnTo>
                    <a:pt x="443376" y="105613"/>
                  </a:lnTo>
                  <a:lnTo>
                    <a:pt x="431342" y="92875"/>
                  </a:lnTo>
                  <a:lnTo>
                    <a:pt x="421395" y="84582"/>
                  </a:lnTo>
                  <a:lnTo>
                    <a:pt x="410451" y="78647"/>
                  </a:lnTo>
                  <a:lnTo>
                    <a:pt x="398306" y="75080"/>
                  </a:lnTo>
                  <a:lnTo>
                    <a:pt x="384759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61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6" y="105613"/>
                  </a:moveTo>
                  <a:lnTo>
                    <a:pt x="391426" y="105613"/>
                  </a:lnTo>
                  <a:lnTo>
                    <a:pt x="397510" y="107721"/>
                  </a:lnTo>
                  <a:lnTo>
                    <a:pt x="401650" y="112014"/>
                  </a:lnTo>
                  <a:lnTo>
                    <a:pt x="405712" y="117534"/>
                  </a:lnTo>
                  <a:lnTo>
                    <a:pt x="408347" y="124709"/>
                  </a:lnTo>
                  <a:lnTo>
                    <a:pt x="409770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3" y="147916"/>
                  </a:lnTo>
                  <a:lnTo>
                    <a:pt x="457855" y="146156"/>
                  </a:lnTo>
                  <a:lnTo>
                    <a:pt x="456518" y="125990"/>
                  </a:lnTo>
                  <a:lnTo>
                    <a:pt x="448408" y="110938"/>
                  </a:lnTo>
                  <a:lnTo>
                    <a:pt x="443376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1" y="80704"/>
                  </a:lnTo>
                  <a:lnTo>
                    <a:pt x="1375403" y="99825"/>
                  </a:lnTo>
                  <a:lnTo>
                    <a:pt x="1357493" y="129256"/>
                  </a:lnTo>
                  <a:lnTo>
                    <a:pt x="1351076" y="167005"/>
                  </a:lnTo>
                  <a:lnTo>
                    <a:pt x="1357834" y="207825"/>
                  </a:lnTo>
                  <a:lnTo>
                    <a:pt x="1376500" y="239928"/>
                  </a:lnTo>
                  <a:lnTo>
                    <a:pt x="1404660" y="260934"/>
                  </a:lnTo>
                  <a:lnTo>
                    <a:pt x="1439900" y="268465"/>
                  </a:lnTo>
                  <a:lnTo>
                    <a:pt x="1466507" y="264825"/>
                  </a:lnTo>
                  <a:lnTo>
                    <a:pt x="1487995" y="256819"/>
                  </a:lnTo>
                  <a:lnTo>
                    <a:pt x="1502358" y="248812"/>
                  </a:lnTo>
                  <a:lnTo>
                    <a:pt x="1507591" y="245173"/>
                  </a:lnTo>
                  <a:lnTo>
                    <a:pt x="1501334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16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66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85" y="225388"/>
                  </a:lnTo>
                  <a:lnTo>
                    <a:pt x="1472906" y="230436"/>
                  </a:lnTo>
                  <a:lnTo>
                    <a:pt x="1463281" y="232296"/>
                  </a:lnTo>
                  <a:lnTo>
                    <a:pt x="1448333" y="232562"/>
                  </a:lnTo>
                  <a:lnTo>
                    <a:pt x="1501334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66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9" y="117534"/>
                  </a:lnTo>
                  <a:lnTo>
                    <a:pt x="1461398" y="124709"/>
                  </a:lnTo>
                  <a:lnTo>
                    <a:pt x="1462852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16" y="147916"/>
                  </a:lnTo>
                  <a:lnTo>
                    <a:pt x="1510784" y="146156"/>
                  </a:lnTo>
                  <a:lnTo>
                    <a:pt x="1509415" y="125990"/>
                  </a:lnTo>
                  <a:lnTo>
                    <a:pt x="1501296" y="110938"/>
                  </a:lnTo>
                  <a:lnTo>
                    <a:pt x="1496266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1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53" y="179482"/>
                  </a:moveTo>
                  <a:lnTo>
                    <a:pt x="45257" y="182540"/>
                  </a:lnTo>
                  <a:lnTo>
                    <a:pt x="29700" y="188162"/>
                  </a:lnTo>
                  <a:lnTo>
                    <a:pt x="14631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2" y="248353"/>
                  </a:lnTo>
                  <a:lnTo>
                    <a:pt x="36987" y="231953"/>
                  </a:lnTo>
                  <a:lnTo>
                    <a:pt x="65013" y="218185"/>
                  </a:lnTo>
                  <a:lnTo>
                    <a:pt x="99339" y="210711"/>
                  </a:lnTo>
                  <a:lnTo>
                    <a:pt x="327373" y="210711"/>
                  </a:lnTo>
                  <a:lnTo>
                    <a:pt x="332235" y="207599"/>
                  </a:lnTo>
                  <a:lnTo>
                    <a:pt x="233959" y="207599"/>
                  </a:lnTo>
                  <a:lnTo>
                    <a:pt x="193182" y="207455"/>
                  </a:lnTo>
                  <a:lnTo>
                    <a:pt x="108866" y="182577"/>
                  </a:lnTo>
                  <a:lnTo>
                    <a:pt x="61353" y="179482"/>
                  </a:lnTo>
                  <a:close/>
                </a:path>
                <a:path w="410209" h="264159">
                  <a:moveTo>
                    <a:pt x="327373" y="210711"/>
                  </a:moveTo>
                  <a:lnTo>
                    <a:pt x="99339" y="210711"/>
                  </a:lnTo>
                  <a:lnTo>
                    <a:pt x="146865" y="214513"/>
                  </a:lnTo>
                  <a:lnTo>
                    <a:pt x="190190" y="227477"/>
                  </a:lnTo>
                  <a:lnTo>
                    <a:pt x="231364" y="239081"/>
                  </a:lnTo>
                  <a:lnTo>
                    <a:pt x="272440" y="238803"/>
                  </a:lnTo>
                  <a:lnTo>
                    <a:pt x="304792" y="225162"/>
                  </a:lnTo>
                  <a:lnTo>
                    <a:pt x="327373" y="210711"/>
                  </a:lnTo>
                  <a:close/>
                </a:path>
                <a:path w="410209" h="264159">
                  <a:moveTo>
                    <a:pt x="357183" y="146047"/>
                  </a:moveTo>
                  <a:lnTo>
                    <a:pt x="313075" y="164319"/>
                  </a:lnTo>
                  <a:lnTo>
                    <a:pt x="273351" y="189805"/>
                  </a:lnTo>
                  <a:lnTo>
                    <a:pt x="233959" y="207599"/>
                  </a:lnTo>
                  <a:lnTo>
                    <a:pt x="332235" y="207599"/>
                  </a:lnTo>
                  <a:lnTo>
                    <a:pt x="336997" y="204551"/>
                  </a:lnTo>
                  <a:lnTo>
                    <a:pt x="371245" y="185207"/>
                  </a:lnTo>
                  <a:lnTo>
                    <a:pt x="409727" y="175367"/>
                  </a:lnTo>
                  <a:lnTo>
                    <a:pt x="409727" y="149891"/>
                  </a:lnTo>
                  <a:lnTo>
                    <a:pt x="357183" y="146047"/>
                  </a:lnTo>
                  <a:close/>
                </a:path>
                <a:path w="410209" h="264159">
                  <a:moveTo>
                    <a:pt x="133343" y="161308"/>
                  </a:moveTo>
                  <a:lnTo>
                    <a:pt x="40589" y="161308"/>
                  </a:lnTo>
                  <a:lnTo>
                    <a:pt x="87788" y="164386"/>
                  </a:lnTo>
                  <a:lnTo>
                    <a:pt x="171877" y="189245"/>
                  </a:lnTo>
                  <a:lnTo>
                    <a:pt x="212661" y="189388"/>
                  </a:lnTo>
                  <a:lnTo>
                    <a:pt x="245494" y="175492"/>
                  </a:lnTo>
                  <a:lnTo>
                    <a:pt x="267331" y="161473"/>
                  </a:lnTo>
                  <a:lnTo>
                    <a:pt x="133916" y="161473"/>
                  </a:lnTo>
                  <a:lnTo>
                    <a:pt x="133343" y="161308"/>
                  </a:lnTo>
                  <a:close/>
                </a:path>
                <a:path w="410209" h="264159">
                  <a:moveTo>
                    <a:pt x="2628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56" y="169438"/>
                  </a:lnTo>
                  <a:lnTo>
                    <a:pt x="19504" y="165804"/>
                  </a:lnTo>
                  <a:lnTo>
                    <a:pt x="29846" y="163046"/>
                  </a:lnTo>
                  <a:lnTo>
                    <a:pt x="40589" y="161308"/>
                  </a:lnTo>
                  <a:lnTo>
                    <a:pt x="133343" y="161308"/>
                  </a:lnTo>
                  <a:lnTo>
                    <a:pt x="92941" y="149691"/>
                  </a:lnTo>
                  <a:lnTo>
                    <a:pt x="49828" y="136837"/>
                  </a:lnTo>
                  <a:lnTo>
                    <a:pt x="2628" y="133787"/>
                  </a:lnTo>
                  <a:close/>
                </a:path>
                <a:path w="410209" h="264159">
                  <a:moveTo>
                    <a:pt x="314243" y="98288"/>
                  </a:moveTo>
                  <a:lnTo>
                    <a:pt x="274967" y="107352"/>
                  </a:lnTo>
                  <a:lnTo>
                    <a:pt x="240165" y="126717"/>
                  </a:lnTo>
                  <a:lnTo>
                    <a:pt x="207517" y="147623"/>
                  </a:lnTo>
                  <a:lnTo>
                    <a:pt x="174701" y="161308"/>
                  </a:lnTo>
                  <a:lnTo>
                    <a:pt x="133916" y="161473"/>
                  </a:lnTo>
                  <a:lnTo>
                    <a:pt x="267331" y="161473"/>
                  </a:lnTo>
                  <a:lnTo>
                    <a:pt x="278148" y="154529"/>
                  </a:lnTo>
                  <a:lnTo>
                    <a:pt x="312944" y="135157"/>
                  </a:lnTo>
                  <a:lnTo>
                    <a:pt x="352203" y="126038"/>
                  </a:lnTo>
                  <a:lnTo>
                    <a:pt x="409727" y="126038"/>
                  </a:lnTo>
                  <a:lnTo>
                    <a:pt x="409727" y="122319"/>
                  </a:lnTo>
                  <a:lnTo>
                    <a:pt x="397246" y="120053"/>
                  </a:lnTo>
                  <a:lnTo>
                    <a:pt x="384824" y="117060"/>
                  </a:lnTo>
                  <a:lnTo>
                    <a:pt x="372499" y="113187"/>
                  </a:lnTo>
                  <a:lnTo>
                    <a:pt x="360311" y="108285"/>
                  </a:lnTo>
                  <a:lnTo>
                    <a:pt x="314243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74" y="118366"/>
                  </a:lnTo>
                  <a:lnTo>
                    <a:pt x="79422" y="130779"/>
                  </a:lnTo>
                  <a:lnTo>
                    <a:pt x="116403" y="140651"/>
                  </a:lnTo>
                  <a:lnTo>
                    <a:pt x="153377" y="139985"/>
                  </a:lnTo>
                  <a:lnTo>
                    <a:pt x="186166" y="126106"/>
                  </a:lnTo>
                  <a:lnTo>
                    <a:pt x="204754" y="114148"/>
                  </a:lnTo>
                  <a:lnTo>
                    <a:pt x="86894" y="114148"/>
                  </a:lnTo>
                  <a:lnTo>
                    <a:pt x="58516" y="108428"/>
                  </a:lnTo>
                  <a:lnTo>
                    <a:pt x="29750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27" y="126038"/>
                  </a:moveTo>
                  <a:lnTo>
                    <a:pt x="352203" y="126038"/>
                  </a:lnTo>
                  <a:lnTo>
                    <a:pt x="398246" y="135832"/>
                  </a:lnTo>
                  <a:lnTo>
                    <a:pt x="401916" y="137927"/>
                  </a:lnTo>
                  <a:lnTo>
                    <a:pt x="405574" y="138956"/>
                  </a:lnTo>
                  <a:lnTo>
                    <a:pt x="409727" y="140531"/>
                  </a:lnTo>
                  <a:lnTo>
                    <a:pt x="409727" y="126038"/>
                  </a:lnTo>
                  <a:close/>
                </a:path>
                <a:path w="410209" h="264159">
                  <a:moveTo>
                    <a:pt x="254533" y="49115"/>
                  </a:moveTo>
                  <a:lnTo>
                    <a:pt x="215400" y="58221"/>
                  </a:lnTo>
                  <a:lnTo>
                    <a:pt x="180761" y="77588"/>
                  </a:lnTo>
                  <a:lnTo>
                    <a:pt x="148246" y="98556"/>
                  </a:lnTo>
                  <a:lnTo>
                    <a:pt x="115481" y="112464"/>
                  </a:lnTo>
                  <a:lnTo>
                    <a:pt x="86894" y="114148"/>
                  </a:lnTo>
                  <a:lnTo>
                    <a:pt x="204754" y="114148"/>
                  </a:lnTo>
                  <a:lnTo>
                    <a:pt x="218695" y="105179"/>
                  </a:lnTo>
                  <a:lnTo>
                    <a:pt x="253341" y="85891"/>
                  </a:lnTo>
                  <a:lnTo>
                    <a:pt x="292482" y="76927"/>
                  </a:lnTo>
                  <a:lnTo>
                    <a:pt x="409727" y="76927"/>
                  </a:lnTo>
                  <a:lnTo>
                    <a:pt x="409727" y="75300"/>
                  </a:lnTo>
                  <a:lnTo>
                    <a:pt x="384020" y="75300"/>
                  </a:lnTo>
                  <a:lnTo>
                    <a:pt x="356668" y="73865"/>
                  </a:lnTo>
                  <a:lnTo>
                    <a:pt x="328547" y="68731"/>
                  </a:lnTo>
                  <a:lnTo>
                    <a:pt x="300532" y="58933"/>
                  </a:lnTo>
                  <a:lnTo>
                    <a:pt x="254533" y="49115"/>
                  </a:lnTo>
                  <a:close/>
                </a:path>
                <a:path w="410209" h="264159">
                  <a:moveTo>
                    <a:pt x="409727" y="76927"/>
                  </a:moveTo>
                  <a:lnTo>
                    <a:pt x="292482" y="76927"/>
                  </a:lnTo>
                  <a:lnTo>
                    <a:pt x="338493" y="86975"/>
                  </a:lnTo>
                  <a:lnTo>
                    <a:pt x="356197" y="93676"/>
                  </a:lnTo>
                  <a:lnTo>
                    <a:pt x="374105" y="98368"/>
                  </a:lnTo>
                  <a:lnTo>
                    <a:pt x="392015" y="101396"/>
                  </a:lnTo>
                  <a:lnTo>
                    <a:pt x="409727" y="103104"/>
                  </a:lnTo>
                  <a:lnTo>
                    <a:pt x="409727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190"/>
                  </a:lnTo>
                  <a:lnTo>
                    <a:pt x="20504" y="85807"/>
                  </a:lnTo>
                  <a:lnTo>
                    <a:pt x="40820" y="90759"/>
                  </a:lnTo>
                  <a:lnTo>
                    <a:pt x="61132" y="92788"/>
                  </a:lnTo>
                  <a:lnTo>
                    <a:pt x="81622" y="90632"/>
                  </a:lnTo>
                  <a:lnTo>
                    <a:pt x="114398" y="76731"/>
                  </a:lnTo>
                  <a:lnTo>
                    <a:pt x="132405" y="65142"/>
                  </a:lnTo>
                  <a:lnTo>
                    <a:pt x="21377" y="65142"/>
                  </a:lnTo>
                  <a:lnTo>
                    <a:pt x="10614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27" y="73995"/>
                  </a:moveTo>
                  <a:lnTo>
                    <a:pt x="384020" y="75300"/>
                  </a:lnTo>
                  <a:lnTo>
                    <a:pt x="409727" y="75300"/>
                  </a:lnTo>
                  <a:lnTo>
                    <a:pt x="409727" y="73995"/>
                  </a:lnTo>
                  <a:close/>
                </a:path>
                <a:path w="410209" h="264159">
                  <a:moveTo>
                    <a:pt x="182774" y="0"/>
                  </a:moveTo>
                  <a:lnTo>
                    <a:pt x="143609" y="8941"/>
                  </a:lnTo>
                  <a:lnTo>
                    <a:pt x="108879" y="28222"/>
                  </a:lnTo>
                  <a:lnTo>
                    <a:pt x="76191" y="49163"/>
                  </a:lnTo>
                  <a:lnTo>
                    <a:pt x="43154" y="63086"/>
                  </a:lnTo>
                  <a:lnTo>
                    <a:pt x="32239" y="64742"/>
                  </a:lnTo>
                  <a:lnTo>
                    <a:pt x="21377" y="65142"/>
                  </a:lnTo>
                  <a:lnTo>
                    <a:pt x="132405" y="65142"/>
                  </a:lnTo>
                  <a:lnTo>
                    <a:pt x="146927" y="55796"/>
                  </a:lnTo>
                  <a:lnTo>
                    <a:pt x="181578" y="36510"/>
                  </a:lnTo>
                  <a:lnTo>
                    <a:pt x="220721" y="27554"/>
                  </a:lnTo>
                  <a:lnTo>
                    <a:pt x="409727" y="27554"/>
                  </a:lnTo>
                  <a:lnTo>
                    <a:pt x="409727" y="25168"/>
                  </a:lnTo>
                  <a:lnTo>
                    <a:pt x="288778" y="25168"/>
                  </a:lnTo>
                  <a:lnTo>
                    <a:pt x="228765" y="10076"/>
                  </a:lnTo>
                  <a:lnTo>
                    <a:pt x="182774" y="0"/>
                  </a:lnTo>
                  <a:close/>
                </a:path>
                <a:path w="410209" h="264159">
                  <a:moveTo>
                    <a:pt x="409727" y="27554"/>
                  </a:moveTo>
                  <a:lnTo>
                    <a:pt x="220721" y="27554"/>
                  </a:lnTo>
                  <a:lnTo>
                    <a:pt x="266725" y="37610"/>
                  </a:lnTo>
                  <a:lnTo>
                    <a:pt x="305437" y="49678"/>
                  </a:lnTo>
                  <a:lnTo>
                    <a:pt x="343669" y="53849"/>
                  </a:lnTo>
                  <a:lnTo>
                    <a:pt x="379180" y="52364"/>
                  </a:lnTo>
                  <a:lnTo>
                    <a:pt x="409727" y="47465"/>
                  </a:lnTo>
                  <a:lnTo>
                    <a:pt x="409727" y="27554"/>
                  </a:lnTo>
                  <a:close/>
                </a:path>
                <a:path w="410209" h="264159">
                  <a:moveTo>
                    <a:pt x="409727" y="8984"/>
                  </a:moveTo>
                  <a:lnTo>
                    <a:pt x="387726" y="15809"/>
                  </a:lnTo>
                  <a:lnTo>
                    <a:pt x="344587" y="24142"/>
                  </a:lnTo>
                  <a:lnTo>
                    <a:pt x="288778" y="25168"/>
                  </a:lnTo>
                  <a:lnTo>
                    <a:pt x="409727" y="25168"/>
                  </a:lnTo>
                  <a:lnTo>
                    <a:pt x="409727" y="8984"/>
                  </a:lnTo>
                  <a:close/>
                </a:path>
              </a:pathLst>
            </a:custGeom>
            <a:solidFill>
              <a:srgbClr val="B9DC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2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44500" y="1825456"/>
            <a:ext cx="9501505" cy="480568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41300" marR="875665" indent="-228600">
              <a:lnSpc>
                <a:spcPts val="3200"/>
              </a:lnSpc>
              <a:spcBef>
                <a:spcPts val="24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-80">
                <a:solidFill>
                  <a:srgbClr val="2A2A2A"/>
                </a:solidFill>
                <a:latin typeface="Arial"/>
                <a:cs typeface="Arial"/>
              </a:rPr>
              <a:t>Ydyn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0">
                <a:solidFill>
                  <a:srgbClr val="2A2A2A"/>
                </a:solidFill>
                <a:latin typeface="Arial"/>
                <a:cs typeface="Arial"/>
              </a:rPr>
              <a:t>nhw’n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meddwl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ei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bod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hi’n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bwysig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cael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mesuriadau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0">
                <a:solidFill>
                  <a:srgbClr val="2A2A2A"/>
                </a:solidFill>
                <a:latin typeface="Arial"/>
                <a:cs typeface="Arial"/>
              </a:rPr>
              <a:t>tymheredd </a:t>
            </a:r>
            <a:r>
              <a:rPr dirty="0" sz="2700" spc="45">
                <a:solidFill>
                  <a:srgbClr val="2A2A2A"/>
                </a:solidFill>
                <a:latin typeface="Arial"/>
                <a:cs typeface="Arial"/>
              </a:rPr>
              <a:t>arwyneb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byd-eang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o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wahanol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ganolfannau </a:t>
            </a:r>
            <a:r>
              <a:rPr dirty="0" sz="2700" spc="-74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0">
                <a:solidFill>
                  <a:srgbClr val="2A2A2A"/>
                </a:solidFill>
                <a:latin typeface="Arial"/>
                <a:cs typeface="Arial"/>
              </a:rPr>
              <a:t>ymchwil?</a:t>
            </a:r>
            <a:endParaRPr sz="2700">
              <a:latin typeface="Arial"/>
              <a:cs typeface="Arial"/>
            </a:endParaRPr>
          </a:p>
          <a:p>
            <a:pPr marL="241300" marR="5080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Sut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maen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0">
                <a:solidFill>
                  <a:srgbClr val="2A2A2A"/>
                </a:solidFill>
                <a:latin typeface="Arial"/>
                <a:cs typeface="Arial"/>
              </a:rPr>
              <a:t>nhw’n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meddwl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bydd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tymereddau’n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Arial"/>
                <a:cs typeface="Arial"/>
              </a:rPr>
              <a:t>esblygu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dyfodol? A </a:t>
            </a:r>
            <a:r>
              <a:rPr dirty="0" sz="2700" spc="85">
                <a:solidFill>
                  <a:srgbClr val="2A2A2A"/>
                </a:solidFill>
                <a:latin typeface="Arial"/>
                <a:cs typeface="Arial"/>
              </a:rPr>
              <a:t>fyddant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 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codi,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 </a:t>
            </a:r>
            <a:r>
              <a:rPr dirty="0" sz="2700" spc="-40">
                <a:solidFill>
                  <a:srgbClr val="2A2A2A"/>
                </a:solidFill>
                <a:latin typeface="Arial"/>
                <a:cs typeface="Arial"/>
              </a:rPr>
              <a:t>aros </a:t>
            </a:r>
            <a:r>
              <a:rPr dirty="0" sz="2700" spc="55">
                <a:solidFill>
                  <a:srgbClr val="2A2A2A"/>
                </a:solidFill>
                <a:latin typeface="Arial"/>
                <a:cs typeface="Arial"/>
              </a:rPr>
              <a:t>yr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un </a:t>
            </a:r>
            <a:r>
              <a:rPr dirty="0" sz="2700" spc="75">
                <a:solidFill>
                  <a:srgbClr val="2A2A2A"/>
                </a:solidFill>
                <a:latin typeface="Arial"/>
                <a:cs typeface="Arial"/>
              </a:rPr>
              <a:t>peth 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neu’n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mynd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i </a:t>
            </a:r>
            <a:r>
              <a:rPr dirty="0" sz="2700" spc="-74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75">
                <a:solidFill>
                  <a:srgbClr val="2A2A2A"/>
                </a:solidFill>
                <a:latin typeface="Arial"/>
                <a:cs typeface="Arial"/>
              </a:rPr>
              <a:t>fyny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ac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lawr?</a:t>
            </a:r>
            <a:endParaRPr sz="2700">
              <a:latin typeface="Arial"/>
              <a:cs typeface="Arial"/>
            </a:endParaRPr>
          </a:p>
          <a:p>
            <a:pPr marL="241300" marR="220345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-135">
                <a:solidFill>
                  <a:srgbClr val="2A2A2A"/>
                </a:solidFill>
                <a:latin typeface="Arial"/>
                <a:cs typeface="Arial"/>
              </a:rPr>
              <a:t>Pa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bethau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eraill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gallai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0">
                <a:solidFill>
                  <a:srgbClr val="2A2A2A"/>
                </a:solidFill>
                <a:latin typeface="Arial"/>
                <a:cs typeface="Arial"/>
              </a:rPr>
              <a:t>fod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40">
                <a:solidFill>
                  <a:srgbClr val="2A2A2A"/>
                </a:solidFill>
                <a:latin typeface="Arial"/>
                <a:cs typeface="Arial"/>
              </a:rPr>
              <a:t>angen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i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5">
                <a:solidFill>
                  <a:srgbClr val="2A2A2A"/>
                </a:solidFill>
                <a:latin typeface="Arial"/>
                <a:cs typeface="Arial"/>
              </a:rPr>
              <a:t>wyddonwyr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40">
                <a:solidFill>
                  <a:srgbClr val="2A2A2A"/>
                </a:solidFill>
                <a:latin typeface="Arial"/>
                <a:cs typeface="Arial"/>
              </a:rPr>
              <a:t>eu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mesur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i’n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helpu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ddeall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newid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Arial"/>
                <a:cs typeface="Arial"/>
              </a:rPr>
              <a:t>hinsawdd?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Efallai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0">
                <a:solidFill>
                  <a:srgbClr val="2A2A2A"/>
                </a:solidFill>
                <a:latin typeface="Arial"/>
                <a:cs typeface="Arial"/>
              </a:rPr>
              <a:t>byddwch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am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40">
                <a:solidFill>
                  <a:srgbClr val="2A2A2A"/>
                </a:solidFill>
                <a:latin typeface="Arial"/>
                <a:cs typeface="Arial"/>
              </a:rPr>
              <a:t>ysgogi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cwestiynau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am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fesur </a:t>
            </a:r>
            <a:r>
              <a:rPr dirty="0" sz="2700" spc="-55">
                <a:solidFill>
                  <a:srgbClr val="2A2A2A"/>
                </a:solidFill>
                <a:latin typeface="Arial"/>
                <a:cs typeface="Arial"/>
              </a:rPr>
              <a:t>a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monitro </a:t>
            </a:r>
            <a:r>
              <a:rPr dirty="0" sz="2700" spc="45">
                <a:solidFill>
                  <a:srgbClr val="2A2A2A"/>
                </a:solidFill>
                <a:latin typeface="Arial"/>
                <a:cs typeface="Arial"/>
              </a:rPr>
              <a:t>effeithiau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newid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 </a:t>
            </a:r>
            <a:r>
              <a:rPr dirty="0" sz="2700" spc="55">
                <a:solidFill>
                  <a:srgbClr val="2A2A2A"/>
                </a:solidFill>
                <a:latin typeface="Arial"/>
                <a:cs typeface="Arial"/>
              </a:rPr>
              <a:t>yr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hinsawdd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ogystal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â’r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newidiadau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ffisegol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 </a:t>
            </a:r>
            <a:r>
              <a:rPr dirty="0" sz="2700" spc="-20">
                <a:solidFill>
                  <a:srgbClr val="2A2A2A"/>
                </a:solidFill>
                <a:latin typeface="Arial"/>
                <a:cs typeface="Arial"/>
              </a:rPr>
              <a:t>ein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hamgylchedd.</a:t>
            </a:r>
            <a:endParaRPr sz="27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38278" y="474778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34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34" y="261950"/>
                  </a:lnTo>
                  <a:lnTo>
                    <a:pt x="970534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34" y="78270"/>
                  </a:lnTo>
                  <a:lnTo>
                    <a:pt x="970534" y="63284"/>
                  </a:lnTo>
                  <a:lnTo>
                    <a:pt x="972920" y="50447"/>
                  </a:lnTo>
                  <a:lnTo>
                    <a:pt x="978493" y="42760"/>
                  </a:lnTo>
                  <a:lnTo>
                    <a:pt x="984871" y="39027"/>
                  </a:lnTo>
                  <a:lnTo>
                    <a:pt x="989672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68" y="4178"/>
                  </a:lnTo>
                  <a:lnTo>
                    <a:pt x="1070513" y="8190"/>
                  </a:lnTo>
                  <a:lnTo>
                    <a:pt x="1052185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47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590" y="264160"/>
                  </a:lnTo>
                  <a:lnTo>
                    <a:pt x="63500" y="80251"/>
                  </a:lnTo>
                  <a:lnTo>
                    <a:pt x="111838" y="80251"/>
                  </a:lnTo>
                  <a:lnTo>
                    <a:pt x="96679" y="27473"/>
                  </a:lnTo>
                  <a:lnTo>
                    <a:pt x="88747" y="0"/>
                  </a:lnTo>
                  <a:close/>
                </a:path>
                <a:path w="1511300" h="268605">
                  <a:moveTo>
                    <a:pt x="111838" y="80251"/>
                  </a:moveTo>
                  <a:lnTo>
                    <a:pt x="65493" y="80251"/>
                  </a:lnTo>
                  <a:lnTo>
                    <a:pt x="116370" y="264160"/>
                  </a:lnTo>
                  <a:lnTo>
                    <a:pt x="162763" y="264160"/>
                  </a:lnTo>
                  <a:lnTo>
                    <a:pt x="186147" y="179565"/>
                  </a:lnTo>
                  <a:lnTo>
                    <a:pt x="139509" y="179565"/>
                  </a:lnTo>
                  <a:lnTo>
                    <a:pt x="131577" y="149756"/>
                  </a:lnTo>
                  <a:lnTo>
                    <a:pt x="114128" y="88225"/>
                  </a:lnTo>
                  <a:lnTo>
                    <a:pt x="111838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16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76" y="101475"/>
                  </a:lnTo>
                  <a:lnTo>
                    <a:pt x="147596" y="154004"/>
                  </a:lnTo>
                  <a:lnTo>
                    <a:pt x="141597" y="174423"/>
                  </a:lnTo>
                  <a:lnTo>
                    <a:pt x="139509" y="179565"/>
                  </a:lnTo>
                  <a:lnTo>
                    <a:pt x="186147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76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499" y="252869"/>
                  </a:lnTo>
                  <a:lnTo>
                    <a:pt x="520024" y="264534"/>
                  </a:lnTo>
                  <a:lnTo>
                    <a:pt x="543458" y="268465"/>
                  </a:lnTo>
                  <a:lnTo>
                    <a:pt x="562268" y="266455"/>
                  </a:lnTo>
                  <a:lnTo>
                    <a:pt x="576940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58" y="234607"/>
                  </a:lnTo>
                  <a:lnTo>
                    <a:pt x="558126" y="234607"/>
                  </a:lnTo>
                  <a:lnTo>
                    <a:pt x="549824" y="231883"/>
                  </a:lnTo>
                  <a:lnTo>
                    <a:pt x="543867" y="223991"/>
                  </a:lnTo>
                  <a:lnTo>
                    <a:pt x="540278" y="211348"/>
                  </a:lnTo>
                  <a:lnTo>
                    <a:pt x="539076" y="194373"/>
                  </a:lnTo>
                  <a:lnTo>
                    <a:pt x="539076" y="109893"/>
                  </a:lnTo>
                  <a:close/>
                </a:path>
                <a:path w="1511300" h="268605">
                  <a:moveTo>
                    <a:pt x="581444" y="226187"/>
                  </a:moveTo>
                  <a:lnTo>
                    <a:pt x="570852" y="234607"/>
                  </a:lnTo>
                  <a:lnTo>
                    <a:pt x="583858" y="234607"/>
                  </a:lnTo>
                  <a:lnTo>
                    <a:pt x="581444" y="226187"/>
                  </a:lnTo>
                  <a:close/>
                </a:path>
                <a:path w="1511300" h="268605">
                  <a:moveTo>
                    <a:pt x="573036" y="78270"/>
                  </a:moveTo>
                  <a:lnTo>
                    <a:pt x="463042" y="78270"/>
                  </a:lnTo>
                  <a:lnTo>
                    <a:pt x="469493" y="109893"/>
                  </a:lnTo>
                  <a:lnTo>
                    <a:pt x="581444" y="109893"/>
                  </a:lnTo>
                  <a:lnTo>
                    <a:pt x="573036" y="78270"/>
                  </a:lnTo>
                  <a:close/>
                </a:path>
                <a:path w="1511300" h="268605">
                  <a:moveTo>
                    <a:pt x="539076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76" y="78270"/>
                  </a:lnTo>
                  <a:lnTo>
                    <a:pt x="539076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81"/>
                  </a:lnTo>
                  <a:lnTo>
                    <a:pt x="1224854" y="230387"/>
                  </a:lnTo>
                  <a:lnTo>
                    <a:pt x="1253439" y="255864"/>
                  </a:lnTo>
                  <a:lnTo>
                    <a:pt x="1298346" y="266293"/>
                  </a:lnTo>
                  <a:lnTo>
                    <a:pt x="1317471" y="263654"/>
                  </a:lnTo>
                  <a:lnTo>
                    <a:pt x="1332874" y="257848"/>
                  </a:lnTo>
                  <a:lnTo>
                    <a:pt x="1343148" y="252041"/>
                  </a:lnTo>
                  <a:lnTo>
                    <a:pt x="1346885" y="249402"/>
                  </a:lnTo>
                  <a:lnTo>
                    <a:pt x="1339698" y="228104"/>
                  </a:lnTo>
                  <a:lnTo>
                    <a:pt x="1304480" y="228104"/>
                  </a:lnTo>
                  <a:lnTo>
                    <a:pt x="1284445" y="223608"/>
                  </a:lnTo>
                  <a:lnTo>
                    <a:pt x="1269157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2" y="141118"/>
                  </a:lnTo>
                  <a:lnTo>
                    <a:pt x="1271576" y="123370"/>
                  </a:lnTo>
                  <a:lnTo>
                    <a:pt x="1287167" y="113162"/>
                  </a:lnTo>
                  <a:lnTo>
                    <a:pt x="1304480" y="109893"/>
                  </a:lnTo>
                  <a:lnTo>
                    <a:pt x="1334126" y="109893"/>
                  </a:lnTo>
                  <a:lnTo>
                    <a:pt x="1325702" y="76085"/>
                  </a:lnTo>
                  <a:lnTo>
                    <a:pt x="1318305" y="73662"/>
                  </a:lnTo>
                  <a:lnTo>
                    <a:pt x="1313203" y="72418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05" y="217754"/>
                  </a:moveTo>
                  <a:lnTo>
                    <a:pt x="1328572" y="223738"/>
                  </a:lnTo>
                  <a:lnTo>
                    <a:pt x="1322724" y="226810"/>
                  </a:lnTo>
                  <a:lnTo>
                    <a:pt x="1315684" y="227942"/>
                  </a:lnTo>
                  <a:lnTo>
                    <a:pt x="1304480" y="228104"/>
                  </a:lnTo>
                  <a:lnTo>
                    <a:pt x="1339698" y="228104"/>
                  </a:lnTo>
                  <a:lnTo>
                    <a:pt x="1336205" y="217754"/>
                  </a:lnTo>
                  <a:close/>
                </a:path>
                <a:path w="1511300" h="268605">
                  <a:moveTo>
                    <a:pt x="1334126" y="109893"/>
                  </a:moveTo>
                  <a:lnTo>
                    <a:pt x="1304480" y="109893"/>
                  </a:lnTo>
                  <a:lnTo>
                    <a:pt x="1316595" y="111196"/>
                  </a:lnTo>
                  <a:lnTo>
                    <a:pt x="1326705" y="114065"/>
                  </a:lnTo>
                  <a:lnTo>
                    <a:pt x="1333634" y="116933"/>
                  </a:lnTo>
                  <a:lnTo>
                    <a:pt x="1336205" y="118237"/>
                  </a:lnTo>
                  <a:lnTo>
                    <a:pt x="1334126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3" y="214587"/>
                  </a:lnTo>
                  <a:lnTo>
                    <a:pt x="713678" y="187320"/>
                  </a:lnTo>
                  <a:lnTo>
                    <a:pt x="705731" y="155683"/>
                  </a:lnTo>
                  <a:lnTo>
                    <a:pt x="704138" y="130975"/>
                  </a:lnTo>
                  <a:lnTo>
                    <a:pt x="707497" y="100168"/>
                  </a:lnTo>
                  <a:lnTo>
                    <a:pt x="718388" y="71534"/>
                  </a:lnTo>
                  <a:lnTo>
                    <a:pt x="738032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06" y="50427"/>
                  </a:lnTo>
                  <a:lnTo>
                    <a:pt x="815690" y="71534"/>
                  </a:lnTo>
                  <a:lnTo>
                    <a:pt x="825871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59" y="73888"/>
                  </a:moveTo>
                  <a:lnTo>
                    <a:pt x="349862" y="80704"/>
                  </a:lnTo>
                  <a:lnTo>
                    <a:pt x="322435" y="99825"/>
                  </a:lnTo>
                  <a:lnTo>
                    <a:pt x="304497" y="129256"/>
                  </a:lnTo>
                  <a:lnTo>
                    <a:pt x="298069" y="167005"/>
                  </a:lnTo>
                  <a:lnTo>
                    <a:pt x="304833" y="207825"/>
                  </a:lnTo>
                  <a:lnTo>
                    <a:pt x="323527" y="239928"/>
                  </a:lnTo>
                  <a:lnTo>
                    <a:pt x="351748" y="260934"/>
                  </a:lnTo>
                  <a:lnTo>
                    <a:pt x="387096" y="268465"/>
                  </a:lnTo>
                  <a:lnTo>
                    <a:pt x="413673" y="264825"/>
                  </a:lnTo>
                  <a:lnTo>
                    <a:pt x="435095" y="256819"/>
                  </a:lnTo>
                  <a:lnTo>
                    <a:pt x="449393" y="248812"/>
                  </a:lnTo>
                  <a:lnTo>
                    <a:pt x="454596" y="245173"/>
                  </a:lnTo>
                  <a:lnTo>
                    <a:pt x="448361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2" y="202085"/>
                  </a:lnTo>
                  <a:lnTo>
                    <a:pt x="351116" y="179565"/>
                  </a:lnTo>
                  <a:lnTo>
                    <a:pt x="454596" y="179565"/>
                  </a:lnTo>
                  <a:lnTo>
                    <a:pt x="457683" y="147916"/>
                  </a:lnTo>
                  <a:lnTo>
                    <a:pt x="351116" y="147916"/>
                  </a:lnTo>
                  <a:lnTo>
                    <a:pt x="351840" y="137250"/>
                  </a:lnTo>
                  <a:lnTo>
                    <a:pt x="374294" y="105613"/>
                  </a:lnTo>
                  <a:lnTo>
                    <a:pt x="443376" y="105613"/>
                  </a:lnTo>
                  <a:lnTo>
                    <a:pt x="431342" y="92875"/>
                  </a:lnTo>
                  <a:lnTo>
                    <a:pt x="421395" y="84582"/>
                  </a:lnTo>
                  <a:lnTo>
                    <a:pt x="410451" y="78647"/>
                  </a:lnTo>
                  <a:lnTo>
                    <a:pt x="398306" y="75080"/>
                  </a:lnTo>
                  <a:lnTo>
                    <a:pt x="384759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61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6" y="105613"/>
                  </a:moveTo>
                  <a:lnTo>
                    <a:pt x="391426" y="105613"/>
                  </a:lnTo>
                  <a:lnTo>
                    <a:pt x="397510" y="107721"/>
                  </a:lnTo>
                  <a:lnTo>
                    <a:pt x="401650" y="112014"/>
                  </a:lnTo>
                  <a:lnTo>
                    <a:pt x="405712" y="117534"/>
                  </a:lnTo>
                  <a:lnTo>
                    <a:pt x="408347" y="124709"/>
                  </a:lnTo>
                  <a:lnTo>
                    <a:pt x="409770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3" y="147916"/>
                  </a:lnTo>
                  <a:lnTo>
                    <a:pt x="457855" y="146156"/>
                  </a:lnTo>
                  <a:lnTo>
                    <a:pt x="456518" y="125990"/>
                  </a:lnTo>
                  <a:lnTo>
                    <a:pt x="448408" y="110938"/>
                  </a:lnTo>
                  <a:lnTo>
                    <a:pt x="443376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1" y="80704"/>
                  </a:lnTo>
                  <a:lnTo>
                    <a:pt x="1375403" y="99825"/>
                  </a:lnTo>
                  <a:lnTo>
                    <a:pt x="1357493" y="129256"/>
                  </a:lnTo>
                  <a:lnTo>
                    <a:pt x="1351076" y="167005"/>
                  </a:lnTo>
                  <a:lnTo>
                    <a:pt x="1357834" y="207825"/>
                  </a:lnTo>
                  <a:lnTo>
                    <a:pt x="1376500" y="239928"/>
                  </a:lnTo>
                  <a:lnTo>
                    <a:pt x="1404660" y="260934"/>
                  </a:lnTo>
                  <a:lnTo>
                    <a:pt x="1439900" y="268465"/>
                  </a:lnTo>
                  <a:lnTo>
                    <a:pt x="1466507" y="264825"/>
                  </a:lnTo>
                  <a:lnTo>
                    <a:pt x="1487995" y="256819"/>
                  </a:lnTo>
                  <a:lnTo>
                    <a:pt x="1502358" y="248812"/>
                  </a:lnTo>
                  <a:lnTo>
                    <a:pt x="1507591" y="245173"/>
                  </a:lnTo>
                  <a:lnTo>
                    <a:pt x="1501334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16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66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85" y="225388"/>
                  </a:lnTo>
                  <a:lnTo>
                    <a:pt x="1472906" y="230436"/>
                  </a:lnTo>
                  <a:lnTo>
                    <a:pt x="1463281" y="232296"/>
                  </a:lnTo>
                  <a:lnTo>
                    <a:pt x="1448333" y="232562"/>
                  </a:lnTo>
                  <a:lnTo>
                    <a:pt x="1501334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66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9" y="117534"/>
                  </a:lnTo>
                  <a:lnTo>
                    <a:pt x="1461398" y="124709"/>
                  </a:lnTo>
                  <a:lnTo>
                    <a:pt x="1462852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16" y="147916"/>
                  </a:lnTo>
                  <a:lnTo>
                    <a:pt x="1510784" y="146156"/>
                  </a:lnTo>
                  <a:lnTo>
                    <a:pt x="1509415" y="125990"/>
                  </a:lnTo>
                  <a:lnTo>
                    <a:pt x="1501296" y="110938"/>
                  </a:lnTo>
                  <a:lnTo>
                    <a:pt x="1496266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1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53" y="179482"/>
                  </a:moveTo>
                  <a:lnTo>
                    <a:pt x="45257" y="182540"/>
                  </a:lnTo>
                  <a:lnTo>
                    <a:pt x="29700" y="188162"/>
                  </a:lnTo>
                  <a:lnTo>
                    <a:pt x="14631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2" y="248353"/>
                  </a:lnTo>
                  <a:lnTo>
                    <a:pt x="36987" y="231953"/>
                  </a:lnTo>
                  <a:lnTo>
                    <a:pt x="65013" y="218185"/>
                  </a:lnTo>
                  <a:lnTo>
                    <a:pt x="99339" y="210711"/>
                  </a:lnTo>
                  <a:lnTo>
                    <a:pt x="327373" y="210711"/>
                  </a:lnTo>
                  <a:lnTo>
                    <a:pt x="332235" y="207599"/>
                  </a:lnTo>
                  <a:lnTo>
                    <a:pt x="233959" y="207599"/>
                  </a:lnTo>
                  <a:lnTo>
                    <a:pt x="193182" y="207455"/>
                  </a:lnTo>
                  <a:lnTo>
                    <a:pt x="108866" y="182577"/>
                  </a:lnTo>
                  <a:lnTo>
                    <a:pt x="61353" y="179482"/>
                  </a:lnTo>
                  <a:close/>
                </a:path>
                <a:path w="410209" h="264159">
                  <a:moveTo>
                    <a:pt x="327373" y="210711"/>
                  </a:moveTo>
                  <a:lnTo>
                    <a:pt x="99339" y="210711"/>
                  </a:lnTo>
                  <a:lnTo>
                    <a:pt x="146865" y="214513"/>
                  </a:lnTo>
                  <a:lnTo>
                    <a:pt x="190190" y="227477"/>
                  </a:lnTo>
                  <a:lnTo>
                    <a:pt x="231364" y="239081"/>
                  </a:lnTo>
                  <a:lnTo>
                    <a:pt x="272440" y="238803"/>
                  </a:lnTo>
                  <a:lnTo>
                    <a:pt x="304792" y="225162"/>
                  </a:lnTo>
                  <a:lnTo>
                    <a:pt x="327373" y="210711"/>
                  </a:lnTo>
                  <a:close/>
                </a:path>
                <a:path w="410209" h="264159">
                  <a:moveTo>
                    <a:pt x="357183" y="146047"/>
                  </a:moveTo>
                  <a:lnTo>
                    <a:pt x="313075" y="164319"/>
                  </a:lnTo>
                  <a:lnTo>
                    <a:pt x="273351" y="189805"/>
                  </a:lnTo>
                  <a:lnTo>
                    <a:pt x="233959" y="207599"/>
                  </a:lnTo>
                  <a:lnTo>
                    <a:pt x="332235" y="207599"/>
                  </a:lnTo>
                  <a:lnTo>
                    <a:pt x="336997" y="204551"/>
                  </a:lnTo>
                  <a:lnTo>
                    <a:pt x="371245" y="185207"/>
                  </a:lnTo>
                  <a:lnTo>
                    <a:pt x="409727" y="175367"/>
                  </a:lnTo>
                  <a:lnTo>
                    <a:pt x="409727" y="149891"/>
                  </a:lnTo>
                  <a:lnTo>
                    <a:pt x="357183" y="146047"/>
                  </a:lnTo>
                  <a:close/>
                </a:path>
                <a:path w="410209" h="264159">
                  <a:moveTo>
                    <a:pt x="133343" y="161308"/>
                  </a:moveTo>
                  <a:lnTo>
                    <a:pt x="40589" y="161308"/>
                  </a:lnTo>
                  <a:lnTo>
                    <a:pt x="87788" y="164386"/>
                  </a:lnTo>
                  <a:lnTo>
                    <a:pt x="171877" y="189245"/>
                  </a:lnTo>
                  <a:lnTo>
                    <a:pt x="212661" y="189388"/>
                  </a:lnTo>
                  <a:lnTo>
                    <a:pt x="245494" y="175492"/>
                  </a:lnTo>
                  <a:lnTo>
                    <a:pt x="267331" y="161473"/>
                  </a:lnTo>
                  <a:lnTo>
                    <a:pt x="133916" y="161473"/>
                  </a:lnTo>
                  <a:lnTo>
                    <a:pt x="133343" y="161308"/>
                  </a:lnTo>
                  <a:close/>
                </a:path>
                <a:path w="410209" h="264159">
                  <a:moveTo>
                    <a:pt x="2628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56" y="169438"/>
                  </a:lnTo>
                  <a:lnTo>
                    <a:pt x="19504" y="165804"/>
                  </a:lnTo>
                  <a:lnTo>
                    <a:pt x="29846" y="163046"/>
                  </a:lnTo>
                  <a:lnTo>
                    <a:pt x="40589" y="161308"/>
                  </a:lnTo>
                  <a:lnTo>
                    <a:pt x="133343" y="161308"/>
                  </a:lnTo>
                  <a:lnTo>
                    <a:pt x="92941" y="149691"/>
                  </a:lnTo>
                  <a:lnTo>
                    <a:pt x="49828" y="136837"/>
                  </a:lnTo>
                  <a:lnTo>
                    <a:pt x="2628" y="133787"/>
                  </a:lnTo>
                  <a:close/>
                </a:path>
                <a:path w="410209" h="264159">
                  <a:moveTo>
                    <a:pt x="314243" y="98288"/>
                  </a:moveTo>
                  <a:lnTo>
                    <a:pt x="274967" y="107352"/>
                  </a:lnTo>
                  <a:lnTo>
                    <a:pt x="240165" y="126717"/>
                  </a:lnTo>
                  <a:lnTo>
                    <a:pt x="207517" y="147623"/>
                  </a:lnTo>
                  <a:lnTo>
                    <a:pt x="174701" y="161308"/>
                  </a:lnTo>
                  <a:lnTo>
                    <a:pt x="133916" y="161473"/>
                  </a:lnTo>
                  <a:lnTo>
                    <a:pt x="267331" y="161473"/>
                  </a:lnTo>
                  <a:lnTo>
                    <a:pt x="278148" y="154529"/>
                  </a:lnTo>
                  <a:lnTo>
                    <a:pt x="312944" y="135157"/>
                  </a:lnTo>
                  <a:lnTo>
                    <a:pt x="352203" y="126038"/>
                  </a:lnTo>
                  <a:lnTo>
                    <a:pt x="409727" y="126038"/>
                  </a:lnTo>
                  <a:lnTo>
                    <a:pt x="409727" y="122319"/>
                  </a:lnTo>
                  <a:lnTo>
                    <a:pt x="397246" y="120053"/>
                  </a:lnTo>
                  <a:lnTo>
                    <a:pt x="384824" y="117060"/>
                  </a:lnTo>
                  <a:lnTo>
                    <a:pt x="372499" y="113187"/>
                  </a:lnTo>
                  <a:lnTo>
                    <a:pt x="360311" y="108285"/>
                  </a:lnTo>
                  <a:lnTo>
                    <a:pt x="314243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74" y="118366"/>
                  </a:lnTo>
                  <a:lnTo>
                    <a:pt x="79422" y="130779"/>
                  </a:lnTo>
                  <a:lnTo>
                    <a:pt x="116403" y="140651"/>
                  </a:lnTo>
                  <a:lnTo>
                    <a:pt x="153377" y="139985"/>
                  </a:lnTo>
                  <a:lnTo>
                    <a:pt x="186166" y="126106"/>
                  </a:lnTo>
                  <a:lnTo>
                    <a:pt x="204754" y="114148"/>
                  </a:lnTo>
                  <a:lnTo>
                    <a:pt x="86894" y="114148"/>
                  </a:lnTo>
                  <a:lnTo>
                    <a:pt x="58516" y="108428"/>
                  </a:lnTo>
                  <a:lnTo>
                    <a:pt x="29750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27" y="126038"/>
                  </a:moveTo>
                  <a:lnTo>
                    <a:pt x="352203" y="126038"/>
                  </a:lnTo>
                  <a:lnTo>
                    <a:pt x="398246" y="135832"/>
                  </a:lnTo>
                  <a:lnTo>
                    <a:pt x="401916" y="137927"/>
                  </a:lnTo>
                  <a:lnTo>
                    <a:pt x="405574" y="138956"/>
                  </a:lnTo>
                  <a:lnTo>
                    <a:pt x="409727" y="140531"/>
                  </a:lnTo>
                  <a:lnTo>
                    <a:pt x="409727" y="126038"/>
                  </a:lnTo>
                  <a:close/>
                </a:path>
                <a:path w="410209" h="264159">
                  <a:moveTo>
                    <a:pt x="254533" y="49115"/>
                  </a:moveTo>
                  <a:lnTo>
                    <a:pt x="215400" y="58221"/>
                  </a:lnTo>
                  <a:lnTo>
                    <a:pt x="180761" y="77588"/>
                  </a:lnTo>
                  <a:lnTo>
                    <a:pt x="148246" y="98556"/>
                  </a:lnTo>
                  <a:lnTo>
                    <a:pt x="115481" y="112464"/>
                  </a:lnTo>
                  <a:lnTo>
                    <a:pt x="86894" y="114148"/>
                  </a:lnTo>
                  <a:lnTo>
                    <a:pt x="204754" y="114148"/>
                  </a:lnTo>
                  <a:lnTo>
                    <a:pt x="218695" y="105179"/>
                  </a:lnTo>
                  <a:lnTo>
                    <a:pt x="253341" y="85891"/>
                  </a:lnTo>
                  <a:lnTo>
                    <a:pt x="292482" y="76927"/>
                  </a:lnTo>
                  <a:lnTo>
                    <a:pt x="409727" y="76927"/>
                  </a:lnTo>
                  <a:lnTo>
                    <a:pt x="409727" y="75300"/>
                  </a:lnTo>
                  <a:lnTo>
                    <a:pt x="384020" y="75300"/>
                  </a:lnTo>
                  <a:lnTo>
                    <a:pt x="356668" y="73865"/>
                  </a:lnTo>
                  <a:lnTo>
                    <a:pt x="328547" y="68731"/>
                  </a:lnTo>
                  <a:lnTo>
                    <a:pt x="300532" y="58933"/>
                  </a:lnTo>
                  <a:lnTo>
                    <a:pt x="254533" y="49115"/>
                  </a:lnTo>
                  <a:close/>
                </a:path>
                <a:path w="410209" h="264159">
                  <a:moveTo>
                    <a:pt x="409727" y="76927"/>
                  </a:moveTo>
                  <a:lnTo>
                    <a:pt x="292482" y="76927"/>
                  </a:lnTo>
                  <a:lnTo>
                    <a:pt x="338493" y="86975"/>
                  </a:lnTo>
                  <a:lnTo>
                    <a:pt x="356197" y="93676"/>
                  </a:lnTo>
                  <a:lnTo>
                    <a:pt x="374105" y="98368"/>
                  </a:lnTo>
                  <a:lnTo>
                    <a:pt x="392015" y="101396"/>
                  </a:lnTo>
                  <a:lnTo>
                    <a:pt x="409727" y="103104"/>
                  </a:lnTo>
                  <a:lnTo>
                    <a:pt x="409727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190"/>
                  </a:lnTo>
                  <a:lnTo>
                    <a:pt x="20504" y="85807"/>
                  </a:lnTo>
                  <a:lnTo>
                    <a:pt x="40820" y="90759"/>
                  </a:lnTo>
                  <a:lnTo>
                    <a:pt x="61132" y="92788"/>
                  </a:lnTo>
                  <a:lnTo>
                    <a:pt x="81622" y="90632"/>
                  </a:lnTo>
                  <a:lnTo>
                    <a:pt x="114398" y="76731"/>
                  </a:lnTo>
                  <a:lnTo>
                    <a:pt x="132405" y="65142"/>
                  </a:lnTo>
                  <a:lnTo>
                    <a:pt x="21377" y="65142"/>
                  </a:lnTo>
                  <a:lnTo>
                    <a:pt x="10614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27" y="73995"/>
                  </a:moveTo>
                  <a:lnTo>
                    <a:pt x="384020" y="75300"/>
                  </a:lnTo>
                  <a:lnTo>
                    <a:pt x="409727" y="75300"/>
                  </a:lnTo>
                  <a:lnTo>
                    <a:pt x="409727" y="73995"/>
                  </a:lnTo>
                  <a:close/>
                </a:path>
                <a:path w="410209" h="264159">
                  <a:moveTo>
                    <a:pt x="182774" y="0"/>
                  </a:moveTo>
                  <a:lnTo>
                    <a:pt x="143609" y="8941"/>
                  </a:lnTo>
                  <a:lnTo>
                    <a:pt x="108879" y="28222"/>
                  </a:lnTo>
                  <a:lnTo>
                    <a:pt x="76191" y="49163"/>
                  </a:lnTo>
                  <a:lnTo>
                    <a:pt x="43154" y="63086"/>
                  </a:lnTo>
                  <a:lnTo>
                    <a:pt x="32239" y="64742"/>
                  </a:lnTo>
                  <a:lnTo>
                    <a:pt x="21377" y="65142"/>
                  </a:lnTo>
                  <a:lnTo>
                    <a:pt x="132405" y="65142"/>
                  </a:lnTo>
                  <a:lnTo>
                    <a:pt x="146927" y="55796"/>
                  </a:lnTo>
                  <a:lnTo>
                    <a:pt x="181578" y="36510"/>
                  </a:lnTo>
                  <a:lnTo>
                    <a:pt x="220721" y="27554"/>
                  </a:lnTo>
                  <a:lnTo>
                    <a:pt x="409727" y="27554"/>
                  </a:lnTo>
                  <a:lnTo>
                    <a:pt x="409727" y="25168"/>
                  </a:lnTo>
                  <a:lnTo>
                    <a:pt x="288778" y="25168"/>
                  </a:lnTo>
                  <a:lnTo>
                    <a:pt x="228765" y="10076"/>
                  </a:lnTo>
                  <a:lnTo>
                    <a:pt x="182774" y="0"/>
                  </a:lnTo>
                  <a:close/>
                </a:path>
                <a:path w="410209" h="264159">
                  <a:moveTo>
                    <a:pt x="409727" y="27554"/>
                  </a:moveTo>
                  <a:lnTo>
                    <a:pt x="220721" y="27554"/>
                  </a:lnTo>
                  <a:lnTo>
                    <a:pt x="266725" y="37610"/>
                  </a:lnTo>
                  <a:lnTo>
                    <a:pt x="305437" y="49678"/>
                  </a:lnTo>
                  <a:lnTo>
                    <a:pt x="343669" y="53849"/>
                  </a:lnTo>
                  <a:lnTo>
                    <a:pt x="379180" y="52364"/>
                  </a:lnTo>
                  <a:lnTo>
                    <a:pt x="409727" y="47465"/>
                  </a:lnTo>
                  <a:lnTo>
                    <a:pt x="409727" y="27554"/>
                  </a:lnTo>
                  <a:close/>
                </a:path>
                <a:path w="410209" h="264159">
                  <a:moveTo>
                    <a:pt x="409727" y="8984"/>
                  </a:moveTo>
                  <a:lnTo>
                    <a:pt x="387726" y="15809"/>
                  </a:lnTo>
                  <a:lnTo>
                    <a:pt x="344587" y="24142"/>
                  </a:lnTo>
                  <a:lnTo>
                    <a:pt x="288778" y="25168"/>
                  </a:lnTo>
                  <a:lnTo>
                    <a:pt x="409727" y="25168"/>
                  </a:lnTo>
                  <a:lnTo>
                    <a:pt x="409727" y="8984"/>
                  </a:lnTo>
                  <a:close/>
                </a:path>
              </a:pathLst>
            </a:custGeom>
            <a:solidFill>
              <a:srgbClr val="B9DC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2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55">
                <a:solidFill>
                  <a:srgbClr val="2A2A2A"/>
                </a:solidFill>
                <a:latin typeface="Arial"/>
                <a:cs typeface="Arial"/>
              </a:rPr>
              <a:t>Rhagor</a:t>
            </a:r>
            <a:r>
              <a:rPr dirty="0" sz="3000" spc="-15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-10">
                <a:solidFill>
                  <a:srgbClr val="2A2A2A"/>
                </a:solidFill>
                <a:latin typeface="Arial"/>
                <a:cs typeface="Arial"/>
              </a:rPr>
              <a:t>o</a:t>
            </a:r>
            <a:r>
              <a:rPr dirty="0" sz="3000" spc="-15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65">
                <a:solidFill>
                  <a:srgbClr val="2A2A2A"/>
                </a:solidFill>
                <a:latin typeface="Arial"/>
                <a:cs typeface="Arial"/>
              </a:rPr>
              <a:t>wybodaeth</a:t>
            </a:r>
            <a:r>
              <a:rPr dirty="0" sz="3000" spc="-15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-25">
                <a:solidFill>
                  <a:srgbClr val="2A2A2A"/>
                </a:solidFill>
                <a:latin typeface="Arial"/>
                <a:cs typeface="Arial"/>
              </a:rPr>
              <a:t>yma:</a:t>
            </a:r>
            <a:endParaRPr sz="3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3000" spc="-125" b="1">
                <a:solidFill>
                  <a:srgbClr val="588141"/>
                </a:solidFill>
                <a:latin typeface="Tahoma"/>
                <a:cs typeface="Tahoma"/>
                <a:hlinkClick r:id="rId2"/>
              </a:rPr>
              <a:t>www.metoffice.gov.uk/schools</a:t>
            </a:r>
            <a:endParaRPr sz="30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898802" y="1446565"/>
            <a:ext cx="3206115" cy="5233670"/>
            <a:chOff x="6898802" y="1446565"/>
            <a:chExt cx="3206115" cy="5233670"/>
          </a:xfrm>
        </p:grpSpPr>
        <p:sp>
          <p:nvSpPr>
            <p:cNvPr id="4" name="object 4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720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4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-90"/>
              <a:t>©</a:t>
            </a:r>
            <a:r>
              <a:rPr dirty="0" spc="-70"/>
              <a:t> </a:t>
            </a:r>
            <a:r>
              <a:rPr dirty="0" spc="-20"/>
              <a:t>C</a:t>
            </a:r>
            <a:r>
              <a:rPr dirty="0" spc="-40"/>
              <a:t>r</a:t>
            </a:r>
            <a:r>
              <a:rPr dirty="0" spc="-55"/>
              <a:t>o</a:t>
            </a:r>
            <a:r>
              <a:rPr dirty="0" spc="30"/>
              <a:t>w</a:t>
            </a:r>
            <a:r>
              <a:rPr dirty="0" spc="-55"/>
              <a:t>n</a:t>
            </a:r>
            <a:r>
              <a:rPr dirty="0" spc="-70"/>
              <a:t> </a:t>
            </a:r>
            <a:r>
              <a:rPr dirty="0" spc="-15"/>
              <a:t>C</a:t>
            </a:r>
            <a:r>
              <a:rPr dirty="0" spc="-40"/>
              <a:t>o</a:t>
            </a:r>
            <a:r>
              <a:rPr dirty="0" spc="-60"/>
              <a:t>p</a:t>
            </a:r>
            <a:r>
              <a:rPr dirty="0"/>
              <a:t>y</a:t>
            </a:r>
            <a:r>
              <a:rPr dirty="0" spc="-30"/>
              <a:t>r</a:t>
            </a:r>
            <a:r>
              <a:rPr dirty="0" spc="-50"/>
              <a:t>i</a:t>
            </a:r>
            <a:r>
              <a:rPr dirty="0" spc="-60"/>
              <a:t>g</a:t>
            </a:r>
            <a:r>
              <a:rPr dirty="0" spc="-45"/>
              <a:t>h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45"/>
              <a:t>2</a:t>
            </a:r>
            <a:r>
              <a:rPr dirty="0" spc="-50"/>
              <a:t>0</a:t>
            </a:r>
            <a:r>
              <a:rPr dirty="0" spc="-45"/>
              <a:t>2</a:t>
            </a:r>
            <a:r>
              <a:rPr dirty="0" spc="-25"/>
              <a:t>2</a:t>
            </a:r>
            <a:r>
              <a:rPr dirty="0" spc="-85"/>
              <a:t>,</a:t>
            </a:r>
            <a:r>
              <a:rPr dirty="0" spc="-70"/>
              <a:t> </a:t>
            </a:r>
            <a:r>
              <a:rPr dirty="0" spc="-15"/>
              <a:t>M</a:t>
            </a:r>
            <a:r>
              <a:rPr dirty="0" spc="-15"/>
              <a:t>e</a:t>
            </a:r>
            <a:r>
              <a:rPr dirty="0" spc="20"/>
              <a:t>t</a:t>
            </a:r>
            <a:r>
              <a:rPr dirty="0" spc="-70"/>
              <a:t> </a:t>
            </a:r>
            <a:r>
              <a:rPr dirty="0" spc="-25"/>
              <a:t>O</a:t>
            </a:r>
            <a:r>
              <a:rPr dirty="0" spc="-35"/>
              <a:t>ff</a:t>
            </a:r>
            <a:r>
              <a:rPr dirty="0" spc="-20"/>
              <a:t>i</a:t>
            </a:r>
            <a:r>
              <a:rPr dirty="0"/>
              <a:t>c</a:t>
            </a:r>
            <a:r>
              <a:rPr dirty="0" spc="-20"/>
              <a:t>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2022-05-03T17:29:31Z</dcterms:created>
  <dcterms:modified xsi:type="dcterms:W3CDTF">2022-05-03T17:29:31Z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2022-05-03T00:00:00Z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2022-05-03T00:00:00Z</vt:filetime>
  </property>
</Properties>
</file>