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ppt/slides/slide2.xml" ContentType="application/vnd.openxmlformats-officedocument.presentationml.slide+xml"/>
  <Default Extension="jpg" ContentType="image/jp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x="10693400" cy="7562850"/>
  <p:notesSz cx="10693400" cy="75628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0692130" cy="2510790"/>
          </a:xfrm>
          <a:custGeom>
            <a:avLst/>
            <a:gdLst/>
            <a:ahLst/>
            <a:cxnLst/>
            <a:rect l="l" t="t" r="r" b="b"/>
            <a:pathLst>
              <a:path w="10692130" h="2510790">
                <a:moveTo>
                  <a:pt x="10692003" y="0"/>
                </a:moveTo>
                <a:lnTo>
                  <a:pt x="0" y="0"/>
                </a:lnTo>
                <a:lnTo>
                  <a:pt x="0" y="2510332"/>
                </a:lnTo>
                <a:lnTo>
                  <a:pt x="10692003" y="2510332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457199" y="1020932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29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635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938274" y="474779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46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46" y="261950"/>
                </a:lnTo>
                <a:lnTo>
                  <a:pt x="970546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46" y="78270"/>
                </a:lnTo>
                <a:lnTo>
                  <a:pt x="970546" y="63284"/>
                </a:lnTo>
                <a:lnTo>
                  <a:pt x="972933" y="50447"/>
                </a:lnTo>
                <a:lnTo>
                  <a:pt x="978506" y="42760"/>
                </a:lnTo>
                <a:lnTo>
                  <a:pt x="984884" y="39027"/>
                </a:lnTo>
                <a:lnTo>
                  <a:pt x="989685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80" y="4178"/>
                </a:lnTo>
                <a:lnTo>
                  <a:pt x="1070518" y="8190"/>
                </a:lnTo>
                <a:lnTo>
                  <a:pt x="1052187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60" y="0"/>
                </a:moveTo>
                <a:lnTo>
                  <a:pt x="25425" y="0"/>
                </a:lnTo>
                <a:lnTo>
                  <a:pt x="0" y="264160"/>
                </a:lnTo>
                <a:lnTo>
                  <a:pt x="48602" y="264160"/>
                </a:lnTo>
                <a:lnTo>
                  <a:pt x="63512" y="80251"/>
                </a:lnTo>
                <a:lnTo>
                  <a:pt x="111850" y="80251"/>
                </a:lnTo>
                <a:lnTo>
                  <a:pt x="96691" y="27473"/>
                </a:lnTo>
                <a:lnTo>
                  <a:pt x="88760" y="0"/>
                </a:lnTo>
                <a:close/>
              </a:path>
              <a:path w="1511300" h="268605">
                <a:moveTo>
                  <a:pt x="111850" y="80251"/>
                </a:moveTo>
                <a:lnTo>
                  <a:pt x="65493" y="80251"/>
                </a:lnTo>
                <a:lnTo>
                  <a:pt x="116382" y="264160"/>
                </a:lnTo>
                <a:lnTo>
                  <a:pt x="162775" y="264160"/>
                </a:lnTo>
                <a:lnTo>
                  <a:pt x="186154" y="179565"/>
                </a:lnTo>
                <a:lnTo>
                  <a:pt x="139522" y="179565"/>
                </a:lnTo>
                <a:lnTo>
                  <a:pt x="131590" y="149756"/>
                </a:lnTo>
                <a:lnTo>
                  <a:pt x="114141" y="88225"/>
                </a:lnTo>
                <a:lnTo>
                  <a:pt x="111850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28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83" y="101475"/>
                </a:lnTo>
                <a:lnTo>
                  <a:pt x="147607" y="154004"/>
                </a:lnTo>
                <a:lnTo>
                  <a:pt x="141610" y="174423"/>
                </a:lnTo>
                <a:lnTo>
                  <a:pt x="139522" y="179565"/>
                </a:lnTo>
                <a:lnTo>
                  <a:pt x="186154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89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501" y="252869"/>
                </a:lnTo>
                <a:lnTo>
                  <a:pt x="520029" y="264534"/>
                </a:lnTo>
                <a:lnTo>
                  <a:pt x="543471" y="268465"/>
                </a:lnTo>
                <a:lnTo>
                  <a:pt x="562273" y="266455"/>
                </a:lnTo>
                <a:lnTo>
                  <a:pt x="576941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67" y="234607"/>
                </a:lnTo>
                <a:lnTo>
                  <a:pt x="558139" y="234607"/>
                </a:lnTo>
                <a:lnTo>
                  <a:pt x="549832" y="231883"/>
                </a:lnTo>
                <a:lnTo>
                  <a:pt x="543875" y="223991"/>
                </a:lnTo>
                <a:lnTo>
                  <a:pt x="540289" y="211348"/>
                </a:lnTo>
                <a:lnTo>
                  <a:pt x="539089" y="194373"/>
                </a:lnTo>
                <a:lnTo>
                  <a:pt x="539089" y="109893"/>
                </a:lnTo>
                <a:close/>
              </a:path>
              <a:path w="1511300" h="268605">
                <a:moveTo>
                  <a:pt x="581456" y="226187"/>
                </a:moveTo>
                <a:lnTo>
                  <a:pt x="570852" y="234607"/>
                </a:lnTo>
                <a:lnTo>
                  <a:pt x="583867" y="234607"/>
                </a:lnTo>
                <a:lnTo>
                  <a:pt x="581456" y="226187"/>
                </a:lnTo>
                <a:close/>
              </a:path>
              <a:path w="1511300" h="268605">
                <a:moveTo>
                  <a:pt x="573049" y="78270"/>
                </a:moveTo>
                <a:lnTo>
                  <a:pt x="463054" y="78270"/>
                </a:lnTo>
                <a:lnTo>
                  <a:pt x="469493" y="109893"/>
                </a:lnTo>
                <a:lnTo>
                  <a:pt x="581456" y="109893"/>
                </a:lnTo>
                <a:lnTo>
                  <a:pt x="573049" y="78270"/>
                </a:lnTo>
                <a:close/>
              </a:path>
              <a:path w="1511300" h="268605">
                <a:moveTo>
                  <a:pt x="539089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89" y="78270"/>
                </a:lnTo>
                <a:lnTo>
                  <a:pt x="539089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79"/>
                </a:lnTo>
                <a:lnTo>
                  <a:pt x="1224856" y="230381"/>
                </a:lnTo>
                <a:lnTo>
                  <a:pt x="1253445" y="255853"/>
                </a:lnTo>
                <a:lnTo>
                  <a:pt x="1298359" y="266280"/>
                </a:lnTo>
                <a:lnTo>
                  <a:pt x="1317482" y="263643"/>
                </a:lnTo>
                <a:lnTo>
                  <a:pt x="1332880" y="257841"/>
                </a:lnTo>
                <a:lnTo>
                  <a:pt x="1343150" y="252039"/>
                </a:lnTo>
                <a:lnTo>
                  <a:pt x="1346885" y="249402"/>
                </a:lnTo>
                <a:lnTo>
                  <a:pt x="1339706" y="228104"/>
                </a:lnTo>
                <a:lnTo>
                  <a:pt x="1304467" y="228104"/>
                </a:lnTo>
                <a:lnTo>
                  <a:pt x="1284439" y="223608"/>
                </a:lnTo>
                <a:lnTo>
                  <a:pt x="1269155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4" y="141118"/>
                </a:lnTo>
                <a:lnTo>
                  <a:pt x="1271579" y="123370"/>
                </a:lnTo>
                <a:lnTo>
                  <a:pt x="1287167" y="113162"/>
                </a:lnTo>
                <a:lnTo>
                  <a:pt x="1304467" y="109893"/>
                </a:lnTo>
                <a:lnTo>
                  <a:pt x="1334138" y="109893"/>
                </a:lnTo>
                <a:lnTo>
                  <a:pt x="1325714" y="76098"/>
                </a:lnTo>
                <a:lnTo>
                  <a:pt x="1318311" y="73668"/>
                </a:lnTo>
                <a:lnTo>
                  <a:pt x="1313205" y="72420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17" y="217754"/>
                </a:moveTo>
                <a:lnTo>
                  <a:pt x="1328577" y="223738"/>
                </a:lnTo>
                <a:lnTo>
                  <a:pt x="1322724" y="226810"/>
                </a:lnTo>
                <a:lnTo>
                  <a:pt x="1315679" y="227942"/>
                </a:lnTo>
                <a:lnTo>
                  <a:pt x="1304467" y="228104"/>
                </a:lnTo>
                <a:lnTo>
                  <a:pt x="1339706" y="228104"/>
                </a:lnTo>
                <a:lnTo>
                  <a:pt x="1336217" y="217754"/>
                </a:lnTo>
                <a:close/>
              </a:path>
              <a:path w="1511300" h="268605">
                <a:moveTo>
                  <a:pt x="1334138" y="109893"/>
                </a:moveTo>
                <a:lnTo>
                  <a:pt x="1304467" y="109893"/>
                </a:lnTo>
                <a:lnTo>
                  <a:pt x="1316592" y="111196"/>
                </a:lnTo>
                <a:lnTo>
                  <a:pt x="1326710" y="114065"/>
                </a:lnTo>
                <a:lnTo>
                  <a:pt x="1333644" y="116933"/>
                </a:lnTo>
                <a:lnTo>
                  <a:pt x="1336217" y="118237"/>
                </a:lnTo>
                <a:lnTo>
                  <a:pt x="1334138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5" y="214587"/>
                </a:lnTo>
                <a:lnTo>
                  <a:pt x="713684" y="187320"/>
                </a:lnTo>
                <a:lnTo>
                  <a:pt x="705741" y="155683"/>
                </a:lnTo>
                <a:lnTo>
                  <a:pt x="704151" y="130975"/>
                </a:lnTo>
                <a:lnTo>
                  <a:pt x="707510" y="100168"/>
                </a:lnTo>
                <a:lnTo>
                  <a:pt x="718399" y="71534"/>
                </a:lnTo>
                <a:lnTo>
                  <a:pt x="738039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12" y="50427"/>
                </a:lnTo>
                <a:lnTo>
                  <a:pt x="815695" y="71534"/>
                </a:lnTo>
                <a:lnTo>
                  <a:pt x="825873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71" y="73888"/>
                </a:moveTo>
                <a:lnTo>
                  <a:pt x="349870" y="80704"/>
                </a:lnTo>
                <a:lnTo>
                  <a:pt x="322443" y="99825"/>
                </a:lnTo>
                <a:lnTo>
                  <a:pt x="304508" y="129256"/>
                </a:lnTo>
                <a:lnTo>
                  <a:pt x="298081" y="167005"/>
                </a:lnTo>
                <a:lnTo>
                  <a:pt x="304844" y="207825"/>
                </a:lnTo>
                <a:lnTo>
                  <a:pt x="323534" y="239928"/>
                </a:lnTo>
                <a:lnTo>
                  <a:pt x="351750" y="260934"/>
                </a:lnTo>
                <a:lnTo>
                  <a:pt x="387096" y="268465"/>
                </a:lnTo>
                <a:lnTo>
                  <a:pt x="413680" y="264823"/>
                </a:lnTo>
                <a:lnTo>
                  <a:pt x="435106" y="256813"/>
                </a:lnTo>
                <a:lnTo>
                  <a:pt x="449405" y="248802"/>
                </a:lnTo>
                <a:lnTo>
                  <a:pt x="454609" y="245160"/>
                </a:lnTo>
                <a:lnTo>
                  <a:pt x="448372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7" y="202085"/>
                </a:lnTo>
                <a:lnTo>
                  <a:pt x="351116" y="179565"/>
                </a:lnTo>
                <a:lnTo>
                  <a:pt x="454609" y="179565"/>
                </a:lnTo>
                <a:lnTo>
                  <a:pt x="457689" y="147916"/>
                </a:lnTo>
                <a:lnTo>
                  <a:pt x="351116" y="147916"/>
                </a:lnTo>
                <a:lnTo>
                  <a:pt x="351841" y="137250"/>
                </a:lnTo>
                <a:lnTo>
                  <a:pt x="374294" y="105613"/>
                </a:lnTo>
                <a:lnTo>
                  <a:pt x="443377" y="105613"/>
                </a:lnTo>
                <a:lnTo>
                  <a:pt x="431342" y="92875"/>
                </a:lnTo>
                <a:lnTo>
                  <a:pt x="421397" y="84582"/>
                </a:lnTo>
                <a:lnTo>
                  <a:pt x="410457" y="78647"/>
                </a:lnTo>
                <a:lnTo>
                  <a:pt x="398317" y="75080"/>
                </a:lnTo>
                <a:lnTo>
                  <a:pt x="384771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72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7" y="105613"/>
                </a:moveTo>
                <a:lnTo>
                  <a:pt x="391426" y="105613"/>
                </a:lnTo>
                <a:lnTo>
                  <a:pt x="397522" y="107721"/>
                </a:lnTo>
                <a:lnTo>
                  <a:pt x="401662" y="112014"/>
                </a:lnTo>
                <a:lnTo>
                  <a:pt x="405718" y="117534"/>
                </a:lnTo>
                <a:lnTo>
                  <a:pt x="408349" y="124709"/>
                </a:lnTo>
                <a:lnTo>
                  <a:pt x="409771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9" y="147916"/>
                </a:lnTo>
                <a:lnTo>
                  <a:pt x="457860" y="146156"/>
                </a:lnTo>
                <a:lnTo>
                  <a:pt x="456520" y="125990"/>
                </a:lnTo>
                <a:lnTo>
                  <a:pt x="448408" y="110938"/>
                </a:lnTo>
                <a:lnTo>
                  <a:pt x="443377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3" y="80704"/>
                </a:lnTo>
                <a:lnTo>
                  <a:pt x="1375410" y="99825"/>
                </a:lnTo>
                <a:lnTo>
                  <a:pt x="1357503" y="129256"/>
                </a:lnTo>
                <a:lnTo>
                  <a:pt x="1351089" y="167005"/>
                </a:lnTo>
                <a:lnTo>
                  <a:pt x="1357845" y="207825"/>
                </a:lnTo>
                <a:lnTo>
                  <a:pt x="1376506" y="239928"/>
                </a:lnTo>
                <a:lnTo>
                  <a:pt x="1404662" y="260934"/>
                </a:lnTo>
                <a:lnTo>
                  <a:pt x="1439900" y="268465"/>
                </a:lnTo>
                <a:lnTo>
                  <a:pt x="1466507" y="264823"/>
                </a:lnTo>
                <a:lnTo>
                  <a:pt x="1487995" y="256813"/>
                </a:lnTo>
                <a:lnTo>
                  <a:pt x="1502358" y="248802"/>
                </a:lnTo>
                <a:lnTo>
                  <a:pt x="1507591" y="245160"/>
                </a:lnTo>
                <a:lnTo>
                  <a:pt x="1501338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22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71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92" y="225388"/>
                </a:lnTo>
                <a:lnTo>
                  <a:pt x="1472915" y="230436"/>
                </a:lnTo>
                <a:lnTo>
                  <a:pt x="1463288" y="232296"/>
                </a:lnTo>
                <a:lnTo>
                  <a:pt x="1448333" y="232562"/>
                </a:lnTo>
                <a:lnTo>
                  <a:pt x="1501338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71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4" y="117534"/>
                </a:lnTo>
                <a:lnTo>
                  <a:pt x="1461393" y="124709"/>
                </a:lnTo>
                <a:lnTo>
                  <a:pt x="1462850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22" y="147916"/>
                </a:lnTo>
                <a:lnTo>
                  <a:pt x="1510791" y="146156"/>
                </a:lnTo>
                <a:lnTo>
                  <a:pt x="1509425" y="125990"/>
                </a:lnTo>
                <a:lnTo>
                  <a:pt x="1501303" y="110938"/>
                </a:lnTo>
                <a:lnTo>
                  <a:pt x="1496271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457193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66" y="179482"/>
                </a:moveTo>
                <a:lnTo>
                  <a:pt x="45269" y="182540"/>
                </a:lnTo>
                <a:lnTo>
                  <a:pt x="29711" y="188162"/>
                </a:lnTo>
                <a:lnTo>
                  <a:pt x="14639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9" y="248353"/>
                </a:lnTo>
                <a:lnTo>
                  <a:pt x="36998" y="231953"/>
                </a:lnTo>
                <a:lnTo>
                  <a:pt x="65025" y="218185"/>
                </a:lnTo>
                <a:lnTo>
                  <a:pt x="99352" y="210711"/>
                </a:lnTo>
                <a:lnTo>
                  <a:pt x="327386" y="210711"/>
                </a:lnTo>
                <a:lnTo>
                  <a:pt x="332247" y="207599"/>
                </a:lnTo>
                <a:lnTo>
                  <a:pt x="233972" y="207599"/>
                </a:lnTo>
                <a:lnTo>
                  <a:pt x="193195" y="207455"/>
                </a:lnTo>
                <a:lnTo>
                  <a:pt x="108879" y="182577"/>
                </a:lnTo>
                <a:lnTo>
                  <a:pt x="61366" y="179482"/>
                </a:lnTo>
                <a:close/>
              </a:path>
              <a:path w="410209" h="264159">
                <a:moveTo>
                  <a:pt x="327386" y="210711"/>
                </a:moveTo>
                <a:lnTo>
                  <a:pt x="99352" y="210711"/>
                </a:lnTo>
                <a:lnTo>
                  <a:pt x="146876" y="214511"/>
                </a:lnTo>
                <a:lnTo>
                  <a:pt x="190198" y="227472"/>
                </a:lnTo>
                <a:lnTo>
                  <a:pt x="231372" y="239075"/>
                </a:lnTo>
                <a:lnTo>
                  <a:pt x="272453" y="238803"/>
                </a:lnTo>
                <a:lnTo>
                  <a:pt x="304805" y="225162"/>
                </a:lnTo>
                <a:lnTo>
                  <a:pt x="327386" y="210711"/>
                </a:lnTo>
                <a:close/>
              </a:path>
              <a:path w="410209" h="264159">
                <a:moveTo>
                  <a:pt x="357196" y="146047"/>
                </a:moveTo>
                <a:lnTo>
                  <a:pt x="313088" y="164319"/>
                </a:lnTo>
                <a:lnTo>
                  <a:pt x="273364" y="189805"/>
                </a:lnTo>
                <a:lnTo>
                  <a:pt x="233972" y="207599"/>
                </a:lnTo>
                <a:lnTo>
                  <a:pt x="332247" y="207599"/>
                </a:lnTo>
                <a:lnTo>
                  <a:pt x="337010" y="204551"/>
                </a:lnTo>
                <a:lnTo>
                  <a:pt x="371258" y="185207"/>
                </a:lnTo>
                <a:lnTo>
                  <a:pt x="409740" y="175367"/>
                </a:lnTo>
                <a:lnTo>
                  <a:pt x="409740" y="149891"/>
                </a:lnTo>
                <a:lnTo>
                  <a:pt x="357196" y="146047"/>
                </a:lnTo>
                <a:close/>
              </a:path>
              <a:path w="410209" h="264159">
                <a:moveTo>
                  <a:pt x="133356" y="161308"/>
                </a:moveTo>
                <a:lnTo>
                  <a:pt x="40601" y="161308"/>
                </a:lnTo>
                <a:lnTo>
                  <a:pt x="87801" y="164386"/>
                </a:lnTo>
                <a:lnTo>
                  <a:pt x="171889" y="189245"/>
                </a:lnTo>
                <a:lnTo>
                  <a:pt x="212674" y="189388"/>
                </a:lnTo>
                <a:lnTo>
                  <a:pt x="245506" y="175492"/>
                </a:lnTo>
                <a:lnTo>
                  <a:pt x="267344" y="161473"/>
                </a:lnTo>
                <a:lnTo>
                  <a:pt x="133929" y="161473"/>
                </a:lnTo>
                <a:lnTo>
                  <a:pt x="133356" y="161308"/>
                </a:lnTo>
                <a:close/>
              </a:path>
              <a:path w="410209" h="264159">
                <a:moveTo>
                  <a:pt x="2641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64" y="169438"/>
                </a:lnTo>
                <a:lnTo>
                  <a:pt x="19515" y="165804"/>
                </a:lnTo>
                <a:lnTo>
                  <a:pt x="29859" y="163046"/>
                </a:lnTo>
                <a:lnTo>
                  <a:pt x="40601" y="161308"/>
                </a:lnTo>
                <a:lnTo>
                  <a:pt x="133356" y="161308"/>
                </a:lnTo>
                <a:lnTo>
                  <a:pt x="92954" y="149691"/>
                </a:lnTo>
                <a:lnTo>
                  <a:pt x="49841" y="136837"/>
                </a:lnTo>
                <a:lnTo>
                  <a:pt x="2641" y="133787"/>
                </a:lnTo>
                <a:close/>
              </a:path>
              <a:path w="410209" h="264159">
                <a:moveTo>
                  <a:pt x="314255" y="98288"/>
                </a:moveTo>
                <a:lnTo>
                  <a:pt x="274980" y="107352"/>
                </a:lnTo>
                <a:lnTo>
                  <a:pt x="240178" y="126717"/>
                </a:lnTo>
                <a:lnTo>
                  <a:pt x="207529" y="147623"/>
                </a:lnTo>
                <a:lnTo>
                  <a:pt x="174713" y="161308"/>
                </a:lnTo>
                <a:lnTo>
                  <a:pt x="133929" y="161473"/>
                </a:lnTo>
                <a:lnTo>
                  <a:pt x="267344" y="161473"/>
                </a:lnTo>
                <a:lnTo>
                  <a:pt x="278161" y="154529"/>
                </a:lnTo>
                <a:lnTo>
                  <a:pt x="312957" y="135157"/>
                </a:lnTo>
                <a:lnTo>
                  <a:pt x="352216" y="126038"/>
                </a:lnTo>
                <a:lnTo>
                  <a:pt x="409740" y="126038"/>
                </a:lnTo>
                <a:lnTo>
                  <a:pt x="409740" y="122319"/>
                </a:lnTo>
                <a:lnTo>
                  <a:pt x="397252" y="120053"/>
                </a:lnTo>
                <a:lnTo>
                  <a:pt x="384827" y="117060"/>
                </a:lnTo>
                <a:lnTo>
                  <a:pt x="372505" y="113187"/>
                </a:lnTo>
                <a:lnTo>
                  <a:pt x="360324" y="108285"/>
                </a:lnTo>
                <a:lnTo>
                  <a:pt x="314255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81" y="118366"/>
                </a:lnTo>
                <a:lnTo>
                  <a:pt x="79432" y="130779"/>
                </a:lnTo>
                <a:lnTo>
                  <a:pt x="116410" y="140651"/>
                </a:lnTo>
                <a:lnTo>
                  <a:pt x="153377" y="139985"/>
                </a:lnTo>
                <a:lnTo>
                  <a:pt x="186167" y="126106"/>
                </a:lnTo>
                <a:lnTo>
                  <a:pt x="204757" y="114148"/>
                </a:lnTo>
                <a:lnTo>
                  <a:pt x="86901" y="114148"/>
                </a:lnTo>
                <a:lnTo>
                  <a:pt x="58523" y="108428"/>
                </a:lnTo>
                <a:lnTo>
                  <a:pt x="29756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40" y="126038"/>
                </a:moveTo>
                <a:lnTo>
                  <a:pt x="352216" y="126038"/>
                </a:lnTo>
                <a:lnTo>
                  <a:pt x="398259" y="135832"/>
                </a:lnTo>
                <a:lnTo>
                  <a:pt x="401929" y="137927"/>
                </a:lnTo>
                <a:lnTo>
                  <a:pt x="405587" y="138956"/>
                </a:lnTo>
                <a:lnTo>
                  <a:pt x="409740" y="140531"/>
                </a:lnTo>
                <a:lnTo>
                  <a:pt x="409740" y="126038"/>
                </a:lnTo>
                <a:close/>
              </a:path>
              <a:path w="410209" h="264159">
                <a:moveTo>
                  <a:pt x="254541" y="49115"/>
                </a:moveTo>
                <a:lnTo>
                  <a:pt x="215407" y="58221"/>
                </a:lnTo>
                <a:lnTo>
                  <a:pt x="180770" y="77588"/>
                </a:lnTo>
                <a:lnTo>
                  <a:pt x="148257" y="98556"/>
                </a:lnTo>
                <a:lnTo>
                  <a:pt x="115493" y="112464"/>
                </a:lnTo>
                <a:lnTo>
                  <a:pt x="86901" y="114148"/>
                </a:lnTo>
                <a:lnTo>
                  <a:pt x="204757" y="114148"/>
                </a:lnTo>
                <a:lnTo>
                  <a:pt x="218700" y="105179"/>
                </a:lnTo>
                <a:lnTo>
                  <a:pt x="253350" y="85891"/>
                </a:lnTo>
                <a:lnTo>
                  <a:pt x="292493" y="76927"/>
                </a:lnTo>
                <a:lnTo>
                  <a:pt x="409740" y="76927"/>
                </a:lnTo>
                <a:lnTo>
                  <a:pt x="409740" y="75300"/>
                </a:lnTo>
                <a:lnTo>
                  <a:pt x="384032" y="75300"/>
                </a:lnTo>
                <a:lnTo>
                  <a:pt x="356681" y="73865"/>
                </a:lnTo>
                <a:lnTo>
                  <a:pt x="328560" y="68731"/>
                </a:lnTo>
                <a:lnTo>
                  <a:pt x="300545" y="58933"/>
                </a:lnTo>
                <a:lnTo>
                  <a:pt x="254541" y="49115"/>
                </a:lnTo>
                <a:close/>
              </a:path>
              <a:path w="410209" h="264159">
                <a:moveTo>
                  <a:pt x="409740" y="76927"/>
                </a:moveTo>
                <a:lnTo>
                  <a:pt x="292493" y="76927"/>
                </a:lnTo>
                <a:lnTo>
                  <a:pt x="338505" y="86975"/>
                </a:lnTo>
                <a:lnTo>
                  <a:pt x="356210" y="93676"/>
                </a:lnTo>
                <a:lnTo>
                  <a:pt x="374118" y="98368"/>
                </a:lnTo>
                <a:lnTo>
                  <a:pt x="392028" y="101396"/>
                </a:lnTo>
                <a:lnTo>
                  <a:pt x="409740" y="103104"/>
                </a:lnTo>
                <a:lnTo>
                  <a:pt x="409740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202"/>
                </a:lnTo>
                <a:lnTo>
                  <a:pt x="20511" y="85812"/>
                </a:lnTo>
                <a:lnTo>
                  <a:pt x="40832" y="90761"/>
                </a:lnTo>
                <a:lnTo>
                  <a:pt x="61145" y="92788"/>
                </a:lnTo>
                <a:lnTo>
                  <a:pt x="81635" y="90632"/>
                </a:lnTo>
                <a:lnTo>
                  <a:pt x="114410" y="76731"/>
                </a:lnTo>
                <a:lnTo>
                  <a:pt x="132418" y="65142"/>
                </a:lnTo>
                <a:lnTo>
                  <a:pt x="21388" y="65142"/>
                </a:lnTo>
                <a:lnTo>
                  <a:pt x="10622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40" y="73995"/>
                </a:moveTo>
                <a:lnTo>
                  <a:pt x="384032" y="75300"/>
                </a:lnTo>
                <a:lnTo>
                  <a:pt x="409740" y="75300"/>
                </a:lnTo>
                <a:lnTo>
                  <a:pt x="409740" y="73995"/>
                </a:lnTo>
                <a:close/>
              </a:path>
              <a:path w="410209" h="264159">
                <a:moveTo>
                  <a:pt x="182787" y="0"/>
                </a:moveTo>
                <a:lnTo>
                  <a:pt x="143622" y="8941"/>
                </a:lnTo>
                <a:lnTo>
                  <a:pt x="108891" y="28222"/>
                </a:lnTo>
                <a:lnTo>
                  <a:pt x="76203" y="49163"/>
                </a:lnTo>
                <a:lnTo>
                  <a:pt x="43167" y="63086"/>
                </a:lnTo>
                <a:lnTo>
                  <a:pt x="32252" y="64742"/>
                </a:lnTo>
                <a:lnTo>
                  <a:pt x="21388" y="65142"/>
                </a:lnTo>
                <a:lnTo>
                  <a:pt x="132418" y="65142"/>
                </a:lnTo>
                <a:lnTo>
                  <a:pt x="146939" y="55796"/>
                </a:lnTo>
                <a:lnTo>
                  <a:pt x="181591" y="36510"/>
                </a:lnTo>
                <a:lnTo>
                  <a:pt x="220734" y="27554"/>
                </a:lnTo>
                <a:lnTo>
                  <a:pt x="409740" y="27554"/>
                </a:lnTo>
                <a:lnTo>
                  <a:pt x="409740" y="25168"/>
                </a:lnTo>
                <a:lnTo>
                  <a:pt x="288791" y="25168"/>
                </a:lnTo>
                <a:lnTo>
                  <a:pt x="228777" y="10076"/>
                </a:lnTo>
                <a:lnTo>
                  <a:pt x="182787" y="0"/>
                </a:lnTo>
                <a:close/>
              </a:path>
              <a:path w="410209" h="264159">
                <a:moveTo>
                  <a:pt x="409740" y="27554"/>
                </a:moveTo>
                <a:lnTo>
                  <a:pt x="220734" y="27554"/>
                </a:lnTo>
                <a:lnTo>
                  <a:pt x="266738" y="37610"/>
                </a:lnTo>
                <a:lnTo>
                  <a:pt x="305450" y="49678"/>
                </a:lnTo>
                <a:lnTo>
                  <a:pt x="343682" y="53849"/>
                </a:lnTo>
                <a:lnTo>
                  <a:pt x="379193" y="52364"/>
                </a:lnTo>
                <a:lnTo>
                  <a:pt x="409740" y="47465"/>
                </a:lnTo>
                <a:lnTo>
                  <a:pt x="409740" y="27554"/>
                </a:lnTo>
                <a:close/>
              </a:path>
              <a:path w="410209" h="264159">
                <a:moveTo>
                  <a:pt x="409740" y="8984"/>
                </a:moveTo>
                <a:lnTo>
                  <a:pt x="387738" y="15809"/>
                </a:lnTo>
                <a:lnTo>
                  <a:pt x="344600" y="24142"/>
                </a:lnTo>
                <a:lnTo>
                  <a:pt x="288791" y="25168"/>
                </a:lnTo>
                <a:lnTo>
                  <a:pt x="409740" y="25168"/>
                </a:lnTo>
                <a:lnTo>
                  <a:pt x="409740" y="8984"/>
                </a:lnTo>
                <a:close/>
              </a:path>
            </a:pathLst>
          </a:custGeom>
          <a:solidFill>
            <a:srgbClr val="B8DC0B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0" name="bg object 2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510002"/>
            <a:ext cx="10692003" cy="5050002"/>
          </a:xfrm>
          <a:prstGeom prst="rect">
            <a:avLst/>
          </a:prstGeom>
        </p:spPr>
      </p:pic>
      <p:sp>
        <p:nvSpPr>
          <p:cNvPr id="21" name="bg object 21"/>
          <p:cNvSpPr/>
          <p:nvPr/>
        </p:nvSpPr>
        <p:spPr>
          <a:xfrm>
            <a:off x="457198" y="1255566"/>
            <a:ext cx="713740" cy="923290"/>
          </a:xfrm>
          <a:custGeom>
            <a:avLst/>
            <a:gdLst/>
            <a:ahLst/>
            <a:cxnLst/>
            <a:rect l="l" t="t" r="r" b="b"/>
            <a:pathLst>
              <a:path w="713740" h="923289">
                <a:moveTo>
                  <a:pt x="588352" y="881379"/>
                </a:moveTo>
                <a:lnTo>
                  <a:pt x="186956" y="881379"/>
                </a:lnTo>
                <a:lnTo>
                  <a:pt x="178862" y="883919"/>
                </a:lnTo>
                <a:lnTo>
                  <a:pt x="172400" y="888999"/>
                </a:lnTo>
                <a:lnTo>
                  <a:pt x="168213" y="895349"/>
                </a:lnTo>
                <a:lnTo>
                  <a:pt x="166941" y="904239"/>
                </a:lnTo>
                <a:lnTo>
                  <a:pt x="168976" y="911859"/>
                </a:lnTo>
                <a:lnTo>
                  <a:pt x="173789" y="918209"/>
                </a:lnTo>
                <a:lnTo>
                  <a:pt x="180675" y="923289"/>
                </a:lnTo>
                <a:lnTo>
                  <a:pt x="587756" y="923289"/>
                </a:lnTo>
                <a:lnTo>
                  <a:pt x="595950" y="922019"/>
                </a:lnTo>
                <a:lnTo>
                  <a:pt x="602684" y="918209"/>
                </a:lnTo>
                <a:lnTo>
                  <a:pt x="607276" y="911859"/>
                </a:lnTo>
                <a:lnTo>
                  <a:pt x="609041" y="902969"/>
                </a:lnTo>
                <a:lnTo>
                  <a:pt x="607508" y="895349"/>
                </a:lnTo>
                <a:lnTo>
                  <a:pt x="603107" y="887729"/>
                </a:lnTo>
                <a:lnTo>
                  <a:pt x="596500" y="883919"/>
                </a:lnTo>
                <a:lnTo>
                  <a:pt x="588352" y="881379"/>
                </a:lnTo>
                <a:close/>
              </a:path>
              <a:path w="713740" h="923289">
                <a:moveTo>
                  <a:pt x="271246" y="0"/>
                </a:moveTo>
                <a:lnTo>
                  <a:pt x="269443" y="0"/>
                </a:lnTo>
                <a:lnTo>
                  <a:pt x="267677" y="1269"/>
                </a:lnTo>
                <a:lnTo>
                  <a:pt x="266001" y="1269"/>
                </a:lnTo>
                <a:lnTo>
                  <a:pt x="220964" y="20319"/>
                </a:lnTo>
                <a:lnTo>
                  <a:pt x="178937" y="45719"/>
                </a:lnTo>
                <a:lnTo>
                  <a:pt x="140328" y="74929"/>
                </a:lnTo>
                <a:lnTo>
                  <a:pt x="105544" y="107949"/>
                </a:lnTo>
                <a:lnTo>
                  <a:pt x="74993" y="146049"/>
                </a:lnTo>
                <a:lnTo>
                  <a:pt x="49082" y="186689"/>
                </a:lnTo>
                <a:lnTo>
                  <a:pt x="28220" y="231139"/>
                </a:lnTo>
                <a:lnTo>
                  <a:pt x="12814" y="278129"/>
                </a:lnTo>
                <a:lnTo>
                  <a:pt x="3271" y="326389"/>
                </a:lnTo>
                <a:lnTo>
                  <a:pt x="0" y="378459"/>
                </a:lnTo>
                <a:lnTo>
                  <a:pt x="2821" y="425449"/>
                </a:lnTo>
                <a:lnTo>
                  <a:pt x="11071" y="471169"/>
                </a:lnTo>
                <a:lnTo>
                  <a:pt x="24425" y="515619"/>
                </a:lnTo>
                <a:lnTo>
                  <a:pt x="42558" y="557529"/>
                </a:lnTo>
                <a:lnTo>
                  <a:pt x="65146" y="596899"/>
                </a:lnTo>
                <a:lnTo>
                  <a:pt x="91865" y="632459"/>
                </a:lnTo>
                <a:lnTo>
                  <a:pt x="122392" y="665479"/>
                </a:lnTo>
                <a:lnTo>
                  <a:pt x="156402" y="694689"/>
                </a:lnTo>
                <a:lnTo>
                  <a:pt x="193570" y="720089"/>
                </a:lnTo>
                <a:lnTo>
                  <a:pt x="233573" y="740409"/>
                </a:lnTo>
                <a:lnTo>
                  <a:pt x="276086" y="756919"/>
                </a:lnTo>
                <a:lnTo>
                  <a:pt x="320785" y="768349"/>
                </a:lnTo>
                <a:lnTo>
                  <a:pt x="367347" y="775969"/>
                </a:lnTo>
                <a:lnTo>
                  <a:pt x="367347" y="881379"/>
                </a:lnTo>
                <a:lnTo>
                  <a:pt x="409333" y="881379"/>
                </a:lnTo>
                <a:lnTo>
                  <a:pt x="409333" y="777239"/>
                </a:lnTo>
                <a:lnTo>
                  <a:pt x="438590" y="774699"/>
                </a:lnTo>
                <a:lnTo>
                  <a:pt x="494108" y="763269"/>
                </a:lnTo>
                <a:lnTo>
                  <a:pt x="533892" y="745489"/>
                </a:lnTo>
                <a:lnTo>
                  <a:pt x="537041" y="735329"/>
                </a:lnTo>
                <a:lnTo>
                  <a:pt x="398830" y="735329"/>
                </a:lnTo>
                <a:lnTo>
                  <a:pt x="350356" y="731519"/>
                </a:lnTo>
                <a:lnTo>
                  <a:pt x="303879" y="722629"/>
                </a:lnTo>
                <a:lnTo>
                  <a:pt x="259824" y="707389"/>
                </a:lnTo>
                <a:lnTo>
                  <a:pt x="218612" y="685799"/>
                </a:lnTo>
                <a:lnTo>
                  <a:pt x="180666" y="660399"/>
                </a:lnTo>
                <a:lnTo>
                  <a:pt x="146408" y="631189"/>
                </a:lnTo>
                <a:lnTo>
                  <a:pt x="116262" y="596899"/>
                </a:lnTo>
                <a:lnTo>
                  <a:pt x="90649" y="558799"/>
                </a:lnTo>
                <a:lnTo>
                  <a:pt x="69993" y="516889"/>
                </a:lnTo>
                <a:lnTo>
                  <a:pt x="54715" y="473709"/>
                </a:lnTo>
                <a:lnTo>
                  <a:pt x="45238" y="426719"/>
                </a:lnTo>
                <a:lnTo>
                  <a:pt x="41986" y="378459"/>
                </a:lnTo>
                <a:lnTo>
                  <a:pt x="45602" y="327659"/>
                </a:lnTo>
                <a:lnTo>
                  <a:pt x="56111" y="278129"/>
                </a:lnTo>
                <a:lnTo>
                  <a:pt x="73007" y="232409"/>
                </a:lnTo>
                <a:lnTo>
                  <a:pt x="95782" y="189229"/>
                </a:lnTo>
                <a:lnTo>
                  <a:pt x="123930" y="151129"/>
                </a:lnTo>
                <a:lnTo>
                  <a:pt x="156942" y="115569"/>
                </a:lnTo>
                <a:lnTo>
                  <a:pt x="194313" y="85089"/>
                </a:lnTo>
                <a:lnTo>
                  <a:pt x="235534" y="60959"/>
                </a:lnTo>
                <a:lnTo>
                  <a:pt x="280098" y="40639"/>
                </a:lnTo>
                <a:lnTo>
                  <a:pt x="287227" y="36829"/>
                </a:lnTo>
                <a:lnTo>
                  <a:pt x="291979" y="30479"/>
                </a:lnTo>
                <a:lnTo>
                  <a:pt x="293950" y="22859"/>
                </a:lnTo>
                <a:lnTo>
                  <a:pt x="292735" y="13969"/>
                </a:lnTo>
                <a:lnTo>
                  <a:pt x="289347" y="7619"/>
                </a:lnTo>
                <a:lnTo>
                  <a:pt x="284329" y="3809"/>
                </a:lnTo>
                <a:lnTo>
                  <a:pt x="278142" y="1269"/>
                </a:lnTo>
                <a:lnTo>
                  <a:pt x="271246" y="0"/>
                </a:lnTo>
                <a:close/>
              </a:path>
              <a:path w="713740" h="923289">
                <a:moveTo>
                  <a:pt x="520745" y="713739"/>
                </a:moveTo>
                <a:lnTo>
                  <a:pt x="510794" y="713739"/>
                </a:lnTo>
                <a:lnTo>
                  <a:pt x="509219" y="715009"/>
                </a:lnTo>
                <a:lnTo>
                  <a:pt x="507720" y="715009"/>
                </a:lnTo>
                <a:lnTo>
                  <a:pt x="480964" y="722629"/>
                </a:lnTo>
                <a:lnTo>
                  <a:pt x="453966" y="728979"/>
                </a:lnTo>
                <a:lnTo>
                  <a:pt x="426622" y="734059"/>
                </a:lnTo>
                <a:lnTo>
                  <a:pt x="398830" y="735329"/>
                </a:lnTo>
                <a:lnTo>
                  <a:pt x="537041" y="735329"/>
                </a:lnTo>
                <a:lnTo>
                  <a:pt x="537070" y="730249"/>
                </a:lnTo>
                <a:lnTo>
                  <a:pt x="533868" y="722629"/>
                </a:lnTo>
                <a:lnTo>
                  <a:pt x="528162" y="717549"/>
                </a:lnTo>
                <a:lnTo>
                  <a:pt x="520745" y="713739"/>
                </a:lnTo>
                <a:close/>
              </a:path>
              <a:path w="713740" h="923289">
                <a:moveTo>
                  <a:pt x="398830" y="63499"/>
                </a:moveTo>
                <a:lnTo>
                  <a:pt x="352358" y="67309"/>
                </a:lnTo>
                <a:lnTo>
                  <a:pt x="307983" y="76199"/>
                </a:lnTo>
                <a:lnTo>
                  <a:pt x="266197" y="92709"/>
                </a:lnTo>
                <a:lnTo>
                  <a:pt x="227491" y="114299"/>
                </a:lnTo>
                <a:lnTo>
                  <a:pt x="192354" y="140969"/>
                </a:lnTo>
                <a:lnTo>
                  <a:pt x="161277" y="171449"/>
                </a:lnTo>
                <a:lnTo>
                  <a:pt x="134750" y="207009"/>
                </a:lnTo>
                <a:lnTo>
                  <a:pt x="113265" y="245109"/>
                </a:lnTo>
                <a:lnTo>
                  <a:pt x="97311" y="287019"/>
                </a:lnTo>
                <a:lnTo>
                  <a:pt x="87379" y="331469"/>
                </a:lnTo>
                <a:lnTo>
                  <a:pt x="83959" y="378459"/>
                </a:lnTo>
                <a:lnTo>
                  <a:pt x="87379" y="424179"/>
                </a:lnTo>
                <a:lnTo>
                  <a:pt x="97311" y="468629"/>
                </a:lnTo>
                <a:lnTo>
                  <a:pt x="113265" y="510539"/>
                </a:lnTo>
                <a:lnTo>
                  <a:pt x="134750" y="549909"/>
                </a:lnTo>
                <a:lnTo>
                  <a:pt x="161277" y="584199"/>
                </a:lnTo>
                <a:lnTo>
                  <a:pt x="192354" y="615949"/>
                </a:lnTo>
                <a:lnTo>
                  <a:pt x="227491" y="642619"/>
                </a:lnTo>
                <a:lnTo>
                  <a:pt x="266197" y="664209"/>
                </a:lnTo>
                <a:lnTo>
                  <a:pt x="307983" y="679449"/>
                </a:lnTo>
                <a:lnTo>
                  <a:pt x="352358" y="689609"/>
                </a:lnTo>
                <a:lnTo>
                  <a:pt x="398830" y="693419"/>
                </a:lnTo>
                <a:lnTo>
                  <a:pt x="445303" y="689609"/>
                </a:lnTo>
                <a:lnTo>
                  <a:pt x="489677" y="679449"/>
                </a:lnTo>
                <a:lnTo>
                  <a:pt x="531463" y="664209"/>
                </a:lnTo>
                <a:lnTo>
                  <a:pt x="570170" y="642619"/>
                </a:lnTo>
                <a:lnTo>
                  <a:pt x="573516" y="640079"/>
                </a:lnTo>
                <a:lnTo>
                  <a:pt x="322084" y="640079"/>
                </a:lnTo>
                <a:lnTo>
                  <a:pt x="278886" y="623569"/>
                </a:lnTo>
                <a:lnTo>
                  <a:pt x="239637" y="599439"/>
                </a:lnTo>
                <a:lnTo>
                  <a:pt x="205039" y="570229"/>
                </a:lnTo>
                <a:lnTo>
                  <a:pt x="175793" y="535939"/>
                </a:lnTo>
                <a:lnTo>
                  <a:pt x="670534" y="535939"/>
                </a:lnTo>
                <a:lnTo>
                  <a:pt x="684396" y="510539"/>
                </a:lnTo>
                <a:lnTo>
                  <a:pt x="690681" y="494029"/>
                </a:lnTo>
                <a:lnTo>
                  <a:pt x="151523" y="494029"/>
                </a:lnTo>
                <a:lnTo>
                  <a:pt x="142265" y="471169"/>
                </a:lnTo>
                <a:lnTo>
                  <a:pt x="134931" y="448309"/>
                </a:lnTo>
                <a:lnTo>
                  <a:pt x="129663" y="424179"/>
                </a:lnTo>
                <a:lnTo>
                  <a:pt x="126606" y="398779"/>
                </a:lnTo>
                <a:lnTo>
                  <a:pt x="712182" y="398779"/>
                </a:lnTo>
                <a:lnTo>
                  <a:pt x="713701" y="378459"/>
                </a:lnTo>
                <a:lnTo>
                  <a:pt x="712417" y="356869"/>
                </a:lnTo>
                <a:lnTo>
                  <a:pt x="126936" y="356869"/>
                </a:lnTo>
                <a:lnTo>
                  <a:pt x="130174" y="332739"/>
                </a:lnTo>
                <a:lnTo>
                  <a:pt x="135634" y="308609"/>
                </a:lnTo>
                <a:lnTo>
                  <a:pt x="143140" y="284479"/>
                </a:lnTo>
                <a:lnTo>
                  <a:pt x="152514" y="262889"/>
                </a:lnTo>
                <a:lnTo>
                  <a:pt x="692228" y="262889"/>
                </a:lnTo>
                <a:lnTo>
                  <a:pt x="678281" y="232409"/>
                </a:lnTo>
                <a:lnTo>
                  <a:pt x="674611" y="224789"/>
                </a:lnTo>
                <a:lnTo>
                  <a:pt x="667410" y="220979"/>
                </a:lnTo>
                <a:lnTo>
                  <a:pt x="176466" y="220979"/>
                </a:lnTo>
                <a:lnTo>
                  <a:pt x="205564" y="185419"/>
                </a:lnTo>
                <a:lnTo>
                  <a:pt x="239937" y="156209"/>
                </a:lnTo>
                <a:lnTo>
                  <a:pt x="278897" y="133349"/>
                </a:lnTo>
                <a:lnTo>
                  <a:pt x="321754" y="116839"/>
                </a:lnTo>
                <a:lnTo>
                  <a:pt x="390539" y="116839"/>
                </a:lnTo>
                <a:lnTo>
                  <a:pt x="398830" y="115569"/>
                </a:lnTo>
                <a:lnTo>
                  <a:pt x="573186" y="115569"/>
                </a:lnTo>
                <a:lnTo>
                  <a:pt x="571507" y="114299"/>
                </a:lnTo>
                <a:lnTo>
                  <a:pt x="532538" y="92709"/>
                </a:lnTo>
                <a:lnTo>
                  <a:pt x="490410" y="76199"/>
                </a:lnTo>
                <a:lnTo>
                  <a:pt x="445662" y="67309"/>
                </a:lnTo>
                <a:lnTo>
                  <a:pt x="398830" y="63499"/>
                </a:lnTo>
                <a:close/>
              </a:path>
              <a:path w="713740" h="923289">
                <a:moveTo>
                  <a:pt x="316179" y="535939"/>
                </a:moveTo>
                <a:lnTo>
                  <a:pt x="272237" y="535939"/>
                </a:lnTo>
                <a:lnTo>
                  <a:pt x="276327" y="548639"/>
                </a:lnTo>
                <a:lnTo>
                  <a:pt x="280760" y="562609"/>
                </a:lnTo>
                <a:lnTo>
                  <a:pt x="297647" y="601979"/>
                </a:lnTo>
                <a:lnTo>
                  <a:pt x="322084" y="640079"/>
                </a:lnTo>
                <a:lnTo>
                  <a:pt x="390539" y="640079"/>
                </a:lnTo>
                <a:lnTo>
                  <a:pt x="382100" y="636269"/>
                </a:lnTo>
                <a:lnTo>
                  <a:pt x="373415" y="631189"/>
                </a:lnTo>
                <a:lnTo>
                  <a:pt x="346040" y="601979"/>
                </a:lnTo>
                <a:lnTo>
                  <a:pt x="325551" y="561339"/>
                </a:lnTo>
                <a:lnTo>
                  <a:pt x="322287" y="553719"/>
                </a:lnTo>
                <a:lnTo>
                  <a:pt x="319166" y="544829"/>
                </a:lnTo>
                <a:lnTo>
                  <a:pt x="316179" y="535939"/>
                </a:lnTo>
                <a:close/>
              </a:path>
              <a:path w="713740" h="923289">
                <a:moveTo>
                  <a:pt x="525437" y="535939"/>
                </a:moveTo>
                <a:lnTo>
                  <a:pt x="481495" y="535939"/>
                </a:lnTo>
                <a:lnTo>
                  <a:pt x="478512" y="544829"/>
                </a:lnTo>
                <a:lnTo>
                  <a:pt x="475389" y="553719"/>
                </a:lnTo>
                <a:lnTo>
                  <a:pt x="472118" y="561339"/>
                </a:lnTo>
                <a:lnTo>
                  <a:pt x="468693" y="570229"/>
                </a:lnTo>
                <a:lnTo>
                  <a:pt x="460421" y="586739"/>
                </a:lnTo>
                <a:lnTo>
                  <a:pt x="433273" y="623569"/>
                </a:lnTo>
                <a:lnTo>
                  <a:pt x="407127" y="640079"/>
                </a:lnTo>
                <a:lnTo>
                  <a:pt x="475576" y="640079"/>
                </a:lnTo>
                <a:lnTo>
                  <a:pt x="500019" y="601979"/>
                </a:lnTo>
                <a:lnTo>
                  <a:pt x="516912" y="562609"/>
                </a:lnTo>
                <a:lnTo>
                  <a:pt x="521346" y="548639"/>
                </a:lnTo>
                <a:lnTo>
                  <a:pt x="525437" y="535939"/>
                </a:lnTo>
                <a:close/>
              </a:path>
              <a:path w="713740" h="923289">
                <a:moveTo>
                  <a:pt x="670534" y="535939"/>
                </a:moveTo>
                <a:lnTo>
                  <a:pt x="621868" y="535939"/>
                </a:lnTo>
                <a:lnTo>
                  <a:pt x="592629" y="570229"/>
                </a:lnTo>
                <a:lnTo>
                  <a:pt x="558033" y="599439"/>
                </a:lnTo>
                <a:lnTo>
                  <a:pt x="518782" y="623569"/>
                </a:lnTo>
                <a:lnTo>
                  <a:pt x="475576" y="640079"/>
                </a:lnTo>
                <a:lnTo>
                  <a:pt x="573516" y="640079"/>
                </a:lnTo>
                <a:lnTo>
                  <a:pt x="605307" y="615949"/>
                </a:lnTo>
                <a:lnTo>
                  <a:pt x="636384" y="584199"/>
                </a:lnTo>
                <a:lnTo>
                  <a:pt x="662910" y="549909"/>
                </a:lnTo>
                <a:lnTo>
                  <a:pt x="670534" y="535939"/>
                </a:lnTo>
                <a:close/>
              </a:path>
              <a:path w="713740" h="923289">
                <a:moveTo>
                  <a:pt x="294525" y="398779"/>
                </a:moveTo>
                <a:lnTo>
                  <a:pt x="252222" y="398779"/>
                </a:lnTo>
                <a:lnTo>
                  <a:pt x="253456" y="424179"/>
                </a:lnTo>
                <a:lnTo>
                  <a:pt x="255589" y="448309"/>
                </a:lnTo>
                <a:lnTo>
                  <a:pt x="258581" y="471169"/>
                </a:lnTo>
                <a:lnTo>
                  <a:pt x="262394" y="494029"/>
                </a:lnTo>
                <a:lnTo>
                  <a:pt x="305358" y="494029"/>
                </a:lnTo>
                <a:lnTo>
                  <a:pt x="301301" y="471169"/>
                </a:lnTo>
                <a:lnTo>
                  <a:pt x="298132" y="448309"/>
                </a:lnTo>
                <a:lnTo>
                  <a:pt x="295868" y="424179"/>
                </a:lnTo>
                <a:lnTo>
                  <a:pt x="294525" y="398779"/>
                </a:lnTo>
                <a:close/>
              </a:path>
              <a:path w="713740" h="923289">
                <a:moveTo>
                  <a:pt x="545439" y="398779"/>
                </a:moveTo>
                <a:lnTo>
                  <a:pt x="503135" y="398779"/>
                </a:lnTo>
                <a:lnTo>
                  <a:pt x="501793" y="424179"/>
                </a:lnTo>
                <a:lnTo>
                  <a:pt x="499530" y="448309"/>
                </a:lnTo>
                <a:lnTo>
                  <a:pt x="496365" y="471169"/>
                </a:lnTo>
                <a:lnTo>
                  <a:pt x="492315" y="494029"/>
                </a:lnTo>
                <a:lnTo>
                  <a:pt x="535279" y="494029"/>
                </a:lnTo>
                <a:lnTo>
                  <a:pt x="539085" y="471169"/>
                </a:lnTo>
                <a:lnTo>
                  <a:pt x="542074" y="448309"/>
                </a:lnTo>
                <a:lnTo>
                  <a:pt x="544205" y="424179"/>
                </a:lnTo>
                <a:lnTo>
                  <a:pt x="545439" y="398779"/>
                </a:lnTo>
                <a:close/>
              </a:path>
              <a:path w="713740" h="923289">
                <a:moveTo>
                  <a:pt x="712182" y="398779"/>
                </a:moveTo>
                <a:lnTo>
                  <a:pt x="671068" y="398779"/>
                </a:lnTo>
                <a:lnTo>
                  <a:pt x="668003" y="424179"/>
                </a:lnTo>
                <a:lnTo>
                  <a:pt x="662732" y="448309"/>
                </a:lnTo>
                <a:lnTo>
                  <a:pt x="655396" y="471169"/>
                </a:lnTo>
                <a:lnTo>
                  <a:pt x="646137" y="494029"/>
                </a:lnTo>
                <a:lnTo>
                  <a:pt x="690681" y="494029"/>
                </a:lnTo>
                <a:lnTo>
                  <a:pt x="700350" y="468629"/>
                </a:lnTo>
                <a:lnTo>
                  <a:pt x="710282" y="424179"/>
                </a:lnTo>
                <a:lnTo>
                  <a:pt x="712182" y="398779"/>
                </a:lnTo>
                <a:close/>
              </a:path>
              <a:path w="713740" h="923289">
                <a:moveTo>
                  <a:pt x="305358" y="262889"/>
                </a:moveTo>
                <a:lnTo>
                  <a:pt x="262394" y="262889"/>
                </a:lnTo>
                <a:lnTo>
                  <a:pt x="258581" y="285749"/>
                </a:lnTo>
                <a:lnTo>
                  <a:pt x="255589" y="308609"/>
                </a:lnTo>
                <a:lnTo>
                  <a:pt x="253456" y="332739"/>
                </a:lnTo>
                <a:lnTo>
                  <a:pt x="252222" y="356869"/>
                </a:lnTo>
                <a:lnTo>
                  <a:pt x="294525" y="356869"/>
                </a:lnTo>
                <a:lnTo>
                  <a:pt x="295868" y="332739"/>
                </a:lnTo>
                <a:lnTo>
                  <a:pt x="298132" y="308609"/>
                </a:lnTo>
                <a:lnTo>
                  <a:pt x="301301" y="284479"/>
                </a:lnTo>
                <a:lnTo>
                  <a:pt x="305358" y="262889"/>
                </a:lnTo>
                <a:close/>
              </a:path>
              <a:path w="713740" h="923289">
                <a:moveTo>
                  <a:pt x="535279" y="262889"/>
                </a:moveTo>
                <a:lnTo>
                  <a:pt x="492315" y="262889"/>
                </a:lnTo>
                <a:lnTo>
                  <a:pt x="496365" y="284479"/>
                </a:lnTo>
                <a:lnTo>
                  <a:pt x="499530" y="308609"/>
                </a:lnTo>
                <a:lnTo>
                  <a:pt x="501793" y="332739"/>
                </a:lnTo>
                <a:lnTo>
                  <a:pt x="503135" y="356869"/>
                </a:lnTo>
                <a:lnTo>
                  <a:pt x="545439" y="356869"/>
                </a:lnTo>
                <a:lnTo>
                  <a:pt x="544205" y="332739"/>
                </a:lnTo>
                <a:lnTo>
                  <a:pt x="542074" y="308609"/>
                </a:lnTo>
                <a:lnTo>
                  <a:pt x="539085" y="285749"/>
                </a:lnTo>
                <a:lnTo>
                  <a:pt x="535279" y="262889"/>
                </a:lnTo>
                <a:close/>
              </a:path>
              <a:path w="713740" h="923289">
                <a:moveTo>
                  <a:pt x="692228" y="262889"/>
                </a:moveTo>
                <a:lnTo>
                  <a:pt x="645160" y="262889"/>
                </a:lnTo>
                <a:lnTo>
                  <a:pt x="654451" y="284479"/>
                </a:lnTo>
                <a:lnTo>
                  <a:pt x="661954" y="308609"/>
                </a:lnTo>
                <a:lnTo>
                  <a:pt x="667453" y="332739"/>
                </a:lnTo>
                <a:lnTo>
                  <a:pt x="670737" y="356869"/>
                </a:lnTo>
                <a:lnTo>
                  <a:pt x="712417" y="356869"/>
                </a:lnTo>
                <a:lnTo>
                  <a:pt x="711358" y="339089"/>
                </a:lnTo>
                <a:lnTo>
                  <a:pt x="704502" y="302259"/>
                </a:lnTo>
                <a:lnTo>
                  <a:pt x="693390" y="265429"/>
                </a:lnTo>
                <a:lnTo>
                  <a:pt x="692228" y="262889"/>
                </a:lnTo>
                <a:close/>
              </a:path>
              <a:path w="713740" h="923289">
                <a:moveTo>
                  <a:pt x="390539" y="116839"/>
                </a:moveTo>
                <a:lnTo>
                  <a:pt x="321754" y="116839"/>
                </a:lnTo>
                <a:lnTo>
                  <a:pt x="313111" y="128269"/>
                </a:lnTo>
                <a:lnTo>
                  <a:pt x="290588" y="168909"/>
                </a:lnTo>
                <a:lnTo>
                  <a:pt x="276327" y="207009"/>
                </a:lnTo>
                <a:lnTo>
                  <a:pt x="272237" y="220979"/>
                </a:lnTo>
                <a:lnTo>
                  <a:pt x="316179" y="220979"/>
                </a:lnTo>
                <a:lnTo>
                  <a:pt x="319166" y="212089"/>
                </a:lnTo>
                <a:lnTo>
                  <a:pt x="322287" y="203199"/>
                </a:lnTo>
                <a:lnTo>
                  <a:pt x="346040" y="154939"/>
                </a:lnTo>
                <a:lnTo>
                  <a:pt x="373415" y="124459"/>
                </a:lnTo>
                <a:lnTo>
                  <a:pt x="382100" y="119379"/>
                </a:lnTo>
                <a:lnTo>
                  <a:pt x="390539" y="116839"/>
                </a:lnTo>
                <a:close/>
              </a:path>
              <a:path w="713740" h="923289">
                <a:moveTo>
                  <a:pt x="475576" y="115569"/>
                </a:moveTo>
                <a:lnTo>
                  <a:pt x="398830" y="115569"/>
                </a:lnTo>
                <a:lnTo>
                  <a:pt x="407127" y="116839"/>
                </a:lnTo>
                <a:lnTo>
                  <a:pt x="415566" y="119379"/>
                </a:lnTo>
                <a:lnTo>
                  <a:pt x="451626" y="154939"/>
                </a:lnTo>
                <a:lnTo>
                  <a:pt x="472118" y="194309"/>
                </a:lnTo>
                <a:lnTo>
                  <a:pt x="481495" y="220979"/>
                </a:lnTo>
                <a:lnTo>
                  <a:pt x="525437" y="220979"/>
                </a:lnTo>
                <a:lnTo>
                  <a:pt x="512149" y="181609"/>
                </a:lnTo>
                <a:lnTo>
                  <a:pt x="492448" y="140969"/>
                </a:lnTo>
                <a:lnTo>
                  <a:pt x="484316" y="128269"/>
                </a:lnTo>
                <a:lnTo>
                  <a:pt x="475576" y="115569"/>
                </a:lnTo>
                <a:close/>
              </a:path>
              <a:path w="713740" h="923289">
                <a:moveTo>
                  <a:pt x="573186" y="115569"/>
                </a:moveTo>
                <a:lnTo>
                  <a:pt x="475576" y="115569"/>
                </a:lnTo>
                <a:lnTo>
                  <a:pt x="503894" y="125729"/>
                </a:lnTo>
                <a:lnTo>
                  <a:pt x="530679" y="138429"/>
                </a:lnTo>
                <a:lnTo>
                  <a:pt x="555744" y="154939"/>
                </a:lnTo>
                <a:lnTo>
                  <a:pt x="578904" y="172719"/>
                </a:lnTo>
                <a:lnTo>
                  <a:pt x="586129" y="176529"/>
                </a:lnTo>
                <a:lnTo>
                  <a:pt x="594120" y="177799"/>
                </a:lnTo>
                <a:lnTo>
                  <a:pt x="601923" y="176529"/>
                </a:lnTo>
                <a:lnTo>
                  <a:pt x="608584" y="171449"/>
                </a:lnTo>
                <a:lnTo>
                  <a:pt x="612770" y="163829"/>
                </a:lnTo>
                <a:lnTo>
                  <a:pt x="613825" y="156209"/>
                </a:lnTo>
                <a:lnTo>
                  <a:pt x="611809" y="148589"/>
                </a:lnTo>
                <a:lnTo>
                  <a:pt x="606780" y="140969"/>
                </a:lnTo>
                <a:lnTo>
                  <a:pt x="573186" y="115569"/>
                </a:lnTo>
                <a:close/>
              </a:path>
            </a:pathLst>
          </a:custGeom>
          <a:solidFill>
            <a:srgbClr val="57814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0" y="0"/>
            <a:ext cx="10692130" cy="1143000"/>
          </a:xfrm>
          <a:custGeom>
            <a:avLst/>
            <a:gdLst/>
            <a:ahLst/>
            <a:cxnLst/>
            <a:rect l="l" t="t" r="r" b="b"/>
            <a:pathLst>
              <a:path w="10692130" h="1143000">
                <a:moveTo>
                  <a:pt x="10692003" y="0"/>
                </a:moveTo>
                <a:lnTo>
                  <a:pt x="0" y="0"/>
                </a:lnTo>
                <a:lnTo>
                  <a:pt x="0" y="1143000"/>
                </a:lnTo>
                <a:lnTo>
                  <a:pt x="10692003" y="1143000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938274" y="474779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46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46" y="261950"/>
                </a:lnTo>
                <a:lnTo>
                  <a:pt x="970546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46" y="78270"/>
                </a:lnTo>
                <a:lnTo>
                  <a:pt x="970546" y="63284"/>
                </a:lnTo>
                <a:lnTo>
                  <a:pt x="972933" y="50447"/>
                </a:lnTo>
                <a:lnTo>
                  <a:pt x="978506" y="42760"/>
                </a:lnTo>
                <a:lnTo>
                  <a:pt x="984884" y="39027"/>
                </a:lnTo>
                <a:lnTo>
                  <a:pt x="989685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80" y="4178"/>
                </a:lnTo>
                <a:lnTo>
                  <a:pt x="1070518" y="8190"/>
                </a:lnTo>
                <a:lnTo>
                  <a:pt x="1052187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60" y="0"/>
                </a:moveTo>
                <a:lnTo>
                  <a:pt x="25425" y="0"/>
                </a:lnTo>
                <a:lnTo>
                  <a:pt x="0" y="264160"/>
                </a:lnTo>
                <a:lnTo>
                  <a:pt x="48602" y="264160"/>
                </a:lnTo>
                <a:lnTo>
                  <a:pt x="63512" y="80251"/>
                </a:lnTo>
                <a:lnTo>
                  <a:pt x="111850" y="80251"/>
                </a:lnTo>
                <a:lnTo>
                  <a:pt x="96691" y="27473"/>
                </a:lnTo>
                <a:lnTo>
                  <a:pt x="88760" y="0"/>
                </a:lnTo>
                <a:close/>
              </a:path>
              <a:path w="1511300" h="268605">
                <a:moveTo>
                  <a:pt x="111850" y="80251"/>
                </a:moveTo>
                <a:lnTo>
                  <a:pt x="65493" y="80251"/>
                </a:lnTo>
                <a:lnTo>
                  <a:pt x="116382" y="264160"/>
                </a:lnTo>
                <a:lnTo>
                  <a:pt x="162775" y="264160"/>
                </a:lnTo>
                <a:lnTo>
                  <a:pt x="186154" y="179565"/>
                </a:lnTo>
                <a:lnTo>
                  <a:pt x="139522" y="179565"/>
                </a:lnTo>
                <a:lnTo>
                  <a:pt x="131590" y="149756"/>
                </a:lnTo>
                <a:lnTo>
                  <a:pt x="114141" y="88225"/>
                </a:lnTo>
                <a:lnTo>
                  <a:pt x="111850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28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83" y="101475"/>
                </a:lnTo>
                <a:lnTo>
                  <a:pt x="147607" y="154004"/>
                </a:lnTo>
                <a:lnTo>
                  <a:pt x="141610" y="174423"/>
                </a:lnTo>
                <a:lnTo>
                  <a:pt x="139522" y="179565"/>
                </a:lnTo>
                <a:lnTo>
                  <a:pt x="186154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89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501" y="252869"/>
                </a:lnTo>
                <a:lnTo>
                  <a:pt x="520029" y="264534"/>
                </a:lnTo>
                <a:lnTo>
                  <a:pt x="543471" y="268465"/>
                </a:lnTo>
                <a:lnTo>
                  <a:pt x="562273" y="266455"/>
                </a:lnTo>
                <a:lnTo>
                  <a:pt x="576941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67" y="234607"/>
                </a:lnTo>
                <a:lnTo>
                  <a:pt x="558139" y="234607"/>
                </a:lnTo>
                <a:lnTo>
                  <a:pt x="549832" y="231883"/>
                </a:lnTo>
                <a:lnTo>
                  <a:pt x="543875" y="223991"/>
                </a:lnTo>
                <a:lnTo>
                  <a:pt x="540289" y="211348"/>
                </a:lnTo>
                <a:lnTo>
                  <a:pt x="539089" y="194373"/>
                </a:lnTo>
                <a:lnTo>
                  <a:pt x="539089" y="109893"/>
                </a:lnTo>
                <a:close/>
              </a:path>
              <a:path w="1511300" h="268605">
                <a:moveTo>
                  <a:pt x="581456" y="226187"/>
                </a:moveTo>
                <a:lnTo>
                  <a:pt x="570852" y="234607"/>
                </a:lnTo>
                <a:lnTo>
                  <a:pt x="583867" y="234607"/>
                </a:lnTo>
                <a:lnTo>
                  <a:pt x="581456" y="226187"/>
                </a:lnTo>
                <a:close/>
              </a:path>
              <a:path w="1511300" h="268605">
                <a:moveTo>
                  <a:pt x="573049" y="78270"/>
                </a:moveTo>
                <a:lnTo>
                  <a:pt x="463054" y="78270"/>
                </a:lnTo>
                <a:lnTo>
                  <a:pt x="469493" y="109893"/>
                </a:lnTo>
                <a:lnTo>
                  <a:pt x="581456" y="109893"/>
                </a:lnTo>
                <a:lnTo>
                  <a:pt x="573049" y="78270"/>
                </a:lnTo>
                <a:close/>
              </a:path>
              <a:path w="1511300" h="268605">
                <a:moveTo>
                  <a:pt x="539089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89" y="78270"/>
                </a:lnTo>
                <a:lnTo>
                  <a:pt x="539089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79"/>
                </a:lnTo>
                <a:lnTo>
                  <a:pt x="1224856" y="230381"/>
                </a:lnTo>
                <a:lnTo>
                  <a:pt x="1253445" y="255853"/>
                </a:lnTo>
                <a:lnTo>
                  <a:pt x="1298359" y="266280"/>
                </a:lnTo>
                <a:lnTo>
                  <a:pt x="1317482" y="263643"/>
                </a:lnTo>
                <a:lnTo>
                  <a:pt x="1332880" y="257841"/>
                </a:lnTo>
                <a:lnTo>
                  <a:pt x="1343150" y="252039"/>
                </a:lnTo>
                <a:lnTo>
                  <a:pt x="1346885" y="249402"/>
                </a:lnTo>
                <a:lnTo>
                  <a:pt x="1339706" y="228104"/>
                </a:lnTo>
                <a:lnTo>
                  <a:pt x="1304467" y="228104"/>
                </a:lnTo>
                <a:lnTo>
                  <a:pt x="1284439" y="223608"/>
                </a:lnTo>
                <a:lnTo>
                  <a:pt x="1269155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4" y="141118"/>
                </a:lnTo>
                <a:lnTo>
                  <a:pt x="1271579" y="123370"/>
                </a:lnTo>
                <a:lnTo>
                  <a:pt x="1287167" y="113162"/>
                </a:lnTo>
                <a:lnTo>
                  <a:pt x="1304467" y="109893"/>
                </a:lnTo>
                <a:lnTo>
                  <a:pt x="1334138" y="109893"/>
                </a:lnTo>
                <a:lnTo>
                  <a:pt x="1325714" y="76098"/>
                </a:lnTo>
                <a:lnTo>
                  <a:pt x="1318311" y="73668"/>
                </a:lnTo>
                <a:lnTo>
                  <a:pt x="1313205" y="72420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17" y="217754"/>
                </a:moveTo>
                <a:lnTo>
                  <a:pt x="1328577" y="223738"/>
                </a:lnTo>
                <a:lnTo>
                  <a:pt x="1322724" y="226810"/>
                </a:lnTo>
                <a:lnTo>
                  <a:pt x="1315679" y="227942"/>
                </a:lnTo>
                <a:lnTo>
                  <a:pt x="1304467" y="228104"/>
                </a:lnTo>
                <a:lnTo>
                  <a:pt x="1339706" y="228104"/>
                </a:lnTo>
                <a:lnTo>
                  <a:pt x="1336217" y="217754"/>
                </a:lnTo>
                <a:close/>
              </a:path>
              <a:path w="1511300" h="268605">
                <a:moveTo>
                  <a:pt x="1334138" y="109893"/>
                </a:moveTo>
                <a:lnTo>
                  <a:pt x="1304467" y="109893"/>
                </a:lnTo>
                <a:lnTo>
                  <a:pt x="1316592" y="111196"/>
                </a:lnTo>
                <a:lnTo>
                  <a:pt x="1326710" y="114065"/>
                </a:lnTo>
                <a:lnTo>
                  <a:pt x="1333644" y="116933"/>
                </a:lnTo>
                <a:lnTo>
                  <a:pt x="1336217" y="118237"/>
                </a:lnTo>
                <a:lnTo>
                  <a:pt x="1334138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5" y="214587"/>
                </a:lnTo>
                <a:lnTo>
                  <a:pt x="713684" y="187320"/>
                </a:lnTo>
                <a:lnTo>
                  <a:pt x="705741" y="155683"/>
                </a:lnTo>
                <a:lnTo>
                  <a:pt x="704151" y="130975"/>
                </a:lnTo>
                <a:lnTo>
                  <a:pt x="707510" y="100168"/>
                </a:lnTo>
                <a:lnTo>
                  <a:pt x="718399" y="71534"/>
                </a:lnTo>
                <a:lnTo>
                  <a:pt x="738039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12" y="50427"/>
                </a:lnTo>
                <a:lnTo>
                  <a:pt x="815695" y="71534"/>
                </a:lnTo>
                <a:lnTo>
                  <a:pt x="825873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71" y="73888"/>
                </a:moveTo>
                <a:lnTo>
                  <a:pt x="349870" y="80704"/>
                </a:lnTo>
                <a:lnTo>
                  <a:pt x="322443" y="99825"/>
                </a:lnTo>
                <a:lnTo>
                  <a:pt x="304508" y="129256"/>
                </a:lnTo>
                <a:lnTo>
                  <a:pt x="298081" y="167005"/>
                </a:lnTo>
                <a:lnTo>
                  <a:pt x="304844" y="207825"/>
                </a:lnTo>
                <a:lnTo>
                  <a:pt x="323534" y="239928"/>
                </a:lnTo>
                <a:lnTo>
                  <a:pt x="351750" y="260934"/>
                </a:lnTo>
                <a:lnTo>
                  <a:pt x="387096" y="268465"/>
                </a:lnTo>
                <a:lnTo>
                  <a:pt x="413680" y="264823"/>
                </a:lnTo>
                <a:lnTo>
                  <a:pt x="435106" y="256813"/>
                </a:lnTo>
                <a:lnTo>
                  <a:pt x="449405" y="248802"/>
                </a:lnTo>
                <a:lnTo>
                  <a:pt x="454609" y="245160"/>
                </a:lnTo>
                <a:lnTo>
                  <a:pt x="448372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7" y="202085"/>
                </a:lnTo>
                <a:lnTo>
                  <a:pt x="351116" y="179565"/>
                </a:lnTo>
                <a:lnTo>
                  <a:pt x="454609" y="179565"/>
                </a:lnTo>
                <a:lnTo>
                  <a:pt x="457689" y="147916"/>
                </a:lnTo>
                <a:lnTo>
                  <a:pt x="351116" y="147916"/>
                </a:lnTo>
                <a:lnTo>
                  <a:pt x="351841" y="137250"/>
                </a:lnTo>
                <a:lnTo>
                  <a:pt x="374294" y="105613"/>
                </a:lnTo>
                <a:lnTo>
                  <a:pt x="443377" y="105613"/>
                </a:lnTo>
                <a:lnTo>
                  <a:pt x="431342" y="92875"/>
                </a:lnTo>
                <a:lnTo>
                  <a:pt x="421397" y="84582"/>
                </a:lnTo>
                <a:lnTo>
                  <a:pt x="410457" y="78647"/>
                </a:lnTo>
                <a:lnTo>
                  <a:pt x="398317" y="75080"/>
                </a:lnTo>
                <a:lnTo>
                  <a:pt x="384771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72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7" y="105613"/>
                </a:moveTo>
                <a:lnTo>
                  <a:pt x="391426" y="105613"/>
                </a:lnTo>
                <a:lnTo>
                  <a:pt x="397522" y="107721"/>
                </a:lnTo>
                <a:lnTo>
                  <a:pt x="401662" y="112014"/>
                </a:lnTo>
                <a:lnTo>
                  <a:pt x="405718" y="117534"/>
                </a:lnTo>
                <a:lnTo>
                  <a:pt x="408349" y="124709"/>
                </a:lnTo>
                <a:lnTo>
                  <a:pt x="409771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9" y="147916"/>
                </a:lnTo>
                <a:lnTo>
                  <a:pt x="457860" y="146156"/>
                </a:lnTo>
                <a:lnTo>
                  <a:pt x="456520" y="125990"/>
                </a:lnTo>
                <a:lnTo>
                  <a:pt x="448408" y="110938"/>
                </a:lnTo>
                <a:lnTo>
                  <a:pt x="443377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3" y="80704"/>
                </a:lnTo>
                <a:lnTo>
                  <a:pt x="1375410" y="99825"/>
                </a:lnTo>
                <a:lnTo>
                  <a:pt x="1357503" y="129256"/>
                </a:lnTo>
                <a:lnTo>
                  <a:pt x="1351089" y="167005"/>
                </a:lnTo>
                <a:lnTo>
                  <a:pt x="1357845" y="207825"/>
                </a:lnTo>
                <a:lnTo>
                  <a:pt x="1376506" y="239928"/>
                </a:lnTo>
                <a:lnTo>
                  <a:pt x="1404662" y="260934"/>
                </a:lnTo>
                <a:lnTo>
                  <a:pt x="1439900" y="268465"/>
                </a:lnTo>
                <a:lnTo>
                  <a:pt x="1466507" y="264823"/>
                </a:lnTo>
                <a:lnTo>
                  <a:pt x="1487995" y="256813"/>
                </a:lnTo>
                <a:lnTo>
                  <a:pt x="1502358" y="248802"/>
                </a:lnTo>
                <a:lnTo>
                  <a:pt x="1507591" y="245160"/>
                </a:lnTo>
                <a:lnTo>
                  <a:pt x="1501338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22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71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92" y="225388"/>
                </a:lnTo>
                <a:lnTo>
                  <a:pt x="1472915" y="230436"/>
                </a:lnTo>
                <a:lnTo>
                  <a:pt x="1463288" y="232296"/>
                </a:lnTo>
                <a:lnTo>
                  <a:pt x="1448333" y="232562"/>
                </a:lnTo>
                <a:lnTo>
                  <a:pt x="1501338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71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4" y="117534"/>
                </a:lnTo>
                <a:lnTo>
                  <a:pt x="1461393" y="124709"/>
                </a:lnTo>
                <a:lnTo>
                  <a:pt x="1462850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22" y="147916"/>
                </a:lnTo>
                <a:lnTo>
                  <a:pt x="1510791" y="146156"/>
                </a:lnTo>
                <a:lnTo>
                  <a:pt x="1509425" y="125990"/>
                </a:lnTo>
                <a:lnTo>
                  <a:pt x="1501303" y="110938"/>
                </a:lnTo>
                <a:lnTo>
                  <a:pt x="1496271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457193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66" y="179482"/>
                </a:moveTo>
                <a:lnTo>
                  <a:pt x="45269" y="182540"/>
                </a:lnTo>
                <a:lnTo>
                  <a:pt x="29711" y="188162"/>
                </a:lnTo>
                <a:lnTo>
                  <a:pt x="14639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9" y="248353"/>
                </a:lnTo>
                <a:lnTo>
                  <a:pt x="36998" y="231953"/>
                </a:lnTo>
                <a:lnTo>
                  <a:pt x="65025" y="218185"/>
                </a:lnTo>
                <a:lnTo>
                  <a:pt x="99352" y="210711"/>
                </a:lnTo>
                <a:lnTo>
                  <a:pt x="327386" y="210711"/>
                </a:lnTo>
                <a:lnTo>
                  <a:pt x="332247" y="207599"/>
                </a:lnTo>
                <a:lnTo>
                  <a:pt x="233972" y="207599"/>
                </a:lnTo>
                <a:lnTo>
                  <a:pt x="193195" y="207455"/>
                </a:lnTo>
                <a:lnTo>
                  <a:pt x="108879" y="182577"/>
                </a:lnTo>
                <a:lnTo>
                  <a:pt x="61366" y="179482"/>
                </a:lnTo>
                <a:close/>
              </a:path>
              <a:path w="410209" h="264159">
                <a:moveTo>
                  <a:pt x="327386" y="210711"/>
                </a:moveTo>
                <a:lnTo>
                  <a:pt x="99352" y="210711"/>
                </a:lnTo>
                <a:lnTo>
                  <a:pt x="146876" y="214511"/>
                </a:lnTo>
                <a:lnTo>
                  <a:pt x="190198" y="227472"/>
                </a:lnTo>
                <a:lnTo>
                  <a:pt x="231372" y="239075"/>
                </a:lnTo>
                <a:lnTo>
                  <a:pt x="272453" y="238803"/>
                </a:lnTo>
                <a:lnTo>
                  <a:pt x="304805" y="225162"/>
                </a:lnTo>
                <a:lnTo>
                  <a:pt x="327386" y="210711"/>
                </a:lnTo>
                <a:close/>
              </a:path>
              <a:path w="410209" h="264159">
                <a:moveTo>
                  <a:pt x="357196" y="146047"/>
                </a:moveTo>
                <a:lnTo>
                  <a:pt x="313088" y="164319"/>
                </a:lnTo>
                <a:lnTo>
                  <a:pt x="273364" y="189805"/>
                </a:lnTo>
                <a:lnTo>
                  <a:pt x="233972" y="207599"/>
                </a:lnTo>
                <a:lnTo>
                  <a:pt x="332247" y="207599"/>
                </a:lnTo>
                <a:lnTo>
                  <a:pt x="337010" y="204551"/>
                </a:lnTo>
                <a:lnTo>
                  <a:pt x="371258" y="185207"/>
                </a:lnTo>
                <a:lnTo>
                  <a:pt x="409740" y="175367"/>
                </a:lnTo>
                <a:lnTo>
                  <a:pt x="409740" y="149891"/>
                </a:lnTo>
                <a:lnTo>
                  <a:pt x="357196" y="146047"/>
                </a:lnTo>
                <a:close/>
              </a:path>
              <a:path w="410209" h="264159">
                <a:moveTo>
                  <a:pt x="133356" y="161308"/>
                </a:moveTo>
                <a:lnTo>
                  <a:pt x="40601" y="161308"/>
                </a:lnTo>
                <a:lnTo>
                  <a:pt x="87801" y="164386"/>
                </a:lnTo>
                <a:lnTo>
                  <a:pt x="171889" y="189245"/>
                </a:lnTo>
                <a:lnTo>
                  <a:pt x="212674" y="189388"/>
                </a:lnTo>
                <a:lnTo>
                  <a:pt x="245506" y="175492"/>
                </a:lnTo>
                <a:lnTo>
                  <a:pt x="267344" y="161473"/>
                </a:lnTo>
                <a:lnTo>
                  <a:pt x="133929" y="161473"/>
                </a:lnTo>
                <a:lnTo>
                  <a:pt x="133356" y="161308"/>
                </a:lnTo>
                <a:close/>
              </a:path>
              <a:path w="410209" h="264159">
                <a:moveTo>
                  <a:pt x="2641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64" y="169438"/>
                </a:lnTo>
                <a:lnTo>
                  <a:pt x="19515" y="165804"/>
                </a:lnTo>
                <a:lnTo>
                  <a:pt x="29859" y="163046"/>
                </a:lnTo>
                <a:lnTo>
                  <a:pt x="40601" y="161308"/>
                </a:lnTo>
                <a:lnTo>
                  <a:pt x="133356" y="161308"/>
                </a:lnTo>
                <a:lnTo>
                  <a:pt x="92954" y="149691"/>
                </a:lnTo>
                <a:lnTo>
                  <a:pt x="49841" y="136837"/>
                </a:lnTo>
                <a:lnTo>
                  <a:pt x="2641" y="133787"/>
                </a:lnTo>
                <a:close/>
              </a:path>
              <a:path w="410209" h="264159">
                <a:moveTo>
                  <a:pt x="314255" y="98288"/>
                </a:moveTo>
                <a:lnTo>
                  <a:pt x="274980" y="107352"/>
                </a:lnTo>
                <a:lnTo>
                  <a:pt x="240178" y="126717"/>
                </a:lnTo>
                <a:lnTo>
                  <a:pt x="207529" y="147623"/>
                </a:lnTo>
                <a:lnTo>
                  <a:pt x="174713" y="161308"/>
                </a:lnTo>
                <a:lnTo>
                  <a:pt x="133929" y="161473"/>
                </a:lnTo>
                <a:lnTo>
                  <a:pt x="267344" y="161473"/>
                </a:lnTo>
                <a:lnTo>
                  <a:pt x="278161" y="154529"/>
                </a:lnTo>
                <a:lnTo>
                  <a:pt x="312957" y="135157"/>
                </a:lnTo>
                <a:lnTo>
                  <a:pt x="352216" y="126038"/>
                </a:lnTo>
                <a:lnTo>
                  <a:pt x="409740" y="126038"/>
                </a:lnTo>
                <a:lnTo>
                  <a:pt x="409740" y="122319"/>
                </a:lnTo>
                <a:lnTo>
                  <a:pt x="397252" y="120053"/>
                </a:lnTo>
                <a:lnTo>
                  <a:pt x="384827" y="117060"/>
                </a:lnTo>
                <a:lnTo>
                  <a:pt x="372505" y="113187"/>
                </a:lnTo>
                <a:lnTo>
                  <a:pt x="360324" y="108285"/>
                </a:lnTo>
                <a:lnTo>
                  <a:pt x="314255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81" y="118366"/>
                </a:lnTo>
                <a:lnTo>
                  <a:pt x="79432" y="130779"/>
                </a:lnTo>
                <a:lnTo>
                  <a:pt x="116410" y="140651"/>
                </a:lnTo>
                <a:lnTo>
                  <a:pt x="153377" y="139985"/>
                </a:lnTo>
                <a:lnTo>
                  <a:pt x="186167" y="126106"/>
                </a:lnTo>
                <a:lnTo>
                  <a:pt x="204757" y="114148"/>
                </a:lnTo>
                <a:lnTo>
                  <a:pt x="86901" y="114148"/>
                </a:lnTo>
                <a:lnTo>
                  <a:pt x="58523" y="108428"/>
                </a:lnTo>
                <a:lnTo>
                  <a:pt x="29756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40" y="126038"/>
                </a:moveTo>
                <a:lnTo>
                  <a:pt x="352216" y="126038"/>
                </a:lnTo>
                <a:lnTo>
                  <a:pt x="398259" y="135832"/>
                </a:lnTo>
                <a:lnTo>
                  <a:pt x="401929" y="137927"/>
                </a:lnTo>
                <a:lnTo>
                  <a:pt x="405587" y="138956"/>
                </a:lnTo>
                <a:lnTo>
                  <a:pt x="409740" y="140531"/>
                </a:lnTo>
                <a:lnTo>
                  <a:pt x="409740" y="126038"/>
                </a:lnTo>
                <a:close/>
              </a:path>
              <a:path w="410209" h="264159">
                <a:moveTo>
                  <a:pt x="254541" y="49115"/>
                </a:moveTo>
                <a:lnTo>
                  <a:pt x="215407" y="58221"/>
                </a:lnTo>
                <a:lnTo>
                  <a:pt x="180770" y="77588"/>
                </a:lnTo>
                <a:lnTo>
                  <a:pt x="148257" y="98556"/>
                </a:lnTo>
                <a:lnTo>
                  <a:pt x="115493" y="112464"/>
                </a:lnTo>
                <a:lnTo>
                  <a:pt x="86901" y="114148"/>
                </a:lnTo>
                <a:lnTo>
                  <a:pt x="204757" y="114148"/>
                </a:lnTo>
                <a:lnTo>
                  <a:pt x="218700" y="105179"/>
                </a:lnTo>
                <a:lnTo>
                  <a:pt x="253350" y="85891"/>
                </a:lnTo>
                <a:lnTo>
                  <a:pt x="292493" y="76927"/>
                </a:lnTo>
                <a:lnTo>
                  <a:pt x="409740" y="76927"/>
                </a:lnTo>
                <a:lnTo>
                  <a:pt x="409740" y="75300"/>
                </a:lnTo>
                <a:lnTo>
                  <a:pt x="384032" y="75300"/>
                </a:lnTo>
                <a:lnTo>
                  <a:pt x="356681" y="73865"/>
                </a:lnTo>
                <a:lnTo>
                  <a:pt x="328560" y="68731"/>
                </a:lnTo>
                <a:lnTo>
                  <a:pt x="300545" y="58933"/>
                </a:lnTo>
                <a:lnTo>
                  <a:pt x="254541" y="49115"/>
                </a:lnTo>
                <a:close/>
              </a:path>
              <a:path w="410209" h="264159">
                <a:moveTo>
                  <a:pt x="409740" y="76927"/>
                </a:moveTo>
                <a:lnTo>
                  <a:pt x="292493" y="76927"/>
                </a:lnTo>
                <a:lnTo>
                  <a:pt x="338505" y="86975"/>
                </a:lnTo>
                <a:lnTo>
                  <a:pt x="356210" y="93676"/>
                </a:lnTo>
                <a:lnTo>
                  <a:pt x="374118" y="98368"/>
                </a:lnTo>
                <a:lnTo>
                  <a:pt x="392028" y="101396"/>
                </a:lnTo>
                <a:lnTo>
                  <a:pt x="409740" y="103104"/>
                </a:lnTo>
                <a:lnTo>
                  <a:pt x="409740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202"/>
                </a:lnTo>
                <a:lnTo>
                  <a:pt x="20511" y="85812"/>
                </a:lnTo>
                <a:lnTo>
                  <a:pt x="40832" y="90761"/>
                </a:lnTo>
                <a:lnTo>
                  <a:pt x="61145" y="92788"/>
                </a:lnTo>
                <a:lnTo>
                  <a:pt x="81635" y="90632"/>
                </a:lnTo>
                <a:lnTo>
                  <a:pt x="114410" y="76731"/>
                </a:lnTo>
                <a:lnTo>
                  <a:pt x="132418" y="65142"/>
                </a:lnTo>
                <a:lnTo>
                  <a:pt x="21388" y="65142"/>
                </a:lnTo>
                <a:lnTo>
                  <a:pt x="10622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40" y="73995"/>
                </a:moveTo>
                <a:lnTo>
                  <a:pt x="384032" y="75300"/>
                </a:lnTo>
                <a:lnTo>
                  <a:pt x="409740" y="75300"/>
                </a:lnTo>
                <a:lnTo>
                  <a:pt x="409740" y="73995"/>
                </a:lnTo>
                <a:close/>
              </a:path>
              <a:path w="410209" h="264159">
                <a:moveTo>
                  <a:pt x="182787" y="0"/>
                </a:moveTo>
                <a:lnTo>
                  <a:pt x="143622" y="8941"/>
                </a:lnTo>
                <a:lnTo>
                  <a:pt x="108891" y="28222"/>
                </a:lnTo>
                <a:lnTo>
                  <a:pt x="76203" y="49163"/>
                </a:lnTo>
                <a:lnTo>
                  <a:pt x="43167" y="63086"/>
                </a:lnTo>
                <a:lnTo>
                  <a:pt x="32252" y="64742"/>
                </a:lnTo>
                <a:lnTo>
                  <a:pt x="21388" y="65142"/>
                </a:lnTo>
                <a:lnTo>
                  <a:pt x="132418" y="65142"/>
                </a:lnTo>
                <a:lnTo>
                  <a:pt x="146939" y="55796"/>
                </a:lnTo>
                <a:lnTo>
                  <a:pt x="181591" y="36510"/>
                </a:lnTo>
                <a:lnTo>
                  <a:pt x="220734" y="27554"/>
                </a:lnTo>
                <a:lnTo>
                  <a:pt x="409740" y="27554"/>
                </a:lnTo>
                <a:lnTo>
                  <a:pt x="409740" y="25168"/>
                </a:lnTo>
                <a:lnTo>
                  <a:pt x="288791" y="25168"/>
                </a:lnTo>
                <a:lnTo>
                  <a:pt x="228777" y="10076"/>
                </a:lnTo>
                <a:lnTo>
                  <a:pt x="182787" y="0"/>
                </a:lnTo>
                <a:close/>
              </a:path>
              <a:path w="410209" h="264159">
                <a:moveTo>
                  <a:pt x="409740" y="27554"/>
                </a:moveTo>
                <a:lnTo>
                  <a:pt x="220734" y="27554"/>
                </a:lnTo>
                <a:lnTo>
                  <a:pt x="266738" y="37610"/>
                </a:lnTo>
                <a:lnTo>
                  <a:pt x="305450" y="49678"/>
                </a:lnTo>
                <a:lnTo>
                  <a:pt x="343682" y="53849"/>
                </a:lnTo>
                <a:lnTo>
                  <a:pt x="379193" y="52364"/>
                </a:lnTo>
                <a:lnTo>
                  <a:pt x="409740" y="47465"/>
                </a:lnTo>
                <a:lnTo>
                  <a:pt x="409740" y="27554"/>
                </a:lnTo>
                <a:close/>
              </a:path>
              <a:path w="410209" h="264159">
                <a:moveTo>
                  <a:pt x="409740" y="8984"/>
                </a:moveTo>
                <a:lnTo>
                  <a:pt x="387738" y="15809"/>
                </a:lnTo>
                <a:lnTo>
                  <a:pt x="344600" y="24142"/>
                </a:lnTo>
                <a:lnTo>
                  <a:pt x="288791" y="25168"/>
                </a:lnTo>
                <a:lnTo>
                  <a:pt x="409740" y="25168"/>
                </a:lnTo>
                <a:lnTo>
                  <a:pt x="409740" y="8984"/>
                </a:lnTo>
                <a:close/>
              </a:path>
            </a:pathLst>
          </a:custGeom>
          <a:solidFill>
            <a:srgbClr val="B8DC0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1373802"/>
            <a:ext cx="9804400" cy="7569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4500" y="2359883"/>
            <a:ext cx="9804400" cy="27736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8550690" y="7236386"/>
            <a:ext cx="1697354" cy="1593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g"/><Relationship Id="rId3" Type="http://schemas.openxmlformats.org/officeDocument/2006/relationships/hyperlink" Target="http://www.metoffice.gov.uk/" TargetMode="External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Relationship Id="rId3" Type="http://schemas.openxmlformats.org/officeDocument/2006/relationships/hyperlink" Target="http://www.metoffice.gov.uk/" TargetMode="External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jpg"/><Relationship Id="rId3" Type="http://schemas.openxmlformats.org/officeDocument/2006/relationships/hyperlink" Target="http://www.metoffice.gov.uk/" TargetMode="External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etoffice.gov.uk/" TargetMode="External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etoffice.gov.uk/" TargetMode="External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s://www.metoffice.gov.uk/schools" TargetMode="External"/><Relationship Id="rId3" Type="http://schemas.openxmlformats.org/officeDocument/2006/relationships/image" Target="../media/image5.png"/><Relationship Id="rId4" Type="http://schemas.openxmlformats.org/officeDocument/2006/relationships/hyperlink" Target="http://www.metoffice.gov.uk/" TargetMode="Externa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56299" y="1393804"/>
            <a:ext cx="603821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20">
                <a:solidFill>
                  <a:srgbClr val="FFFFFF"/>
                </a:solidFill>
                <a:latin typeface="FS Emeric"/>
                <a:cs typeface="FS Emeric"/>
              </a:rPr>
              <a:t>Exploring</a:t>
            </a:r>
            <a:r>
              <a:rPr dirty="0" sz="3600" spc="-145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dirty="0" sz="3600" spc="-25">
                <a:solidFill>
                  <a:srgbClr val="FFFFFF"/>
                </a:solidFill>
                <a:latin typeface="FS Emeric"/>
                <a:cs typeface="FS Emeric"/>
              </a:rPr>
              <a:t>climate</a:t>
            </a:r>
            <a:r>
              <a:rPr dirty="0" sz="3600" spc="-150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dirty="0" sz="3600" spc="-20">
                <a:solidFill>
                  <a:srgbClr val="FFFFFF"/>
                </a:solidFill>
                <a:latin typeface="FS Emeric"/>
                <a:cs typeface="FS Emeric"/>
              </a:rPr>
              <a:t>change</a:t>
            </a:r>
            <a:r>
              <a:rPr dirty="0" sz="3600" spc="-140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dirty="0" sz="3600" spc="-20">
                <a:solidFill>
                  <a:srgbClr val="FFFFFF"/>
                </a:solidFill>
                <a:latin typeface="FS Emeric"/>
                <a:cs typeface="FS Emeric"/>
              </a:rPr>
              <a:t>data</a:t>
            </a:r>
            <a:endParaRPr sz="3600">
              <a:latin typeface="FS Emeric"/>
              <a:cs typeface="FS Emeric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8862203" y="552746"/>
            <a:ext cx="1385570" cy="2387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>
                <a:solidFill>
                  <a:srgbClr val="FFFFFF"/>
                </a:solidFill>
                <a:latin typeface="FS Emeric"/>
                <a:cs typeface="FS Emeric"/>
              </a:rPr>
              <a:t>First</a:t>
            </a:r>
            <a:r>
              <a:rPr dirty="0" sz="1400" spc="-15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dirty="0" sz="1400" spc="-10">
                <a:solidFill>
                  <a:srgbClr val="FFFFFF"/>
                </a:solidFill>
                <a:latin typeface="FS Emeric"/>
                <a:cs typeface="FS Emeric"/>
              </a:rPr>
              <a:t>explorations</a:t>
            </a:r>
            <a:endParaRPr sz="1400">
              <a:latin typeface="FS Emeric"/>
              <a:cs typeface="FS Emer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42652" y="1555801"/>
            <a:ext cx="7550807" cy="5332286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3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5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4" name="object 4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1389849"/>
            <a:ext cx="9777603" cy="5502605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3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5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4" name="object 4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9544" y="1590833"/>
            <a:ext cx="9511434" cy="4997430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3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5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4" name="object 4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2680970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45"/>
              <a:t>Questions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444500" y="2212563"/>
            <a:ext cx="9540240" cy="3479800"/>
          </a:xfrm>
          <a:prstGeom prst="rect">
            <a:avLst/>
          </a:prstGeom>
        </p:spPr>
        <p:txBody>
          <a:bodyPr wrap="square" lIns="0" tIns="160020" rIns="0" bIns="0" rtlCol="0" vert="horz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1260"/>
              </a:spcBef>
              <a:buClr>
                <a:srgbClr val="588141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does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data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 spc="-10">
                <a:solidFill>
                  <a:srgbClr val="2A2A2A"/>
                </a:solidFill>
                <a:latin typeface="FS Emeric"/>
                <a:cs typeface="FS Emeric"/>
              </a:rPr>
              <a:t>represent?</a:t>
            </a:r>
            <a:endParaRPr sz="2700">
              <a:latin typeface="FS Emeric"/>
              <a:cs typeface="FS Emeric"/>
            </a:endParaRPr>
          </a:p>
          <a:p>
            <a:pPr marL="241300" marR="5080" indent="-228600">
              <a:lnSpc>
                <a:spcPts val="3200"/>
              </a:lnSpc>
              <a:spcBef>
                <a:spcPts val="1300"/>
              </a:spcBef>
              <a:buClr>
                <a:srgbClr val="588141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If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you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just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look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at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map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for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2020,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do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they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think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it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would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 spc="-25">
                <a:solidFill>
                  <a:srgbClr val="2A2A2A"/>
                </a:solidFill>
                <a:latin typeface="FS Emeric"/>
                <a:cs typeface="FS Emeric"/>
              </a:rPr>
              <a:t>be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important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look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at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maps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for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other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years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too?</a:t>
            </a:r>
            <a:endParaRPr sz="2700">
              <a:latin typeface="FS Emeric"/>
              <a:cs typeface="FS Emeric"/>
            </a:endParaRPr>
          </a:p>
          <a:p>
            <a:pPr marL="241300" marR="405130" indent="-228600">
              <a:lnSpc>
                <a:spcPts val="3200"/>
              </a:lnSpc>
              <a:spcBef>
                <a:spcPts val="1200"/>
              </a:spcBef>
              <a:buClr>
                <a:srgbClr val="588141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Can</a:t>
            </a:r>
            <a:r>
              <a:rPr dirty="0" sz="27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you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think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about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data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you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have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looked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 spc="-25">
                <a:solidFill>
                  <a:srgbClr val="2A2A2A"/>
                </a:solidFill>
                <a:latin typeface="FS Emeric"/>
                <a:cs typeface="FS Emeric"/>
              </a:rPr>
              <a:t>at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means?</a:t>
            </a:r>
            <a:r>
              <a:rPr dirty="0" sz="2700" spc="-45">
                <a:solidFill>
                  <a:srgbClr val="2A2A2A"/>
                </a:solidFill>
                <a:latin typeface="FS Emeric"/>
                <a:cs typeface="FS Emeric"/>
              </a:rPr>
              <a:t> You</a:t>
            </a:r>
            <a:r>
              <a:rPr dirty="0" sz="27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could</a:t>
            </a:r>
            <a:r>
              <a:rPr dirty="0" sz="27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think</a:t>
            </a:r>
            <a:r>
              <a:rPr dirty="0" sz="27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about</a:t>
            </a:r>
            <a:r>
              <a:rPr dirty="0" sz="27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27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it</a:t>
            </a:r>
            <a:r>
              <a:rPr dirty="0" sz="27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means</a:t>
            </a:r>
            <a:r>
              <a:rPr dirty="0" sz="27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for</a:t>
            </a:r>
            <a:r>
              <a:rPr dirty="0" sz="27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globe,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for</a:t>
            </a:r>
            <a:r>
              <a:rPr dirty="0" sz="27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animals</a:t>
            </a:r>
            <a:r>
              <a:rPr dirty="0" sz="27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7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plants,</a:t>
            </a:r>
            <a:r>
              <a:rPr dirty="0" sz="27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for</a:t>
            </a:r>
            <a:r>
              <a:rPr dirty="0" sz="27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 spc="-10">
                <a:solidFill>
                  <a:srgbClr val="2A2A2A"/>
                </a:solidFill>
                <a:latin typeface="FS Emeric"/>
                <a:cs typeface="FS Emeric"/>
              </a:rPr>
              <a:t>people.</a:t>
            </a:r>
            <a:endParaRPr sz="27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060"/>
              </a:spcBef>
              <a:buClr>
                <a:srgbClr val="588141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Why</a:t>
            </a:r>
            <a:r>
              <a:rPr dirty="0" sz="27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is</a:t>
            </a:r>
            <a:r>
              <a:rPr dirty="0" sz="27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it</a:t>
            </a:r>
            <a:r>
              <a:rPr dirty="0" sz="27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important</a:t>
            </a:r>
            <a:r>
              <a:rPr dirty="0" sz="27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7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make</a:t>
            </a:r>
            <a:r>
              <a:rPr dirty="0" sz="2700" spc="-10">
                <a:solidFill>
                  <a:srgbClr val="2A2A2A"/>
                </a:solidFill>
                <a:latin typeface="FS Emeric"/>
                <a:cs typeface="FS Emeric"/>
              </a:rPr>
              <a:t> measurements?</a:t>
            </a:r>
            <a:endParaRPr sz="2700">
              <a:latin typeface="FS Emeric"/>
              <a:cs typeface="FS Emeric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 descr="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 descr="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5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9" name="object 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2680970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45"/>
              <a:t>Questions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444500" y="2359883"/>
            <a:ext cx="9490710" cy="2773680"/>
          </a:xfrm>
          <a:prstGeom prst="rect">
            <a:avLst/>
          </a:prstGeom>
        </p:spPr>
        <p:txBody>
          <a:bodyPr wrap="square" lIns="0" tIns="30480" rIns="0" bIns="0" rtlCol="0" vert="horz">
            <a:spAutoFit/>
          </a:bodyPr>
          <a:lstStyle/>
          <a:p>
            <a:pPr marL="241300" marR="5080" indent="-228600">
              <a:lnSpc>
                <a:spcPts val="3200"/>
              </a:lnSpc>
              <a:spcBef>
                <a:spcPts val="240"/>
              </a:spcBef>
              <a:buClr>
                <a:srgbClr val="588141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Do</a:t>
            </a:r>
            <a:r>
              <a:rPr dirty="0" sz="27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you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think</a:t>
            </a:r>
            <a:r>
              <a:rPr dirty="0" sz="27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it’s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important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7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have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global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 spc="-10">
                <a:solidFill>
                  <a:srgbClr val="2A2A2A"/>
                </a:solidFill>
                <a:latin typeface="FS Emeric"/>
                <a:cs typeface="FS Emeric"/>
              </a:rPr>
              <a:t>surface temperature</a:t>
            </a:r>
            <a:r>
              <a:rPr dirty="0" sz="2700" spc="-9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measurements</a:t>
            </a:r>
            <a:r>
              <a:rPr dirty="0" sz="2700" spc="-9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from</a:t>
            </a:r>
            <a:r>
              <a:rPr dirty="0" sz="2700" spc="-9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 spc="-10">
                <a:solidFill>
                  <a:srgbClr val="2A2A2A"/>
                </a:solidFill>
                <a:latin typeface="FS Emeric"/>
                <a:cs typeface="FS Emeric"/>
              </a:rPr>
              <a:t>different</a:t>
            </a:r>
            <a:r>
              <a:rPr dirty="0" sz="2700" spc="-9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research</a:t>
            </a:r>
            <a:r>
              <a:rPr dirty="0" sz="2700" spc="-9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centres?</a:t>
            </a:r>
            <a:endParaRPr sz="2700">
              <a:latin typeface="FS Emeric"/>
              <a:cs typeface="FS Emeric"/>
            </a:endParaRPr>
          </a:p>
          <a:p>
            <a:pPr marL="241300" marR="81280" indent="-228600">
              <a:lnSpc>
                <a:spcPts val="3200"/>
              </a:lnSpc>
              <a:spcBef>
                <a:spcPts val="1200"/>
              </a:spcBef>
              <a:buClr>
                <a:srgbClr val="588141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How</a:t>
            </a:r>
            <a:r>
              <a:rPr dirty="0" sz="27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do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you</a:t>
            </a:r>
            <a:r>
              <a:rPr dirty="0" sz="27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think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 spc="-10">
                <a:solidFill>
                  <a:srgbClr val="2A2A2A"/>
                </a:solidFill>
                <a:latin typeface="FS Emeric"/>
                <a:cs typeface="FS Emeric"/>
              </a:rPr>
              <a:t>temperatures</a:t>
            </a:r>
            <a:r>
              <a:rPr dirty="0" sz="27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will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evolve</a:t>
            </a:r>
            <a:r>
              <a:rPr dirty="0" sz="27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in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 spc="-35">
                <a:solidFill>
                  <a:srgbClr val="2A2A2A"/>
                </a:solidFill>
                <a:latin typeface="FS Emeric"/>
                <a:cs typeface="FS Emeric"/>
              </a:rPr>
              <a:t>future?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Will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they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rise,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stay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same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or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go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up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 spc="-10">
                <a:solidFill>
                  <a:srgbClr val="2A2A2A"/>
                </a:solidFill>
                <a:latin typeface="FS Emeric"/>
                <a:cs typeface="FS Emeric"/>
              </a:rPr>
              <a:t>down?</a:t>
            </a:r>
            <a:endParaRPr sz="2700">
              <a:latin typeface="FS Emeric"/>
              <a:cs typeface="FS Emeric"/>
            </a:endParaRPr>
          </a:p>
          <a:p>
            <a:pPr marL="241300" marR="211454" indent="-228600">
              <a:lnSpc>
                <a:spcPts val="3200"/>
              </a:lnSpc>
              <a:spcBef>
                <a:spcPts val="1200"/>
              </a:spcBef>
              <a:buClr>
                <a:srgbClr val="588141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other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things</a:t>
            </a:r>
            <a:r>
              <a:rPr dirty="0" sz="27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might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scientists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need</a:t>
            </a:r>
            <a:r>
              <a:rPr dirty="0" sz="27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measure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7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help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us</a:t>
            </a:r>
            <a:r>
              <a:rPr dirty="0" sz="27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understand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climate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 spc="-10">
                <a:solidFill>
                  <a:srgbClr val="2A2A2A"/>
                </a:solidFill>
                <a:latin typeface="FS Emeric"/>
                <a:cs typeface="FS Emeric"/>
              </a:rPr>
              <a:t>change?</a:t>
            </a:r>
            <a:endParaRPr sz="2700">
              <a:latin typeface="FS Emeric"/>
              <a:cs typeface="FS Emeric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 descr="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 descr="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5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9" name="object 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444500" y="3511087"/>
            <a:ext cx="5600700" cy="939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000">
                <a:solidFill>
                  <a:srgbClr val="2A2A2A"/>
                </a:solidFill>
                <a:latin typeface="FS Emeric"/>
                <a:cs typeface="FS Emeric"/>
              </a:rPr>
              <a:t>Find</a:t>
            </a:r>
            <a:r>
              <a:rPr dirty="0" sz="30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3000">
                <a:solidFill>
                  <a:srgbClr val="2A2A2A"/>
                </a:solidFill>
                <a:latin typeface="FS Emeric"/>
                <a:cs typeface="FS Emeric"/>
              </a:rPr>
              <a:t>out</a:t>
            </a:r>
            <a:r>
              <a:rPr dirty="0" sz="30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3000">
                <a:solidFill>
                  <a:srgbClr val="2A2A2A"/>
                </a:solidFill>
                <a:latin typeface="FS Emeric"/>
                <a:cs typeface="FS Emeric"/>
              </a:rPr>
              <a:t>more</a:t>
            </a:r>
            <a:r>
              <a:rPr dirty="0" sz="30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3000" spc="-25">
                <a:solidFill>
                  <a:srgbClr val="2A2A2A"/>
                </a:solidFill>
                <a:latin typeface="FS Emeric"/>
                <a:cs typeface="FS Emeric"/>
              </a:rPr>
              <a:t>at</a:t>
            </a:r>
            <a:endParaRPr sz="3000">
              <a:latin typeface="FS Emeric"/>
              <a:cs typeface="FS Emeric"/>
            </a:endParaRPr>
          </a:p>
          <a:p>
            <a:pPr marL="12700">
              <a:lnSpc>
                <a:spcPct val="100000"/>
              </a:lnSpc>
            </a:pPr>
            <a:r>
              <a:rPr dirty="0" sz="3000" spc="-35" b="1">
                <a:solidFill>
                  <a:srgbClr val="588141"/>
                </a:solidFill>
                <a:latin typeface="FSEmeric-Heavy"/>
                <a:cs typeface="FSEmeric-Heavy"/>
                <a:hlinkClick r:id="rId2"/>
              </a:rPr>
              <a:t>www.metoffice.gov.uk/schools</a:t>
            </a:r>
            <a:endParaRPr sz="3000">
              <a:latin typeface="FSEmeric-Heavy"/>
              <a:cs typeface="FSEmeric-Heavy"/>
            </a:endParaRPr>
          </a:p>
        </p:txBody>
      </p:sp>
      <p:grpSp>
        <p:nvGrpSpPr>
          <p:cNvPr id="3" name="object 3" descr=""/>
          <p:cNvGrpSpPr/>
          <p:nvPr/>
        </p:nvGrpSpPr>
        <p:grpSpPr>
          <a:xfrm>
            <a:off x="6898802" y="1446565"/>
            <a:ext cx="3206115" cy="5233670"/>
            <a:chOff x="6898802" y="1446565"/>
            <a:chExt cx="3206115" cy="5233670"/>
          </a:xfrm>
        </p:grpSpPr>
        <p:sp>
          <p:nvSpPr>
            <p:cNvPr id="4" name="object 4" descr=""/>
            <p:cNvSpPr/>
            <p:nvPr/>
          </p:nvSpPr>
          <p:spPr>
            <a:xfrm>
              <a:off x="7450851" y="4394046"/>
              <a:ext cx="907415" cy="2286000"/>
            </a:xfrm>
            <a:custGeom>
              <a:avLst/>
              <a:gdLst/>
              <a:ahLst/>
              <a:cxnLst/>
              <a:rect l="l" t="t" r="r" b="b"/>
              <a:pathLst>
                <a:path w="907415" h="2286000">
                  <a:moveTo>
                    <a:pt x="203860" y="0"/>
                  </a:moveTo>
                  <a:lnTo>
                    <a:pt x="0" y="1179245"/>
                  </a:lnTo>
                  <a:lnTo>
                    <a:pt x="448678" y="1180985"/>
                  </a:lnTo>
                  <a:lnTo>
                    <a:pt x="454367" y="2285784"/>
                  </a:lnTo>
                  <a:lnTo>
                    <a:pt x="907110" y="816521"/>
                  </a:lnTo>
                  <a:lnTo>
                    <a:pt x="442099" y="819213"/>
                  </a:lnTo>
                  <a:lnTo>
                    <a:pt x="578866" y="8077"/>
                  </a:lnTo>
                  <a:lnTo>
                    <a:pt x="203860" y="0"/>
                  </a:lnTo>
                  <a:close/>
                </a:path>
              </a:pathLst>
            </a:custGeom>
            <a:solidFill>
              <a:srgbClr val="57814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7457567" y="5262321"/>
              <a:ext cx="884555" cy="1356360"/>
            </a:xfrm>
            <a:custGeom>
              <a:avLst/>
              <a:gdLst/>
              <a:ahLst/>
              <a:cxnLst/>
              <a:rect l="l" t="t" r="r" b="b"/>
              <a:pathLst>
                <a:path w="884554" h="1356359">
                  <a:moveTo>
                    <a:pt x="483590" y="1300848"/>
                  </a:moveTo>
                  <a:lnTo>
                    <a:pt x="447040" y="1300848"/>
                  </a:lnTo>
                  <a:lnTo>
                    <a:pt x="447332" y="1356131"/>
                  </a:lnTo>
                  <a:lnTo>
                    <a:pt x="466547" y="1356131"/>
                  </a:lnTo>
                  <a:lnTo>
                    <a:pt x="483590" y="1300848"/>
                  </a:lnTo>
                  <a:close/>
                </a:path>
                <a:path w="884554" h="1356359">
                  <a:moveTo>
                    <a:pt x="516991" y="1192453"/>
                  </a:moveTo>
                  <a:lnTo>
                    <a:pt x="446481" y="1192453"/>
                  </a:lnTo>
                  <a:lnTo>
                    <a:pt x="446773" y="1247736"/>
                  </a:lnTo>
                  <a:lnTo>
                    <a:pt x="499960" y="1247736"/>
                  </a:lnTo>
                  <a:lnTo>
                    <a:pt x="516991" y="1192453"/>
                  </a:lnTo>
                  <a:close/>
                </a:path>
                <a:path w="884554" h="1356359">
                  <a:moveTo>
                    <a:pt x="550392" y="1084046"/>
                  </a:moveTo>
                  <a:lnTo>
                    <a:pt x="445922" y="1084046"/>
                  </a:lnTo>
                  <a:lnTo>
                    <a:pt x="446214" y="1139329"/>
                  </a:lnTo>
                  <a:lnTo>
                    <a:pt x="533361" y="1139329"/>
                  </a:lnTo>
                  <a:lnTo>
                    <a:pt x="550392" y="1084046"/>
                  </a:lnTo>
                  <a:close/>
                </a:path>
                <a:path w="884554" h="1356359">
                  <a:moveTo>
                    <a:pt x="583806" y="975639"/>
                  </a:moveTo>
                  <a:lnTo>
                    <a:pt x="445363" y="975639"/>
                  </a:lnTo>
                  <a:lnTo>
                    <a:pt x="445655" y="1030922"/>
                  </a:lnTo>
                  <a:lnTo>
                    <a:pt x="566762" y="1030922"/>
                  </a:lnTo>
                  <a:lnTo>
                    <a:pt x="583806" y="975639"/>
                  </a:lnTo>
                  <a:close/>
                </a:path>
                <a:path w="884554" h="1356359">
                  <a:moveTo>
                    <a:pt x="617207" y="867232"/>
                  </a:moveTo>
                  <a:lnTo>
                    <a:pt x="444804" y="867232"/>
                  </a:lnTo>
                  <a:lnTo>
                    <a:pt x="445096" y="922515"/>
                  </a:lnTo>
                  <a:lnTo>
                    <a:pt x="600176" y="922515"/>
                  </a:lnTo>
                  <a:lnTo>
                    <a:pt x="617207" y="867232"/>
                  </a:lnTo>
                  <a:close/>
                </a:path>
                <a:path w="884554" h="1356359">
                  <a:moveTo>
                    <a:pt x="650608" y="758837"/>
                  </a:moveTo>
                  <a:lnTo>
                    <a:pt x="444246" y="758837"/>
                  </a:lnTo>
                  <a:lnTo>
                    <a:pt x="444538" y="814120"/>
                  </a:lnTo>
                  <a:lnTo>
                    <a:pt x="633577" y="814120"/>
                  </a:lnTo>
                  <a:lnTo>
                    <a:pt x="650608" y="758837"/>
                  </a:lnTo>
                  <a:close/>
                </a:path>
                <a:path w="884554" h="1356359">
                  <a:moveTo>
                    <a:pt x="684009" y="650430"/>
                  </a:moveTo>
                  <a:lnTo>
                    <a:pt x="443687" y="650430"/>
                  </a:lnTo>
                  <a:lnTo>
                    <a:pt x="443979" y="705713"/>
                  </a:lnTo>
                  <a:lnTo>
                    <a:pt x="666978" y="705713"/>
                  </a:lnTo>
                  <a:lnTo>
                    <a:pt x="684009" y="650430"/>
                  </a:lnTo>
                  <a:close/>
                </a:path>
                <a:path w="884554" h="1356359">
                  <a:moveTo>
                    <a:pt x="717423" y="542023"/>
                  </a:moveTo>
                  <a:lnTo>
                    <a:pt x="443128" y="542023"/>
                  </a:lnTo>
                  <a:lnTo>
                    <a:pt x="443420" y="597306"/>
                  </a:lnTo>
                  <a:lnTo>
                    <a:pt x="700379" y="597306"/>
                  </a:lnTo>
                  <a:lnTo>
                    <a:pt x="717423" y="542023"/>
                  </a:lnTo>
                  <a:close/>
                </a:path>
                <a:path w="884554" h="1356359">
                  <a:moveTo>
                    <a:pt x="750824" y="433616"/>
                  </a:moveTo>
                  <a:lnTo>
                    <a:pt x="442582" y="433616"/>
                  </a:lnTo>
                  <a:lnTo>
                    <a:pt x="442861" y="488899"/>
                  </a:lnTo>
                  <a:lnTo>
                    <a:pt x="733793" y="488899"/>
                  </a:lnTo>
                  <a:lnTo>
                    <a:pt x="750824" y="433616"/>
                  </a:lnTo>
                  <a:close/>
                </a:path>
                <a:path w="884554" h="1356359">
                  <a:moveTo>
                    <a:pt x="784225" y="325208"/>
                  </a:moveTo>
                  <a:lnTo>
                    <a:pt x="442023" y="325208"/>
                  </a:lnTo>
                  <a:lnTo>
                    <a:pt x="442302" y="380492"/>
                  </a:lnTo>
                  <a:lnTo>
                    <a:pt x="767194" y="380492"/>
                  </a:lnTo>
                  <a:lnTo>
                    <a:pt x="784225" y="325208"/>
                  </a:lnTo>
                  <a:close/>
                </a:path>
                <a:path w="884554" h="1356359">
                  <a:moveTo>
                    <a:pt x="817626" y="216801"/>
                  </a:moveTo>
                  <a:lnTo>
                    <a:pt x="9550" y="216801"/>
                  </a:lnTo>
                  <a:lnTo>
                    <a:pt x="0" y="272084"/>
                  </a:lnTo>
                  <a:lnTo>
                    <a:pt x="800595" y="272084"/>
                  </a:lnTo>
                  <a:lnTo>
                    <a:pt x="817626" y="216801"/>
                  </a:lnTo>
                  <a:close/>
                </a:path>
                <a:path w="884554" h="1356359">
                  <a:moveTo>
                    <a:pt x="851039" y="108407"/>
                  </a:moveTo>
                  <a:lnTo>
                    <a:pt x="28295" y="108407"/>
                  </a:lnTo>
                  <a:lnTo>
                    <a:pt x="18745" y="163690"/>
                  </a:lnTo>
                  <a:lnTo>
                    <a:pt x="833996" y="163690"/>
                  </a:lnTo>
                  <a:lnTo>
                    <a:pt x="851039" y="108407"/>
                  </a:lnTo>
                  <a:close/>
                </a:path>
                <a:path w="884554" h="1356359">
                  <a:moveTo>
                    <a:pt x="884440" y="0"/>
                  </a:moveTo>
                  <a:lnTo>
                    <a:pt x="47040" y="0"/>
                  </a:lnTo>
                  <a:lnTo>
                    <a:pt x="37477" y="55283"/>
                  </a:lnTo>
                  <a:lnTo>
                    <a:pt x="867410" y="55283"/>
                  </a:lnTo>
                  <a:lnTo>
                    <a:pt x="884440" y="0"/>
                  </a:lnTo>
                  <a:close/>
                </a:path>
              </a:pathLst>
            </a:custGeom>
            <a:solidFill>
              <a:srgbClr val="161F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8592887" y="1446565"/>
              <a:ext cx="53340" cy="793115"/>
            </a:xfrm>
            <a:custGeom>
              <a:avLst/>
              <a:gdLst/>
              <a:ahLst/>
              <a:cxnLst/>
              <a:rect l="l" t="t" r="r" b="b"/>
              <a:pathLst>
                <a:path w="53340" h="793114">
                  <a:moveTo>
                    <a:pt x="26504" y="0"/>
                  </a:moveTo>
                  <a:lnTo>
                    <a:pt x="16191" y="2082"/>
                  </a:lnTo>
                  <a:lnTo>
                    <a:pt x="7766" y="7761"/>
                  </a:lnTo>
                  <a:lnTo>
                    <a:pt x="2083" y="16185"/>
                  </a:lnTo>
                  <a:lnTo>
                    <a:pt x="0" y="26504"/>
                  </a:lnTo>
                  <a:lnTo>
                    <a:pt x="0" y="766292"/>
                  </a:lnTo>
                  <a:lnTo>
                    <a:pt x="2083" y="776604"/>
                  </a:lnTo>
                  <a:lnTo>
                    <a:pt x="7766" y="785025"/>
                  </a:lnTo>
                  <a:lnTo>
                    <a:pt x="16191" y="790702"/>
                  </a:lnTo>
                  <a:lnTo>
                    <a:pt x="26504" y="792784"/>
                  </a:lnTo>
                  <a:lnTo>
                    <a:pt x="36816" y="790702"/>
                  </a:lnTo>
                  <a:lnTo>
                    <a:pt x="45237" y="785025"/>
                  </a:lnTo>
                  <a:lnTo>
                    <a:pt x="50915" y="776604"/>
                  </a:lnTo>
                  <a:lnTo>
                    <a:pt x="52997" y="766292"/>
                  </a:lnTo>
                  <a:lnTo>
                    <a:pt x="52997" y="26504"/>
                  </a:lnTo>
                  <a:lnTo>
                    <a:pt x="50915" y="16185"/>
                  </a:lnTo>
                  <a:lnTo>
                    <a:pt x="45237" y="7761"/>
                  </a:lnTo>
                  <a:lnTo>
                    <a:pt x="36816" y="2082"/>
                  </a:lnTo>
                  <a:lnTo>
                    <a:pt x="26504" y="0"/>
                  </a:lnTo>
                  <a:close/>
                </a:path>
              </a:pathLst>
            </a:custGeom>
            <a:solidFill>
              <a:srgbClr val="578149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98802" y="1496505"/>
              <a:ext cx="3206017" cy="4488628"/>
            </a:xfrm>
            <a:prstGeom prst="rect">
              <a:avLst/>
            </a:prstGeom>
          </p:spPr>
        </p:pic>
      </p:grpSp>
      <p:sp>
        <p:nvSpPr>
          <p:cNvPr id="8" name="object 8" descr="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4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5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9" name="object 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2022-04-22T12:17:53Z</dcterms:created>
  <dcterms:modified xsi:type="dcterms:W3CDTF">2022-04-22T12:17:53Z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2022-04-22T00:00:00Z</vt:filetime>
  </property>
  <property fmtid="{D5CDD505-2E9C-101B-9397-08002B2CF9AE}" pid="3" name="Creator">
    <vt:lpwstr>Adobe InDesign 17.0 (Macintosh)</vt:lpwstr>
  </property>
  <property fmtid="{D5CDD505-2E9C-101B-9397-08002B2CF9AE}" pid="4" name="LastSaved">
    <vt:filetime>2022-04-22T00:00:00Z</vt:filetime>
  </property>
</Properties>
</file>