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2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643763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5">
                <a:solidFill>
                  <a:srgbClr val="FFFFFF"/>
                </a:solidFill>
              </a:rPr>
              <a:t>Creu</a:t>
            </a:r>
            <a:r>
              <a:rPr dirty="0" sz="3600" spc="-15">
                <a:solidFill>
                  <a:srgbClr val="FFFFFF"/>
                </a:solidFill>
              </a:rPr>
              <a:t> </a:t>
            </a:r>
            <a:r>
              <a:rPr dirty="0" sz="3600" spc="-45">
                <a:solidFill>
                  <a:srgbClr val="FFFFFF"/>
                </a:solidFill>
              </a:rPr>
              <a:t>canllawiau</a:t>
            </a:r>
            <a:r>
              <a:rPr dirty="0" sz="3600" spc="-20">
                <a:solidFill>
                  <a:srgbClr val="FFFFFF"/>
                </a:solidFill>
              </a:rPr>
              <a:t> </a:t>
            </a:r>
            <a:r>
              <a:rPr dirty="0" sz="3600" spc="15">
                <a:solidFill>
                  <a:srgbClr val="FFFFFF"/>
                </a:solidFill>
              </a:rPr>
              <a:t>tywydd</a:t>
            </a:r>
            <a:r>
              <a:rPr dirty="0" sz="3600" spc="-15">
                <a:solidFill>
                  <a:srgbClr val="FFFFFF"/>
                </a:solidFill>
              </a:rPr>
              <a:t> </a:t>
            </a:r>
            <a:r>
              <a:rPr dirty="0" sz="3600" spc="-50">
                <a:solidFill>
                  <a:srgbClr val="FFFFFF"/>
                </a:solidFill>
              </a:rPr>
              <a:t>eithafol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379521" y="552746"/>
            <a:ext cx="18681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Darganfod</a:t>
            </a:r>
            <a:r>
              <a:rPr dirty="0" sz="1400" spc="-2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5">
                <a:solidFill>
                  <a:srgbClr val="FFFFFF"/>
                </a:solidFill>
                <a:latin typeface="FS Emeric"/>
                <a:cs typeface="FS Emeric"/>
              </a:rPr>
              <a:t>yn</a:t>
            </a:r>
            <a:r>
              <a:rPr dirty="0" sz="1400" spc="-2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ddyfnach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81195" cy="13665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280"/>
              </a:lnSpc>
              <a:spcBef>
                <a:spcPts val="100"/>
              </a:spcBef>
              <a:tabLst>
                <a:tab pos="1402080" algn="l"/>
              </a:tabLst>
            </a:pPr>
            <a:r>
              <a:rPr dirty="0" spc="-65"/>
              <a:t>Beth	</a:t>
            </a:r>
            <a:r>
              <a:rPr dirty="0" spc="60"/>
              <a:t>yw</a:t>
            </a:r>
          </a:p>
          <a:p>
            <a:pPr marL="12700">
              <a:lnSpc>
                <a:spcPts val="5280"/>
              </a:lnSpc>
            </a:pPr>
            <a:r>
              <a:rPr dirty="0" spc="10"/>
              <a:t>tywydd</a:t>
            </a:r>
            <a:r>
              <a:rPr dirty="0" spc="-90"/>
              <a:t> </a:t>
            </a:r>
            <a:r>
              <a:rPr dirty="0" spc="-80"/>
              <a:t>eithafol?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7095490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402715" algn="l"/>
                <a:tab pos="2262505" algn="l"/>
                <a:tab pos="4333240" algn="l"/>
              </a:tabLst>
            </a:pPr>
            <a:r>
              <a:rPr dirty="0" spc="-85"/>
              <a:t>Creu	</a:t>
            </a:r>
            <a:r>
              <a:rPr dirty="0" spc="-75"/>
              <a:t>canllawiau	</a:t>
            </a:r>
            <a:r>
              <a:rPr dirty="0" spc="10"/>
              <a:t>tywydd </a:t>
            </a:r>
            <a:r>
              <a:rPr dirty="0" spc="15"/>
              <a:t> </a:t>
            </a:r>
            <a:r>
              <a:rPr dirty="0" spc="-70"/>
              <a:t>eithafol:	</a:t>
            </a:r>
            <a:r>
              <a:rPr dirty="0" spc="-65"/>
              <a:t>cwestiynau</a:t>
            </a:r>
            <a:r>
              <a:rPr dirty="0" spc="-55"/>
              <a:t> </a:t>
            </a:r>
            <a:r>
              <a:rPr dirty="0" spc="-80"/>
              <a:t>ysgogi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3018201"/>
            <a:ext cx="3098800" cy="1615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indent="-228600">
              <a:lnSpc>
                <a:spcPts val="2510"/>
              </a:lnSpc>
              <a:spcBef>
                <a:spcPts val="1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dirty="0" sz="21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dirty="0" sz="21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35">
                <a:solidFill>
                  <a:srgbClr val="2A2A2A"/>
                </a:solidFill>
                <a:latin typeface="FS Emeric"/>
                <a:cs typeface="FS Emeric"/>
              </a:rPr>
              <a:t>ef?</a:t>
            </a:r>
            <a:endParaRPr sz="2100">
              <a:latin typeface="FS Emeric"/>
              <a:cs typeface="FS Emeric"/>
            </a:endParaRPr>
          </a:p>
          <a:p>
            <a:pPr marL="241300" marR="5080" indent="-228600">
              <a:lnSpc>
                <a:spcPts val="2500"/>
              </a:lnSpc>
              <a:spcBef>
                <a:spcPts val="9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Pryd</a:t>
            </a:r>
            <a:r>
              <a:rPr dirty="0" sz="21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1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ble</a:t>
            </a:r>
            <a:r>
              <a:rPr dirty="0" sz="21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ddigwyddodd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35">
                <a:solidFill>
                  <a:srgbClr val="2A2A2A"/>
                </a:solidFill>
                <a:latin typeface="FS Emeric"/>
                <a:cs typeface="FS Emeric"/>
              </a:rPr>
              <a:t>ef?</a:t>
            </a:r>
            <a:endParaRPr sz="2100">
              <a:latin typeface="FS Emeric"/>
              <a:cs typeface="FS Emeric"/>
            </a:endParaRPr>
          </a:p>
          <a:p>
            <a:pPr marL="241300" marR="238125" indent="-228600">
              <a:lnSpc>
                <a:spcPts val="2500"/>
              </a:lnSpc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Ar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bwy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hyn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wedi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effeithio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sut?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46318" y="3018201"/>
            <a:ext cx="3093720" cy="2885440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241300" marR="5080" indent="-228600">
              <a:lnSpc>
                <a:spcPts val="2500"/>
              </a:lnSpc>
              <a:spcBef>
                <a:spcPts val="2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Bet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h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oed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pob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yn  </a:t>
            </a:r>
            <a:r>
              <a:rPr dirty="0" sz="2100" spc="10">
                <a:solidFill>
                  <a:srgbClr val="2A2A2A"/>
                </a:solidFill>
                <a:latin typeface="FS Emeric"/>
                <a:cs typeface="FS Emeric"/>
              </a:rPr>
              <a:t>g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wneu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80">
                <a:solidFill>
                  <a:srgbClr val="2A2A2A"/>
                </a:solidFill>
                <a:latin typeface="FS Emeric"/>
                <a:cs typeface="FS Emeric"/>
              </a:rPr>
              <a:t>c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,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7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s</a:t>
            </a:r>
            <a:r>
              <a:rPr dirty="0" sz="2100" spc="-80">
                <a:solidFill>
                  <a:srgbClr val="2A2A2A"/>
                </a:solidFill>
                <a:latin typeface="FS Emeric"/>
                <a:cs typeface="FS Emeric"/>
              </a:rPr>
              <a:t>t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ac  a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r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ô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di</a:t>
            </a:r>
            <a:r>
              <a:rPr dirty="0" sz="2100" spc="10">
                <a:solidFill>
                  <a:srgbClr val="2A2A2A"/>
                </a:solidFill>
                <a:latin typeface="FS Emeric"/>
                <a:cs typeface="FS Emeric"/>
              </a:rPr>
              <a:t>g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w</a:t>
            </a:r>
            <a:r>
              <a:rPr dirty="0" sz="2100" spc="-75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ddia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 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liniar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u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(ne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u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eihau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)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y 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6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la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65">
                <a:solidFill>
                  <a:srgbClr val="2A2A2A"/>
                </a:solidFill>
                <a:latin typeface="FS Emeric"/>
                <a:cs typeface="FS Emeric"/>
              </a:rPr>
              <a:t>w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ada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u</a:t>
            </a:r>
            <a:r>
              <a:rPr dirty="0" sz="2100" spc="-114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c</a:t>
            </a:r>
            <a:r>
              <a:rPr dirty="0" sz="2100" spc="-114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</a:t>
            </a:r>
            <a:r>
              <a:rPr dirty="0" sz="2100" spc="-40">
                <a:solidFill>
                  <a:srgbClr val="2A2A2A"/>
                </a:solidFill>
                <a:latin typeface="FS Emeric"/>
                <a:cs typeface="FS Emeric"/>
              </a:rPr>
              <a:t>f</a:t>
            </a:r>
            <a:r>
              <a:rPr dirty="0" sz="2100" spc="-70">
                <a:solidFill>
                  <a:srgbClr val="2A2A2A"/>
                </a:solidFill>
                <a:latin typeface="FS Emeric"/>
                <a:cs typeface="FS Emeric"/>
              </a:rPr>
              <a:t>f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eithiau  iddy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h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w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u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hunai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a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’r  a</a:t>
            </a:r>
            <a:r>
              <a:rPr dirty="0" sz="2100" spc="-100">
                <a:solidFill>
                  <a:srgbClr val="2A2A2A"/>
                </a:solidFill>
                <a:latin typeface="FS Emeric"/>
                <a:cs typeface="FS Emeric"/>
              </a:rPr>
              <a:t>r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da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eol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?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65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l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n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h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w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80">
                <a:solidFill>
                  <a:srgbClr val="2A2A2A"/>
                </a:solidFill>
                <a:latin typeface="FS Emeric"/>
                <a:cs typeface="FS Emeric"/>
              </a:rPr>
              <a:t>f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od  </a:t>
            </a:r>
            <a:r>
              <a:rPr dirty="0" sz="2100" spc="-75">
                <a:solidFill>
                  <a:srgbClr val="2A2A2A"/>
                </a:solidFill>
                <a:latin typeface="FS Emeric"/>
                <a:cs typeface="FS Emeric"/>
              </a:rPr>
              <a:t>w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ed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10">
                <a:solidFill>
                  <a:srgbClr val="2A2A2A"/>
                </a:solidFill>
                <a:latin typeface="FS Emeric"/>
                <a:cs typeface="FS Emeric"/>
              </a:rPr>
              <a:t>g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wneu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unr</a:t>
            </a:r>
            <a:r>
              <a:rPr dirty="0" sz="2100" spc="-55">
                <a:solidFill>
                  <a:srgbClr val="2A2A2A"/>
                </a:solidFill>
                <a:latin typeface="FS Emeric"/>
                <a:cs typeface="FS Emeric"/>
              </a:rPr>
              <a:t>h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w 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bet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h</a:t>
            </a:r>
            <a:r>
              <a:rPr dirty="0" sz="2100" spc="-8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100" spc="-80">
                <a:solidFill>
                  <a:srgbClr val="2A2A2A"/>
                </a:solidFill>
                <a:latin typeface="FS Emeric"/>
                <a:cs typeface="FS Emeric"/>
              </a:rPr>
              <a:t>r</a:t>
            </a:r>
            <a:r>
              <a:rPr dirty="0" sz="2100" spc="-45">
                <a:solidFill>
                  <a:srgbClr val="2A2A2A"/>
                </a:solidFill>
                <a:latin typeface="FS Emeric"/>
                <a:cs typeface="FS Emeric"/>
              </a:rPr>
              <a:t>all?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8136" y="3018201"/>
            <a:ext cx="2942590" cy="1932939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241300" marR="5080" indent="-228600">
              <a:lnSpc>
                <a:spcPts val="2500"/>
              </a:lnSpc>
              <a:spcBef>
                <a:spcPts val="2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ba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raddau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ydych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chi’n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meddwl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y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bydd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mwy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o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ddigwyddiadau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fel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hyn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neu ddigwyddiadau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mwy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difrifol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yn y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dyfodol?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7939" y="6106185"/>
            <a:ext cx="9850755" cy="698500"/>
          </a:xfrm>
          <a:custGeom>
            <a:avLst/>
            <a:gdLst/>
            <a:ahLst/>
            <a:cxnLst/>
            <a:rect l="l" t="t" r="r" b="b"/>
            <a:pathLst>
              <a:path w="9850755" h="698500">
                <a:moveTo>
                  <a:pt x="9379229" y="478840"/>
                </a:moveTo>
                <a:lnTo>
                  <a:pt x="9370111" y="452170"/>
                </a:lnTo>
                <a:lnTo>
                  <a:pt x="9351937" y="431088"/>
                </a:lnTo>
                <a:lnTo>
                  <a:pt x="9326740" y="417245"/>
                </a:lnTo>
                <a:lnTo>
                  <a:pt x="9296540" y="412267"/>
                </a:lnTo>
                <a:lnTo>
                  <a:pt x="20980" y="412267"/>
                </a:lnTo>
                <a:lnTo>
                  <a:pt x="12090" y="414223"/>
                </a:lnTo>
                <a:lnTo>
                  <a:pt x="5041" y="419493"/>
                </a:lnTo>
                <a:lnTo>
                  <a:pt x="723" y="427228"/>
                </a:lnTo>
                <a:lnTo>
                  <a:pt x="0" y="436524"/>
                </a:lnTo>
                <a:lnTo>
                  <a:pt x="2654" y="443877"/>
                </a:lnTo>
                <a:lnTo>
                  <a:pt x="7810" y="449605"/>
                </a:lnTo>
                <a:lnTo>
                  <a:pt x="14706" y="453313"/>
                </a:lnTo>
                <a:lnTo>
                  <a:pt x="22593" y="454634"/>
                </a:lnTo>
                <a:lnTo>
                  <a:pt x="9296540" y="454634"/>
                </a:lnTo>
                <a:lnTo>
                  <a:pt x="9310218" y="456552"/>
                </a:lnTo>
                <a:lnTo>
                  <a:pt x="9322727" y="462216"/>
                </a:lnTo>
                <a:lnTo>
                  <a:pt x="9332328" y="471576"/>
                </a:lnTo>
                <a:lnTo>
                  <a:pt x="9337243" y="484517"/>
                </a:lnTo>
                <a:lnTo>
                  <a:pt x="9336545" y="498843"/>
                </a:lnTo>
                <a:lnTo>
                  <a:pt x="9307982" y="524954"/>
                </a:lnTo>
                <a:lnTo>
                  <a:pt x="9301162" y="525551"/>
                </a:lnTo>
                <a:lnTo>
                  <a:pt x="9293593" y="526884"/>
                </a:lnTo>
                <a:lnTo>
                  <a:pt x="9286938" y="530339"/>
                </a:lnTo>
                <a:lnTo>
                  <a:pt x="9281884" y="535686"/>
                </a:lnTo>
                <a:lnTo>
                  <a:pt x="9279077" y="542632"/>
                </a:lnTo>
                <a:lnTo>
                  <a:pt x="9279420" y="552284"/>
                </a:lnTo>
                <a:lnTo>
                  <a:pt x="9283624" y="560349"/>
                </a:lnTo>
                <a:lnTo>
                  <a:pt x="9290748" y="565873"/>
                </a:lnTo>
                <a:lnTo>
                  <a:pt x="9299867" y="567931"/>
                </a:lnTo>
                <a:lnTo>
                  <a:pt x="9304884" y="567931"/>
                </a:lnTo>
                <a:lnTo>
                  <a:pt x="9343238" y="556247"/>
                </a:lnTo>
                <a:lnTo>
                  <a:pt x="9377477" y="509651"/>
                </a:lnTo>
                <a:lnTo>
                  <a:pt x="9379229" y="478840"/>
                </a:lnTo>
                <a:close/>
              </a:path>
              <a:path w="9850755" h="698500">
                <a:moveTo>
                  <a:pt x="9579966" y="126352"/>
                </a:moveTo>
                <a:lnTo>
                  <a:pt x="9571317" y="85991"/>
                </a:lnTo>
                <a:lnTo>
                  <a:pt x="9548965" y="48221"/>
                </a:lnTo>
                <a:lnTo>
                  <a:pt x="9508414" y="14249"/>
                </a:lnTo>
                <a:lnTo>
                  <a:pt x="9438627" y="0"/>
                </a:lnTo>
                <a:lnTo>
                  <a:pt x="9403080" y="8813"/>
                </a:lnTo>
                <a:lnTo>
                  <a:pt x="9374175" y="25984"/>
                </a:lnTo>
                <a:lnTo>
                  <a:pt x="9352318" y="49911"/>
                </a:lnTo>
                <a:lnTo>
                  <a:pt x="9338500" y="79159"/>
                </a:lnTo>
                <a:lnTo>
                  <a:pt x="9333674" y="112268"/>
                </a:lnTo>
                <a:lnTo>
                  <a:pt x="9335719" y="121361"/>
                </a:lnTo>
                <a:lnTo>
                  <a:pt x="9341218" y="128485"/>
                </a:lnTo>
                <a:lnTo>
                  <a:pt x="9349245" y="132702"/>
                </a:lnTo>
                <a:lnTo>
                  <a:pt x="9358846" y="133083"/>
                </a:lnTo>
                <a:lnTo>
                  <a:pt x="9365729" y="130429"/>
                </a:lnTo>
                <a:lnTo>
                  <a:pt x="9371165" y="125590"/>
                </a:lnTo>
                <a:lnTo>
                  <a:pt x="9374734" y="119189"/>
                </a:lnTo>
                <a:lnTo>
                  <a:pt x="9376042" y="111861"/>
                </a:lnTo>
                <a:lnTo>
                  <a:pt x="9379064" y="91262"/>
                </a:lnTo>
                <a:lnTo>
                  <a:pt x="9387611" y="73266"/>
                </a:lnTo>
                <a:lnTo>
                  <a:pt x="9401188" y="58585"/>
                </a:lnTo>
                <a:lnTo>
                  <a:pt x="9419298" y="47942"/>
                </a:lnTo>
                <a:lnTo>
                  <a:pt x="9442640" y="42202"/>
                </a:lnTo>
                <a:lnTo>
                  <a:pt x="9466212" y="43561"/>
                </a:lnTo>
                <a:lnTo>
                  <a:pt x="9508185" y="66344"/>
                </a:lnTo>
                <a:lnTo>
                  <a:pt x="9531629" y="100799"/>
                </a:lnTo>
                <a:lnTo>
                  <a:pt x="9537751" y="129857"/>
                </a:lnTo>
                <a:lnTo>
                  <a:pt x="9535960" y="160210"/>
                </a:lnTo>
                <a:lnTo>
                  <a:pt x="9510636" y="213728"/>
                </a:lnTo>
                <a:lnTo>
                  <a:pt x="9465348" y="244348"/>
                </a:lnTo>
                <a:lnTo>
                  <a:pt x="9405391" y="255206"/>
                </a:lnTo>
                <a:lnTo>
                  <a:pt x="20980" y="255206"/>
                </a:lnTo>
                <a:lnTo>
                  <a:pt x="12077" y="257162"/>
                </a:lnTo>
                <a:lnTo>
                  <a:pt x="5041" y="262432"/>
                </a:lnTo>
                <a:lnTo>
                  <a:pt x="723" y="270154"/>
                </a:lnTo>
                <a:lnTo>
                  <a:pt x="12" y="279450"/>
                </a:lnTo>
                <a:lnTo>
                  <a:pt x="2654" y="286816"/>
                </a:lnTo>
                <a:lnTo>
                  <a:pt x="7810" y="292544"/>
                </a:lnTo>
                <a:lnTo>
                  <a:pt x="14719" y="296240"/>
                </a:lnTo>
                <a:lnTo>
                  <a:pt x="22606" y="297561"/>
                </a:lnTo>
                <a:lnTo>
                  <a:pt x="9405391" y="297561"/>
                </a:lnTo>
                <a:lnTo>
                  <a:pt x="9445600" y="293852"/>
                </a:lnTo>
                <a:lnTo>
                  <a:pt x="9482595" y="283032"/>
                </a:lnTo>
                <a:lnTo>
                  <a:pt x="9542158" y="242023"/>
                </a:lnTo>
                <a:lnTo>
                  <a:pt x="9564751" y="207784"/>
                </a:lnTo>
                <a:lnTo>
                  <a:pt x="9577565" y="168084"/>
                </a:lnTo>
                <a:lnTo>
                  <a:pt x="9579966" y="126352"/>
                </a:lnTo>
                <a:close/>
              </a:path>
              <a:path w="9850755" h="698500">
                <a:moveTo>
                  <a:pt x="9717621" y="525462"/>
                </a:moveTo>
                <a:lnTo>
                  <a:pt x="9709518" y="477901"/>
                </a:lnTo>
                <a:lnTo>
                  <a:pt x="9689084" y="432435"/>
                </a:lnTo>
                <a:lnTo>
                  <a:pt x="9656712" y="391299"/>
                </a:lnTo>
                <a:lnTo>
                  <a:pt x="9615360" y="359359"/>
                </a:lnTo>
                <a:lnTo>
                  <a:pt x="9572866" y="341769"/>
                </a:lnTo>
                <a:lnTo>
                  <a:pt x="9530016" y="334302"/>
                </a:lnTo>
                <a:lnTo>
                  <a:pt x="9487586" y="332752"/>
                </a:lnTo>
                <a:lnTo>
                  <a:pt x="20980" y="332752"/>
                </a:lnTo>
                <a:lnTo>
                  <a:pt x="12077" y="334708"/>
                </a:lnTo>
                <a:lnTo>
                  <a:pt x="5041" y="339991"/>
                </a:lnTo>
                <a:lnTo>
                  <a:pt x="723" y="347713"/>
                </a:lnTo>
                <a:lnTo>
                  <a:pt x="12" y="357009"/>
                </a:lnTo>
                <a:lnTo>
                  <a:pt x="2654" y="364375"/>
                </a:lnTo>
                <a:lnTo>
                  <a:pt x="7810" y="370090"/>
                </a:lnTo>
                <a:lnTo>
                  <a:pt x="14706" y="373799"/>
                </a:lnTo>
                <a:lnTo>
                  <a:pt x="22606" y="375119"/>
                </a:lnTo>
                <a:lnTo>
                  <a:pt x="9487586" y="375119"/>
                </a:lnTo>
                <a:lnTo>
                  <a:pt x="9524022" y="376339"/>
                </a:lnTo>
                <a:lnTo>
                  <a:pt x="9593936" y="396074"/>
                </a:lnTo>
                <a:lnTo>
                  <a:pt x="9626765" y="421246"/>
                </a:lnTo>
                <a:lnTo>
                  <a:pt x="9657220" y="462114"/>
                </a:lnTo>
                <a:lnTo>
                  <a:pt x="9673069" y="507288"/>
                </a:lnTo>
                <a:lnTo>
                  <a:pt x="9673666" y="553402"/>
                </a:lnTo>
                <a:lnTo>
                  <a:pt x="9658439" y="597052"/>
                </a:lnTo>
                <a:lnTo>
                  <a:pt x="9637458" y="623303"/>
                </a:lnTo>
                <a:lnTo>
                  <a:pt x="9609366" y="642594"/>
                </a:lnTo>
                <a:lnTo>
                  <a:pt x="9576714" y="653669"/>
                </a:lnTo>
                <a:lnTo>
                  <a:pt x="9542107" y="655281"/>
                </a:lnTo>
                <a:lnTo>
                  <a:pt x="9522955" y="651471"/>
                </a:lnTo>
                <a:lnTo>
                  <a:pt x="9501175" y="641642"/>
                </a:lnTo>
                <a:lnTo>
                  <a:pt x="9480588" y="623074"/>
                </a:lnTo>
                <a:lnTo>
                  <a:pt x="9465069" y="593064"/>
                </a:lnTo>
                <a:lnTo>
                  <a:pt x="9461551" y="576059"/>
                </a:lnTo>
                <a:lnTo>
                  <a:pt x="9461576" y="558850"/>
                </a:lnTo>
                <a:lnTo>
                  <a:pt x="9478264" y="517893"/>
                </a:lnTo>
                <a:lnTo>
                  <a:pt x="9515018" y="496303"/>
                </a:lnTo>
                <a:lnTo>
                  <a:pt x="9569031" y="507415"/>
                </a:lnTo>
                <a:lnTo>
                  <a:pt x="9582137" y="519303"/>
                </a:lnTo>
                <a:lnTo>
                  <a:pt x="9589186" y="525043"/>
                </a:lnTo>
                <a:lnTo>
                  <a:pt x="9618307" y="498779"/>
                </a:lnTo>
                <a:lnTo>
                  <a:pt x="9566453" y="459181"/>
                </a:lnTo>
                <a:lnTo>
                  <a:pt x="9537154" y="453072"/>
                </a:lnTo>
                <a:lnTo>
                  <a:pt x="9506979" y="454710"/>
                </a:lnTo>
                <a:lnTo>
                  <a:pt x="9465856" y="472135"/>
                </a:lnTo>
                <a:lnTo>
                  <a:pt x="9435503" y="505256"/>
                </a:lnTo>
                <a:lnTo>
                  <a:pt x="9419526" y="554075"/>
                </a:lnTo>
                <a:lnTo>
                  <a:pt x="9419425" y="580212"/>
                </a:lnTo>
                <a:lnTo>
                  <a:pt x="9424721" y="605967"/>
                </a:lnTo>
                <a:lnTo>
                  <a:pt x="9441713" y="641604"/>
                </a:lnTo>
                <a:lnTo>
                  <a:pt x="9499232" y="688124"/>
                </a:lnTo>
                <a:lnTo>
                  <a:pt x="9537763" y="697420"/>
                </a:lnTo>
                <a:lnTo>
                  <a:pt x="9548304" y="698233"/>
                </a:lnTo>
                <a:lnTo>
                  <a:pt x="9553575" y="698233"/>
                </a:lnTo>
                <a:lnTo>
                  <a:pt x="9596107" y="692543"/>
                </a:lnTo>
                <a:lnTo>
                  <a:pt x="9635668" y="676363"/>
                </a:lnTo>
                <a:lnTo>
                  <a:pt x="9669628" y="651040"/>
                </a:lnTo>
                <a:lnTo>
                  <a:pt x="9695320" y="617905"/>
                </a:lnTo>
                <a:lnTo>
                  <a:pt x="9713011" y="572871"/>
                </a:lnTo>
                <a:lnTo>
                  <a:pt x="9717621" y="525462"/>
                </a:lnTo>
                <a:close/>
              </a:path>
              <a:path w="9850755" h="698500">
                <a:moveTo>
                  <a:pt x="9850476" y="200088"/>
                </a:moveTo>
                <a:lnTo>
                  <a:pt x="9850095" y="160058"/>
                </a:lnTo>
                <a:lnTo>
                  <a:pt x="9836455" y="122999"/>
                </a:lnTo>
                <a:lnTo>
                  <a:pt x="9810483" y="93941"/>
                </a:lnTo>
                <a:lnTo>
                  <a:pt x="9761639" y="74968"/>
                </a:lnTo>
                <a:lnTo>
                  <a:pt x="9736112" y="75996"/>
                </a:lnTo>
                <a:lnTo>
                  <a:pt x="9691814" y="98044"/>
                </a:lnTo>
                <a:lnTo>
                  <a:pt x="9667646" y="138518"/>
                </a:lnTo>
                <a:lnTo>
                  <a:pt x="9664421" y="163360"/>
                </a:lnTo>
                <a:lnTo>
                  <a:pt x="9666084" y="171615"/>
                </a:lnTo>
                <a:lnTo>
                  <a:pt x="9705124" y="171615"/>
                </a:lnTo>
                <a:lnTo>
                  <a:pt x="9708401" y="150164"/>
                </a:lnTo>
                <a:lnTo>
                  <a:pt x="9713074" y="138620"/>
                </a:lnTo>
                <a:lnTo>
                  <a:pt x="9720618" y="129120"/>
                </a:lnTo>
                <a:lnTo>
                  <a:pt x="9730816" y="121996"/>
                </a:lnTo>
                <a:lnTo>
                  <a:pt x="9744126" y="117614"/>
                </a:lnTo>
                <a:lnTo>
                  <a:pt x="9758159" y="117233"/>
                </a:lnTo>
                <a:lnTo>
                  <a:pt x="9772180" y="120751"/>
                </a:lnTo>
                <a:lnTo>
                  <a:pt x="9785413" y="128092"/>
                </a:lnTo>
                <a:lnTo>
                  <a:pt x="9800755" y="145630"/>
                </a:lnTo>
                <a:lnTo>
                  <a:pt x="9808743" y="168363"/>
                </a:lnTo>
                <a:lnTo>
                  <a:pt x="9808807" y="192976"/>
                </a:lnTo>
                <a:lnTo>
                  <a:pt x="9800374" y="216166"/>
                </a:lnTo>
                <a:lnTo>
                  <a:pt x="9784143" y="234416"/>
                </a:lnTo>
                <a:lnTo>
                  <a:pt x="9763138" y="246481"/>
                </a:lnTo>
                <a:lnTo>
                  <a:pt x="9739973" y="253161"/>
                </a:lnTo>
                <a:lnTo>
                  <a:pt x="9717265" y="255206"/>
                </a:lnTo>
                <a:lnTo>
                  <a:pt x="9581197" y="255206"/>
                </a:lnTo>
                <a:lnTo>
                  <a:pt x="9572955" y="256870"/>
                </a:lnTo>
                <a:lnTo>
                  <a:pt x="9566224" y="261416"/>
                </a:lnTo>
                <a:lnTo>
                  <a:pt x="9561690" y="268147"/>
                </a:lnTo>
                <a:lnTo>
                  <a:pt x="9560027" y="276390"/>
                </a:lnTo>
                <a:lnTo>
                  <a:pt x="9561690" y="284632"/>
                </a:lnTo>
                <a:lnTo>
                  <a:pt x="9566224" y="291363"/>
                </a:lnTo>
                <a:lnTo>
                  <a:pt x="9572955" y="295897"/>
                </a:lnTo>
                <a:lnTo>
                  <a:pt x="9581197" y="297561"/>
                </a:lnTo>
                <a:lnTo>
                  <a:pt x="9717265" y="297561"/>
                </a:lnTo>
                <a:lnTo>
                  <a:pt x="9754857" y="293509"/>
                </a:lnTo>
                <a:lnTo>
                  <a:pt x="9788195" y="281774"/>
                </a:lnTo>
                <a:lnTo>
                  <a:pt x="9815919" y="263055"/>
                </a:lnTo>
                <a:lnTo>
                  <a:pt x="9836683" y="238010"/>
                </a:lnTo>
                <a:lnTo>
                  <a:pt x="9850476" y="200088"/>
                </a:lnTo>
                <a:close/>
              </a:path>
            </a:pathLst>
          </a:custGeom>
          <a:solidFill>
            <a:srgbClr val="2024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Dysgwch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15">
                <a:solidFill>
                  <a:srgbClr val="2A2A2A"/>
                </a:solidFill>
                <a:latin typeface="FS Emeric"/>
                <a:cs typeface="FS Emeric"/>
              </a:rPr>
              <a:t>ragor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ar: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2022-03-08T15:58:13Z</dcterms:created>
  <dcterms:modified xsi:type="dcterms:W3CDTF">2022-03-08T15:58:13Z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