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2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0" y="1313281"/>
              <a:ext cx="883285" cy="883285"/>
            </a:xfrm>
            <a:custGeom>
              <a:avLst/>
              <a:gdLst/>
              <a:ahLst/>
              <a:cxnLst/>
              <a:rect l="l" t="t" r="r" b="b"/>
              <a:pathLst>
                <a:path w="883285" h="883285">
                  <a:moveTo>
                    <a:pt x="883196" y="130467"/>
                  </a:moveTo>
                  <a:lnTo>
                    <a:pt x="880554" y="127076"/>
                  </a:lnTo>
                  <a:lnTo>
                    <a:pt x="855040" y="94132"/>
                  </a:lnTo>
                  <a:lnTo>
                    <a:pt x="854862" y="93941"/>
                  </a:lnTo>
                  <a:lnTo>
                    <a:pt x="854697" y="93726"/>
                  </a:lnTo>
                  <a:lnTo>
                    <a:pt x="844270" y="82448"/>
                  </a:lnTo>
                  <a:lnTo>
                    <a:pt x="823849" y="60248"/>
                  </a:lnTo>
                  <a:lnTo>
                    <a:pt x="823442" y="59893"/>
                  </a:lnTo>
                  <a:lnTo>
                    <a:pt x="823201" y="59613"/>
                  </a:lnTo>
                  <a:lnTo>
                    <a:pt x="812812" y="50139"/>
                  </a:lnTo>
                  <a:lnTo>
                    <a:pt x="789889" y="29121"/>
                  </a:lnTo>
                  <a:lnTo>
                    <a:pt x="789241" y="28625"/>
                  </a:lnTo>
                  <a:lnTo>
                    <a:pt x="788898" y="28308"/>
                  </a:lnTo>
                  <a:lnTo>
                    <a:pt x="776579" y="18872"/>
                  </a:lnTo>
                  <a:lnTo>
                    <a:pt x="753351" y="952"/>
                  </a:lnTo>
                  <a:lnTo>
                    <a:pt x="752576" y="457"/>
                  </a:lnTo>
                  <a:lnTo>
                    <a:pt x="752005" y="12"/>
                  </a:lnTo>
                  <a:lnTo>
                    <a:pt x="751878" y="0"/>
                  </a:lnTo>
                  <a:lnTo>
                    <a:pt x="131305" y="0"/>
                  </a:lnTo>
                  <a:lnTo>
                    <a:pt x="130670" y="406"/>
                  </a:lnTo>
                  <a:lnTo>
                    <a:pt x="129832" y="952"/>
                  </a:lnTo>
                  <a:lnTo>
                    <a:pt x="107302" y="18313"/>
                  </a:lnTo>
                  <a:lnTo>
                    <a:pt x="94272" y="28308"/>
                  </a:lnTo>
                  <a:lnTo>
                    <a:pt x="93853" y="28689"/>
                  </a:lnTo>
                  <a:lnTo>
                    <a:pt x="93294" y="29121"/>
                  </a:lnTo>
                  <a:lnTo>
                    <a:pt x="73215" y="47536"/>
                  </a:lnTo>
                  <a:lnTo>
                    <a:pt x="59982" y="59613"/>
                  </a:lnTo>
                  <a:lnTo>
                    <a:pt x="59664" y="59969"/>
                  </a:lnTo>
                  <a:lnTo>
                    <a:pt x="59347" y="60248"/>
                  </a:lnTo>
                  <a:lnTo>
                    <a:pt x="37338" y="84137"/>
                  </a:lnTo>
                  <a:lnTo>
                    <a:pt x="28486" y="93738"/>
                  </a:lnTo>
                  <a:lnTo>
                    <a:pt x="28371" y="93878"/>
                  </a:lnTo>
                  <a:lnTo>
                    <a:pt x="28143" y="94132"/>
                  </a:lnTo>
                  <a:lnTo>
                    <a:pt x="0" y="130454"/>
                  </a:lnTo>
                  <a:lnTo>
                    <a:pt x="0" y="752741"/>
                  </a:lnTo>
                  <a:lnTo>
                    <a:pt x="5854" y="760323"/>
                  </a:lnTo>
                  <a:lnTo>
                    <a:pt x="36068" y="797699"/>
                  </a:lnTo>
                  <a:lnTo>
                    <a:pt x="59728" y="823328"/>
                  </a:lnTo>
                  <a:lnTo>
                    <a:pt x="59982" y="823582"/>
                  </a:lnTo>
                  <a:lnTo>
                    <a:pt x="71234" y="833869"/>
                  </a:lnTo>
                  <a:lnTo>
                    <a:pt x="93294" y="854075"/>
                  </a:lnTo>
                  <a:lnTo>
                    <a:pt x="93840" y="854506"/>
                  </a:lnTo>
                  <a:lnTo>
                    <a:pt x="94284" y="854900"/>
                  </a:lnTo>
                  <a:lnTo>
                    <a:pt x="110096" y="867041"/>
                  </a:lnTo>
                  <a:lnTo>
                    <a:pt x="129832" y="882243"/>
                  </a:lnTo>
                  <a:lnTo>
                    <a:pt x="130441" y="882637"/>
                  </a:lnTo>
                  <a:lnTo>
                    <a:pt x="131191" y="883208"/>
                  </a:lnTo>
                  <a:lnTo>
                    <a:pt x="751992" y="883208"/>
                  </a:lnTo>
                  <a:lnTo>
                    <a:pt x="752703" y="882662"/>
                  </a:lnTo>
                  <a:lnTo>
                    <a:pt x="753351" y="882243"/>
                  </a:lnTo>
                  <a:lnTo>
                    <a:pt x="775119" y="865466"/>
                  </a:lnTo>
                  <a:lnTo>
                    <a:pt x="788898" y="854887"/>
                  </a:lnTo>
                  <a:lnTo>
                    <a:pt x="789241" y="854583"/>
                  </a:lnTo>
                  <a:lnTo>
                    <a:pt x="789889" y="854075"/>
                  </a:lnTo>
                  <a:lnTo>
                    <a:pt x="815187" y="830897"/>
                  </a:lnTo>
                  <a:lnTo>
                    <a:pt x="823201" y="823582"/>
                  </a:lnTo>
                  <a:lnTo>
                    <a:pt x="823366" y="823404"/>
                  </a:lnTo>
                  <a:lnTo>
                    <a:pt x="823849" y="822960"/>
                  </a:lnTo>
                  <a:lnTo>
                    <a:pt x="848182" y="796531"/>
                  </a:lnTo>
                  <a:lnTo>
                    <a:pt x="854697" y="789470"/>
                  </a:lnTo>
                  <a:lnTo>
                    <a:pt x="854798" y="789343"/>
                  </a:lnTo>
                  <a:lnTo>
                    <a:pt x="855040" y="789076"/>
                  </a:lnTo>
                  <a:lnTo>
                    <a:pt x="872578" y="766445"/>
                  </a:lnTo>
                  <a:lnTo>
                    <a:pt x="883196" y="752754"/>
                  </a:lnTo>
                  <a:lnTo>
                    <a:pt x="883196" y="130467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79071" y="1523111"/>
              <a:ext cx="637540" cy="200025"/>
            </a:xfrm>
            <a:custGeom>
              <a:avLst/>
              <a:gdLst/>
              <a:ahLst/>
              <a:cxnLst/>
              <a:rect l="l" t="t" r="r" b="b"/>
              <a:pathLst>
                <a:path w="637540" h="200025">
                  <a:moveTo>
                    <a:pt x="630759" y="199780"/>
                  </a:moveTo>
                  <a:lnTo>
                    <a:pt x="622544" y="199780"/>
                  </a:lnTo>
                  <a:lnTo>
                    <a:pt x="117352" y="199780"/>
                  </a:lnTo>
                  <a:lnTo>
                    <a:pt x="90330" y="197288"/>
                  </a:lnTo>
                  <a:lnTo>
                    <a:pt x="43570" y="178332"/>
                  </a:lnTo>
                  <a:lnTo>
                    <a:pt x="10243" y="139534"/>
                  </a:lnTo>
                  <a:lnTo>
                    <a:pt x="0" y="84870"/>
                  </a:lnTo>
                  <a:lnTo>
                    <a:pt x="5812" y="57775"/>
                  </a:lnTo>
                  <a:lnTo>
                    <a:pt x="28144" y="24457"/>
                  </a:lnTo>
                  <a:lnTo>
                    <a:pt x="71059" y="1321"/>
                  </a:lnTo>
                  <a:lnTo>
                    <a:pt x="95226" y="0"/>
                  </a:lnTo>
                  <a:lnTo>
                    <a:pt x="119175" y="5919"/>
                  </a:lnTo>
                  <a:lnTo>
                    <a:pt x="138679" y="17470"/>
                  </a:lnTo>
                  <a:lnTo>
                    <a:pt x="153423" y="33576"/>
                  </a:lnTo>
                  <a:lnTo>
                    <a:pt x="162750" y="53261"/>
                  </a:lnTo>
                  <a:lnTo>
                    <a:pt x="166004" y="75548"/>
                  </a:lnTo>
                  <a:lnTo>
                    <a:pt x="166004" y="83744"/>
                  </a:lnTo>
                  <a:lnTo>
                    <a:pt x="159344" y="90396"/>
                  </a:lnTo>
                  <a:lnTo>
                    <a:pt x="142906" y="90396"/>
                  </a:lnTo>
                  <a:lnTo>
                    <a:pt x="136239" y="83744"/>
                  </a:lnTo>
                  <a:lnTo>
                    <a:pt x="136239" y="75548"/>
                  </a:lnTo>
                  <a:lnTo>
                    <a:pt x="134299" y="61948"/>
                  </a:lnTo>
                  <a:lnTo>
                    <a:pt x="128694" y="50062"/>
                  </a:lnTo>
                  <a:lnTo>
                    <a:pt x="119747" y="40370"/>
                  </a:lnTo>
                  <a:lnTo>
                    <a:pt x="107782" y="33351"/>
                  </a:lnTo>
                  <a:lnTo>
                    <a:pt x="92413" y="29569"/>
                  </a:lnTo>
                  <a:lnTo>
                    <a:pt x="76873" y="30459"/>
                  </a:lnTo>
                  <a:lnTo>
                    <a:pt x="44049" y="51036"/>
                  </a:lnTo>
                  <a:lnTo>
                    <a:pt x="29650" y="87335"/>
                  </a:lnTo>
                  <a:lnTo>
                    <a:pt x="30840" y="107366"/>
                  </a:lnTo>
                  <a:lnTo>
                    <a:pt x="47589" y="142690"/>
                  </a:lnTo>
                  <a:lnTo>
                    <a:pt x="96563" y="168252"/>
                  </a:lnTo>
                  <a:lnTo>
                    <a:pt x="117352" y="170084"/>
                  </a:lnTo>
                  <a:lnTo>
                    <a:pt x="630759" y="170084"/>
                  </a:lnTo>
                  <a:lnTo>
                    <a:pt x="637427" y="176736"/>
                  </a:lnTo>
                  <a:lnTo>
                    <a:pt x="637427" y="193128"/>
                  </a:lnTo>
                  <a:lnTo>
                    <a:pt x="630759" y="19978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231" y="1573066"/>
              <a:ext cx="195502" cy="1498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754860"/>
              <a:ext cx="10692130" cy="5805170"/>
            </a:xfrm>
            <a:custGeom>
              <a:avLst/>
              <a:gdLst/>
              <a:ahLst/>
              <a:cxnLst/>
              <a:rect l="l" t="t" r="r" b="b"/>
              <a:pathLst>
                <a:path w="10692130" h="5805170">
                  <a:moveTo>
                    <a:pt x="1217599" y="70726"/>
                  </a:moveTo>
                  <a:lnTo>
                    <a:pt x="1210932" y="64071"/>
                  </a:lnTo>
                  <a:lnTo>
                    <a:pt x="869149" y="64071"/>
                  </a:lnTo>
                  <a:lnTo>
                    <a:pt x="848702" y="67437"/>
                  </a:lnTo>
                  <a:lnTo>
                    <a:pt x="831646" y="76796"/>
                  </a:lnTo>
                  <a:lnTo>
                    <a:pt x="819353" y="91046"/>
                  </a:lnTo>
                  <a:lnTo>
                    <a:pt x="813181" y="109080"/>
                  </a:lnTo>
                  <a:lnTo>
                    <a:pt x="814374" y="129895"/>
                  </a:lnTo>
                  <a:lnTo>
                    <a:pt x="837565" y="161391"/>
                  </a:lnTo>
                  <a:lnTo>
                    <a:pt x="863511" y="169278"/>
                  </a:lnTo>
                  <a:lnTo>
                    <a:pt x="866927" y="169278"/>
                  </a:lnTo>
                  <a:lnTo>
                    <a:pt x="875144" y="169278"/>
                  </a:lnTo>
                  <a:lnTo>
                    <a:pt x="881811" y="162623"/>
                  </a:lnTo>
                  <a:lnTo>
                    <a:pt x="881811" y="146240"/>
                  </a:lnTo>
                  <a:lnTo>
                    <a:pt x="875144" y="139585"/>
                  </a:lnTo>
                  <a:lnTo>
                    <a:pt x="865073" y="139585"/>
                  </a:lnTo>
                  <a:lnTo>
                    <a:pt x="861618" y="139179"/>
                  </a:lnTo>
                  <a:lnTo>
                    <a:pt x="853122" y="136080"/>
                  </a:lnTo>
                  <a:lnTo>
                    <a:pt x="846785" y="130225"/>
                  </a:lnTo>
                  <a:lnTo>
                    <a:pt x="843140" y="122301"/>
                  </a:lnTo>
                  <a:lnTo>
                    <a:pt x="842683" y="113055"/>
                  </a:lnTo>
                  <a:lnTo>
                    <a:pt x="845870" y="104698"/>
                  </a:lnTo>
                  <a:lnTo>
                    <a:pt x="852106" y="98666"/>
                  </a:lnTo>
                  <a:lnTo>
                    <a:pt x="860247" y="94996"/>
                  </a:lnTo>
                  <a:lnTo>
                    <a:pt x="869149" y="93764"/>
                  </a:lnTo>
                  <a:lnTo>
                    <a:pt x="1210932" y="93764"/>
                  </a:lnTo>
                  <a:lnTo>
                    <a:pt x="1217599" y="87122"/>
                  </a:lnTo>
                  <a:lnTo>
                    <a:pt x="1217599" y="70726"/>
                  </a:lnTo>
                  <a:close/>
                </a:path>
                <a:path w="10692130" h="5805170">
                  <a:moveTo>
                    <a:pt x="1266952" y="6654"/>
                  </a:moveTo>
                  <a:lnTo>
                    <a:pt x="1260297" y="0"/>
                  </a:lnTo>
                  <a:lnTo>
                    <a:pt x="741502" y="0"/>
                  </a:lnTo>
                  <a:lnTo>
                    <a:pt x="684288" y="6045"/>
                  </a:lnTo>
                  <a:lnTo>
                    <a:pt x="628002" y="39230"/>
                  </a:lnTo>
                  <a:lnTo>
                    <a:pt x="602056" y="74206"/>
                  </a:lnTo>
                  <a:lnTo>
                    <a:pt x="588759" y="113144"/>
                  </a:lnTo>
                  <a:lnTo>
                    <a:pt x="588594" y="153098"/>
                  </a:lnTo>
                  <a:lnTo>
                    <a:pt x="602068" y="191147"/>
                  </a:lnTo>
                  <a:lnTo>
                    <a:pt x="619366" y="213385"/>
                  </a:lnTo>
                  <a:lnTo>
                    <a:pt x="642213" y="230378"/>
                  </a:lnTo>
                  <a:lnTo>
                    <a:pt x="668820" y="241236"/>
                  </a:lnTo>
                  <a:lnTo>
                    <a:pt x="697420" y="245059"/>
                  </a:lnTo>
                  <a:lnTo>
                    <a:pt x="700976" y="245059"/>
                  </a:lnTo>
                  <a:lnTo>
                    <a:pt x="755802" y="225577"/>
                  </a:lnTo>
                  <a:lnTo>
                    <a:pt x="784199" y="183057"/>
                  </a:lnTo>
                  <a:lnTo>
                    <a:pt x="784072" y="131114"/>
                  </a:lnTo>
                  <a:lnTo>
                    <a:pt x="756450" y="93040"/>
                  </a:lnTo>
                  <a:lnTo>
                    <a:pt x="708088" y="80225"/>
                  </a:lnTo>
                  <a:lnTo>
                    <a:pt x="670166" y="93573"/>
                  </a:lnTo>
                  <a:lnTo>
                    <a:pt x="664425" y="132994"/>
                  </a:lnTo>
                  <a:lnTo>
                    <a:pt x="678916" y="125526"/>
                  </a:lnTo>
                  <a:lnTo>
                    <a:pt x="687527" y="117741"/>
                  </a:lnTo>
                  <a:lnTo>
                    <a:pt x="733285" y="113779"/>
                  </a:lnTo>
                  <a:lnTo>
                    <a:pt x="758164" y="151511"/>
                  </a:lnTo>
                  <a:lnTo>
                    <a:pt x="745604" y="193776"/>
                  </a:lnTo>
                  <a:lnTo>
                    <a:pt x="705015" y="214972"/>
                  </a:lnTo>
                  <a:lnTo>
                    <a:pt x="682078" y="213906"/>
                  </a:lnTo>
                  <a:lnTo>
                    <a:pt x="660463" y="206590"/>
                  </a:lnTo>
                  <a:lnTo>
                    <a:pt x="641870" y="193865"/>
                  </a:lnTo>
                  <a:lnTo>
                    <a:pt x="627989" y="176542"/>
                  </a:lnTo>
                  <a:lnTo>
                    <a:pt x="617905" y="147662"/>
                  </a:lnTo>
                  <a:lnTo>
                    <a:pt x="618324" y="117157"/>
                  </a:lnTo>
                  <a:lnTo>
                    <a:pt x="649046" y="60236"/>
                  </a:lnTo>
                  <a:lnTo>
                    <a:pt x="693661" y="34391"/>
                  </a:lnTo>
                  <a:lnTo>
                    <a:pt x="741502" y="29692"/>
                  </a:lnTo>
                  <a:lnTo>
                    <a:pt x="1260297" y="29692"/>
                  </a:lnTo>
                  <a:lnTo>
                    <a:pt x="1266952" y="23050"/>
                  </a:lnTo>
                  <a:lnTo>
                    <a:pt x="1266952" y="6654"/>
                  </a:lnTo>
                  <a:close/>
                </a:path>
                <a:path w="10692130" h="5805170">
                  <a:moveTo>
                    <a:pt x="10692003" y="755472"/>
                  </a:moveTo>
                  <a:lnTo>
                    <a:pt x="0" y="755472"/>
                  </a:lnTo>
                  <a:lnTo>
                    <a:pt x="0" y="5805144"/>
                  </a:lnTo>
                  <a:lnTo>
                    <a:pt x="10692003" y="5805144"/>
                  </a:lnTo>
                  <a:lnTo>
                    <a:pt x="10692003" y="755472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2967418"/>
              <a:ext cx="10692130" cy="4592955"/>
            </a:xfrm>
            <a:custGeom>
              <a:avLst/>
              <a:gdLst/>
              <a:ahLst/>
              <a:cxnLst/>
              <a:rect l="l" t="t" r="r" b="b"/>
              <a:pathLst>
                <a:path w="10692130" h="4592955">
                  <a:moveTo>
                    <a:pt x="4736643" y="1604899"/>
                  </a:moveTo>
                  <a:lnTo>
                    <a:pt x="4732782" y="1534464"/>
                  </a:lnTo>
                  <a:lnTo>
                    <a:pt x="4721174" y="1464970"/>
                  </a:lnTo>
                  <a:lnTo>
                    <a:pt x="4701705" y="1397292"/>
                  </a:lnTo>
                  <a:lnTo>
                    <a:pt x="4674247" y="1332268"/>
                  </a:lnTo>
                  <a:lnTo>
                    <a:pt x="4638700" y="1270749"/>
                  </a:lnTo>
                  <a:lnTo>
                    <a:pt x="4594923" y="1213599"/>
                  </a:lnTo>
                  <a:lnTo>
                    <a:pt x="4542815" y="1161656"/>
                  </a:lnTo>
                  <a:lnTo>
                    <a:pt x="4482249" y="1115771"/>
                  </a:lnTo>
                  <a:lnTo>
                    <a:pt x="4448746" y="1095375"/>
                  </a:lnTo>
                  <a:lnTo>
                    <a:pt x="4413097" y="1076807"/>
                  </a:lnTo>
                  <a:lnTo>
                    <a:pt x="4375264" y="1060183"/>
                  </a:lnTo>
                  <a:lnTo>
                    <a:pt x="4335259" y="1045603"/>
                  </a:lnTo>
                  <a:lnTo>
                    <a:pt x="4335437" y="1045603"/>
                  </a:lnTo>
                  <a:lnTo>
                    <a:pt x="4332224" y="997788"/>
                  </a:lnTo>
                  <a:lnTo>
                    <a:pt x="4326128" y="951064"/>
                  </a:lnTo>
                  <a:lnTo>
                    <a:pt x="4317250" y="905522"/>
                  </a:lnTo>
                  <a:lnTo>
                    <a:pt x="4305668" y="861199"/>
                  </a:lnTo>
                  <a:lnTo>
                    <a:pt x="4291508" y="818197"/>
                  </a:lnTo>
                  <a:lnTo>
                    <a:pt x="4274871" y="776566"/>
                  </a:lnTo>
                  <a:lnTo>
                    <a:pt x="4255846" y="736358"/>
                  </a:lnTo>
                  <a:lnTo>
                    <a:pt x="4234535" y="697674"/>
                  </a:lnTo>
                  <a:lnTo>
                    <a:pt x="4211040" y="660552"/>
                  </a:lnTo>
                  <a:lnTo>
                    <a:pt x="4185475" y="625068"/>
                  </a:lnTo>
                  <a:lnTo>
                    <a:pt x="4157929" y="591299"/>
                  </a:lnTo>
                  <a:lnTo>
                    <a:pt x="4128503" y="559308"/>
                  </a:lnTo>
                  <a:lnTo>
                    <a:pt x="4097312" y="529145"/>
                  </a:lnTo>
                  <a:lnTo>
                    <a:pt x="4064444" y="500900"/>
                  </a:lnTo>
                  <a:lnTo>
                    <a:pt x="4030014" y="474637"/>
                  </a:lnTo>
                  <a:lnTo>
                    <a:pt x="3994112" y="450405"/>
                  </a:lnTo>
                  <a:lnTo>
                    <a:pt x="3956837" y="428294"/>
                  </a:lnTo>
                  <a:lnTo>
                    <a:pt x="3918305" y="408355"/>
                  </a:lnTo>
                  <a:lnTo>
                    <a:pt x="3878618" y="390664"/>
                  </a:lnTo>
                  <a:lnTo>
                    <a:pt x="3837851" y="375285"/>
                  </a:lnTo>
                  <a:lnTo>
                    <a:pt x="3796131" y="362292"/>
                  </a:lnTo>
                  <a:lnTo>
                    <a:pt x="3753561" y="351739"/>
                  </a:lnTo>
                  <a:lnTo>
                    <a:pt x="3710228" y="343700"/>
                  </a:lnTo>
                  <a:lnTo>
                    <a:pt x="3666248" y="338251"/>
                  </a:lnTo>
                  <a:lnTo>
                    <a:pt x="3621709" y="335445"/>
                  </a:lnTo>
                  <a:lnTo>
                    <a:pt x="3576713" y="335356"/>
                  </a:lnTo>
                  <a:lnTo>
                    <a:pt x="3531374" y="338048"/>
                  </a:lnTo>
                  <a:lnTo>
                    <a:pt x="3485781" y="343598"/>
                  </a:lnTo>
                  <a:lnTo>
                    <a:pt x="3440049" y="352056"/>
                  </a:lnTo>
                  <a:lnTo>
                    <a:pt x="3394278" y="363512"/>
                  </a:lnTo>
                  <a:lnTo>
                    <a:pt x="3368217" y="326478"/>
                  </a:lnTo>
                  <a:lnTo>
                    <a:pt x="3340912" y="291528"/>
                  </a:lnTo>
                  <a:lnTo>
                    <a:pt x="3312401" y="258660"/>
                  </a:lnTo>
                  <a:lnTo>
                    <a:pt x="3282772" y="227850"/>
                  </a:lnTo>
                  <a:lnTo>
                    <a:pt x="3252089" y="199085"/>
                  </a:lnTo>
                  <a:lnTo>
                    <a:pt x="3220415" y="172326"/>
                  </a:lnTo>
                  <a:lnTo>
                    <a:pt x="3187839" y="147586"/>
                  </a:lnTo>
                  <a:lnTo>
                    <a:pt x="3154413" y="124815"/>
                  </a:lnTo>
                  <a:lnTo>
                    <a:pt x="3120212" y="104025"/>
                  </a:lnTo>
                  <a:lnTo>
                    <a:pt x="3085325" y="85178"/>
                  </a:lnTo>
                  <a:lnTo>
                    <a:pt x="3049790" y="68262"/>
                  </a:lnTo>
                  <a:lnTo>
                    <a:pt x="3013697" y="53263"/>
                  </a:lnTo>
                  <a:lnTo>
                    <a:pt x="2977121" y="40157"/>
                  </a:lnTo>
                  <a:lnTo>
                    <a:pt x="2940113" y="28930"/>
                  </a:lnTo>
                  <a:lnTo>
                    <a:pt x="2902762" y="19570"/>
                  </a:lnTo>
                  <a:lnTo>
                    <a:pt x="2865132" y="12039"/>
                  </a:lnTo>
                  <a:lnTo>
                    <a:pt x="2827286" y="6337"/>
                  </a:lnTo>
                  <a:lnTo>
                    <a:pt x="2789301" y="2451"/>
                  </a:lnTo>
                  <a:lnTo>
                    <a:pt x="2751251" y="342"/>
                  </a:lnTo>
                  <a:lnTo>
                    <a:pt x="2713202" y="0"/>
                  </a:lnTo>
                  <a:lnTo>
                    <a:pt x="2675217" y="1409"/>
                  </a:lnTo>
                  <a:lnTo>
                    <a:pt x="2599753" y="9423"/>
                  </a:lnTo>
                  <a:lnTo>
                    <a:pt x="2525420" y="24231"/>
                  </a:lnTo>
                  <a:lnTo>
                    <a:pt x="2452776" y="45681"/>
                  </a:lnTo>
                  <a:lnTo>
                    <a:pt x="2382393" y="73634"/>
                  </a:lnTo>
                  <a:lnTo>
                    <a:pt x="2314816" y="107950"/>
                  </a:lnTo>
                  <a:lnTo>
                    <a:pt x="2250617" y="148488"/>
                  </a:lnTo>
                  <a:lnTo>
                    <a:pt x="2190369" y="195097"/>
                  </a:lnTo>
                  <a:lnTo>
                    <a:pt x="2161895" y="220637"/>
                  </a:lnTo>
                  <a:lnTo>
                    <a:pt x="2134616" y="247637"/>
                  </a:lnTo>
                  <a:lnTo>
                    <a:pt x="2108606" y="276085"/>
                  </a:lnTo>
                  <a:lnTo>
                    <a:pt x="2083943" y="305968"/>
                  </a:lnTo>
                  <a:lnTo>
                    <a:pt x="2060676" y="337248"/>
                  </a:lnTo>
                  <a:lnTo>
                    <a:pt x="2038883" y="369925"/>
                  </a:lnTo>
                  <a:lnTo>
                    <a:pt x="2018639" y="403987"/>
                  </a:lnTo>
                  <a:lnTo>
                    <a:pt x="2000021" y="439394"/>
                  </a:lnTo>
                  <a:lnTo>
                    <a:pt x="1983079" y="476148"/>
                  </a:lnTo>
                  <a:lnTo>
                    <a:pt x="1967903" y="514223"/>
                  </a:lnTo>
                  <a:lnTo>
                    <a:pt x="1954555" y="553593"/>
                  </a:lnTo>
                  <a:lnTo>
                    <a:pt x="1943112" y="594258"/>
                  </a:lnTo>
                  <a:lnTo>
                    <a:pt x="1933638" y="636181"/>
                  </a:lnTo>
                  <a:lnTo>
                    <a:pt x="1926196" y="679348"/>
                  </a:lnTo>
                  <a:lnTo>
                    <a:pt x="1920862" y="723760"/>
                  </a:lnTo>
                  <a:lnTo>
                    <a:pt x="1917725" y="769378"/>
                  </a:lnTo>
                  <a:lnTo>
                    <a:pt x="1876590" y="781875"/>
                  </a:lnTo>
                  <a:lnTo>
                    <a:pt x="1837194" y="796099"/>
                  </a:lnTo>
                  <a:lnTo>
                    <a:pt x="1799488" y="811961"/>
                  </a:lnTo>
                  <a:lnTo>
                    <a:pt x="1763496" y="829398"/>
                  </a:lnTo>
                  <a:lnTo>
                    <a:pt x="1729181" y="848360"/>
                  </a:lnTo>
                  <a:lnTo>
                    <a:pt x="1696567" y="868768"/>
                  </a:lnTo>
                  <a:lnTo>
                    <a:pt x="1636344" y="913625"/>
                  </a:lnTo>
                  <a:lnTo>
                    <a:pt x="1582750" y="963434"/>
                  </a:lnTo>
                  <a:lnTo>
                    <a:pt x="1535734" y="1017651"/>
                  </a:lnTo>
                  <a:lnTo>
                    <a:pt x="1495221" y="1075715"/>
                  </a:lnTo>
                  <a:lnTo>
                    <a:pt x="1461147" y="1137094"/>
                  </a:lnTo>
                  <a:lnTo>
                    <a:pt x="1433449" y="1201242"/>
                  </a:lnTo>
                  <a:lnTo>
                    <a:pt x="1412062" y="1267599"/>
                  </a:lnTo>
                  <a:lnTo>
                    <a:pt x="1396911" y="1335608"/>
                  </a:lnTo>
                  <a:lnTo>
                    <a:pt x="1387932" y="1404747"/>
                  </a:lnTo>
                  <a:lnTo>
                    <a:pt x="1385062" y="1474444"/>
                  </a:lnTo>
                  <a:lnTo>
                    <a:pt x="1385900" y="1509344"/>
                  </a:lnTo>
                  <a:lnTo>
                    <a:pt x="1392072" y="1578864"/>
                  </a:lnTo>
                  <a:lnTo>
                    <a:pt x="1404200" y="1647596"/>
                  </a:lnTo>
                  <a:lnTo>
                    <a:pt x="1422196" y="1714969"/>
                  </a:lnTo>
                  <a:lnTo>
                    <a:pt x="1446009" y="1780451"/>
                  </a:lnTo>
                  <a:lnTo>
                    <a:pt x="1475562" y="1843493"/>
                  </a:lnTo>
                  <a:lnTo>
                    <a:pt x="1510804" y="1903526"/>
                  </a:lnTo>
                  <a:lnTo>
                    <a:pt x="1551660" y="1960029"/>
                  </a:lnTo>
                  <a:lnTo>
                    <a:pt x="1598053" y="2012442"/>
                  </a:lnTo>
                  <a:lnTo>
                    <a:pt x="1649945" y="2060219"/>
                  </a:lnTo>
                  <a:lnTo>
                    <a:pt x="1707248" y="2102815"/>
                  </a:lnTo>
                  <a:lnTo>
                    <a:pt x="1769910" y="2139670"/>
                  </a:lnTo>
                  <a:lnTo>
                    <a:pt x="1837855" y="2170252"/>
                  </a:lnTo>
                  <a:lnTo>
                    <a:pt x="1873783" y="2183015"/>
                  </a:lnTo>
                  <a:lnTo>
                    <a:pt x="1911007" y="2194001"/>
                  </a:lnTo>
                  <a:lnTo>
                    <a:pt x="1949526" y="2203145"/>
                  </a:lnTo>
                  <a:lnTo>
                    <a:pt x="1989328" y="2210384"/>
                  </a:lnTo>
                  <a:lnTo>
                    <a:pt x="2030399" y="2215629"/>
                  </a:lnTo>
                  <a:lnTo>
                    <a:pt x="2072728" y="2218829"/>
                  </a:lnTo>
                  <a:lnTo>
                    <a:pt x="2116328" y="2219909"/>
                  </a:lnTo>
                  <a:lnTo>
                    <a:pt x="4136720" y="2219909"/>
                  </a:lnTo>
                  <a:lnTo>
                    <a:pt x="4180433" y="2218550"/>
                  </a:lnTo>
                  <a:lnTo>
                    <a:pt x="4222623" y="2214562"/>
                  </a:lnTo>
                  <a:lnTo>
                    <a:pt x="4263263" y="2208047"/>
                  </a:lnTo>
                  <a:lnTo>
                    <a:pt x="4302353" y="2199106"/>
                  </a:lnTo>
                  <a:lnTo>
                    <a:pt x="4339856" y="2187854"/>
                  </a:lnTo>
                  <a:lnTo>
                    <a:pt x="4375759" y="2174379"/>
                  </a:lnTo>
                  <a:lnTo>
                    <a:pt x="4442752" y="2141245"/>
                  </a:lnTo>
                  <a:lnTo>
                    <a:pt x="4503191" y="2100541"/>
                  </a:lnTo>
                  <a:lnTo>
                    <a:pt x="4556963" y="2053132"/>
                  </a:lnTo>
                  <a:lnTo>
                    <a:pt x="4603940" y="1999869"/>
                  </a:lnTo>
                  <a:lnTo>
                    <a:pt x="4644021" y="1941588"/>
                  </a:lnTo>
                  <a:lnTo>
                    <a:pt x="4677080" y="1879155"/>
                  </a:lnTo>
                  <a:lnTo>
                    <a:pt x="4702988" y="1813420"/>
                  </a:lnTo>
                  <a:lnTo>
                    <a:pt x="4721631" y="1745234"/>
                  </a:lnTo>
                  <a:lnTo>
                    <a:pt x="4732883" y="1675434"/>
                  </a:lnTo>
                  <a:lnTo>
                    <a:pt x="4735715" y="1640205"/>
                  </a:lnTo>
                  <a:lnTo>
                    <a:pt x="4736643" y="1604899"/>
                  </a:lnTo>
                  <a:close/>
                </a:path>
                <a:path w="10692130" h="4592955">
                  <a:moveTo>
                    <a:pt x="10691990" y="2887522"/>
                  </a:moveTo>
                  <a:lnTo>
                    <a:pt x="9966706" y="2887522"/>
                  </a:lnTo>
                  <a:lnTo>
                    <a:pt x="0" y="2887522"/>
                  </a:lnTo>
                  <a:lnTo>
                    <a:pt x="0" y="4592586"/>
                  </a:lnTo>
                  <a:lnTo>
                    <a:pt x="10691990" y="4592586"/>
                  </a:lnTo>
                  <a:lnTo>
                    <a:pt x="10691990" y="288752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8873" y="2788461"/>
              <a:ext cx="2033905" cy="1347470"/>
            </a:xfrm>
            <a:custGeom>
              <a:avLst/>
              <a:gdLst/>
              <a:ahLst/>
              <a:cxnLst/>
              <a:rect l="l" t="t" r="r" b="b"/>
              <a:pathLst>
                <a:path w="2033905" h="1347470">
                  <a:moveTo>
                    <a:pt x="811715" y="0"/>
                  </a:moveTo>
                  <a:lnTo>
                    <a:pt x="736190" y="5881"/>
                  </a:lnTo>
                  <a:lnTo>
                    <a:pt x="662534" y="22915"/>
                  </a:lnTo>
                  <a:lnTo>
                    <a:pt x="592266" y="50710"/>
                  </a:lnTo>
                  <a:lnTo>
                    <a:pt x="526907" y="88881"/>
                  </a:lnTo>
                  <a:lnTo>
                    <a:pt x="467975" y="137038"/>
                  </a:lnTo>
                  <a:lnTo>
                    <a:pt x="441395" y="164740"/>
                  </a:lnTo>
                  <a:lnTo>
                    <a:pt x="416992" y="194793"/>
                  </a:lnTo>
                  <a:lnTo>
                    <a:pt x="394955" y="227148"/>
                  </a:lnTo>
                  <a:lnTo>
                    <a:pt x="375475" y="261757"/>
                  </a:lnTo>
                  <a:lnTo>
                    <a:pt x="358742" y="298572"/>
                  </a:lnTo>
                  <a:lnTo>
                    <a:pt x="344945" y="337543"/>
                  </a:lnTo>
                  <a:lnTo>
                    <a:pt x="334275" y="378623"/>
                  </a:lnTo>
                  <a:lnTo>
                    <a:pt x="326922" y="421763"/>
                  </a:lnTo>
                  <a:lnTo>
                    <a:pt x="323075" y="466914"/>
                  </a:lnTo>
                  <a:lnTo>
                    <a:pt x="282290" y="480050"/>
                  </a:lnTo>
                  <a:lnTo>
                    <a:pt x="244357" y="495972"/>
                  </a:lnTo>
                  <a:lnTo>
                    <a:pt x="209254" y="514493"/>
                  </a:lnTo>
                  <a:lnTo>
                    <a:pt x="176956" y="535423"/>
                  </a:lnTo>
                  <a:lnTo>
                    <a:pt x="120689" y="583752"/>
                  </a:lnTo>
                  <a:lnTo>
                    <a:pt x="75374" y="639447"/>
                  </a:lnTo>
                  <a:lnTo>
                    <a:pt x="40830" y="700994"/>
                  </a:lnTo>
                  <a:lnTo>
                    <a:pt x="16874" y="766881"/>
                  </a:lnTo>
                  <a:lnTo>
                    <a:pt x="3324" y="835594"/>
                  </a:lnTo>
                  <a:lnTo>
                    <a:pt x="0" y="905620"/>
                  </a:lnTo>
                  <a:lnTo>
                    <a:pt x="2114" y="940652"/>
                  </a:lnTo>
                  <a:lnTo>
                    <a:pt x="13785" y="1009811"/>
                  </a:lnTo>
                  <a:lnTo>
                    <a:pt x="35226" y="1076500"/>
                  </a:lnTo>
                  <a:lnTo>
                    <a:pt x="66255" y="1139207"/>
                  </a:lnTo>
                  <a:lnTo>
                    <a:pt x="106690" y="1196417"/>
                  </a:lnTo>
                  <a:lnTo>
                    <a:pt x="156348" y="1246619"/>
                  </a:lnTo>
                  <a:lnTo>
                    <a:pt x="215049" y="1288299"/>
                  </a:lnTo>
                  <a:lnTo>
                    <a:pt x="282610" y="1319943"/>
                  </a:lnTo>
                  <a:lnTo>
                    <a:pt x="319656" y="1331529"/>
                  </a:lnTo>
                  <a:lnTo>
                    <a:pt x="358849" y="1340039"/>
                  </a:lnTo>
                  <a:lnTo>
                    <a:pt x="400167" y="1345284"/>
                  </a:lnTo>
                  <a:lnTo>
                    <a:pt x="443585" y="1347074"/>
                  </a:lnTo>
                  <a:lnTo>
                    <a:pt x="1669529" y="1347074"/>
                  </a:lnTo>
                  <a:lnTo>
                    <a:pt x="1712625" y="1344877"/>
                  </a:lnTo>
                  <a:lnTo>
                    <a:pt x="1753196" y="1338475"/>
                  </a:lnTo>
                  <a:lnTo>
                    <a:pt x="1791201" y="1328155"/>
                  </a:lnTo>
                  <a:lnTo>
                    <a:pt x="1859354" y="1296907"/>
                  </a:lnTo>
                  <a:lnTo>
                    <a:pt x="1916761" y="1253423"/>
                  </a:lnTo>
                  <a:lnTo>
                    <a:pt x="1963103" y="1199996"/>
                  </a:lnTo>
                  <a:lnTo>
                    <a:pt x="1998058" y="1138916"/>
                  </a:lnTo>
                  <a:lnTo>
                    <a:pt x="2021304" y="1072474"/>
                  </a:lnTo>
                  <a:lnTo>
                    <a:pt x="2032520" y="1002961"/>
                  </a:lnTo>
                  <a:lnTo>
                    <a:pt x="2033516" y="967769"/>
                  </a:lnTo>
                  <a:lnTo>
                    <a:pt x="2031384" y="932669"/>
                  </a:lnTo>
                  <a:lnTo>
                    <a:pt x="2017576" y="863889"/>
                  </a:lnTo>
                  <a:lnTo>
                    <a:pt x="1990774" y="798911"/>
                  </a:lnTo>
                  <a:lnTo>
                    <a:pt x="1950657" y="740028"/>
                  </a:lnTo>
                  <a:lnTo>
                    <a:pt x="1896903" y="689529"/>
                  </a:lnTo>
                  <a:lnTo>
                    <a:pt x="1864812" y="668140"/>
                  </a:lnTo>
                  <a:lnTo>
                    <a:pt x="1829191" y="649707"/>
                  </a:lnTo>
                  <a:lnTo>
                    <a:pt x="1790115" y="634516"/>
                  </a:lnTo>
                  <a:lnTo>
                    <a:pt x="1785898" y="586522"/>
                  </a:lnTo>
                  <a:lnTo>
                    <a:pt x="1776920" y="540463"/>
                  </a:lnTo>
                  <a:lnTo>
                    <a:pt x="1763468" y="496526"/>
                  </a:lnTo>
                  <a:lnTo>
                    <a:pt x="1745827" y="454901"/>
                  </a:lnTo>
                  <a:lnTo>
                    <a:pt x="1724284" y="415775"/>
                  </a:lnTo>
                  <a:lnTo>
                    <a:pt x="1699122" y="379340"/>
                  </a:lnTo>
                  <a:lnTo>
                    <a:pt x="1670629" y="345782"/>
                  </a:lnTo>
                  <a:lnTo>
                    <a:pt x="1639090" y="315291"/>
                  </a:lnTo>
                  <a:lnTo>
                    <a:pt x="1604791" y="288056"/>
                  </a:lnTo>
                  <a:lnTo>
                    <a:pt x="1568016" y="264266"/>
                  </a:lnTo>
                  <a:lnTo>
                    <a:pt x="1529054" y="244110"/>
                  </a:lnTo>
                  <a:lnTo>
                    <a:pt x="1488187" y="227776"/>
                  </a:lnTo>
                  <a:lnTo>
                    <a:pt x="1445704" y="215453"/>
                  </a:lnTo>
                  <a:lnTo>
                    <a:pt x="1401888" y="207331"/>
                  </a:lnTo>
                  <a:lnTo>
                    <a:pt x="1357026" y="203598"/>
                  </a:lnTo>
                  <a:lnTo>
                    <a:pt x="1311404" y="204443"/>
                  </a:lnTo>
                  <a:lnTo>
                    <a:pt x="1265308" y="210055"/>
                  </a:lnTo>
                  <a:lnTo>
                    <a:pt x="1219022" y="220623"/>
                  </a:lnTo>
                  <a:lnTo>
                    <a:pt x="1192609" y="184324"/>
                  </a:lnTo>
                  <a:lnTo>
                    <a:pt x="1164193" y="151445"/>
                  </a:lnTo>
                  <a:lnTo>
                    <a:pt x="1133966" y="121935"/>
                  </a:lnTo>
                  <a:lnTo>
                    <a:pt x="1102116" y="95747"/>
                  </a:lnTo>
                  <a:lnTo>
                    <a:pt x="1068835" y="72833"/>
                  </a:lnTo>
                  <a:lnTo>
                    <a:pt x="1034310" y="53143"/>
                  </a:lnTo>
                  <a:lnTo>
                    <a:pt x="998734" y="36628"/>
                  </a:lnTo>
                  <a:lnTo>
                    <a:pt x="962295" y="23242"/>
                  </a:lnTo>
                  <a:lnTo>
                    <a:pt x="925184" y="12934"/>
                  </a:lnTo>
                  <a:lnTo>
                    <a:pt x="887590" y="5657"/>
                  </a:lnTo>
                  <a:lnTo>
                    <a:pt x="849704" y="1361"/>
                  </a:lnTo>
                  <a:lnTo>
                    <a:pt x="8117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8646" y="5854958"/>
              <a:ext cx="141749" cy="2403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5438" y="5007076"/>
              <a:ext cx="3147060" cy="2346325"/>
            </a:xfrm>
            <a:custGeom>
              <a:avLst/>
              <a:gdLst/>
              <a:ahLst/>
              <a:cxnLst/>
              <a:rect l="l" t="t" r="r" b="b"/>
              <a:pathLst>
                <a:path w="3147059" h="2346325">
                  <a:moveTo>
                    <a:pt x="5283" y="2173008"/>
                  </a:moveTo>
                  <a:lnTo>
                    <a:pt x="0" y="2133130"/>
                  </a:lnTo>
                  <a:lnTo>
                    <a:pt x="5283" y="2173020"/>
                  </a:lnTo>
                  <a:close/>
                </a:path>
                <a:path w="3147059" h="2346325">
                  <a:moveTo>
                    <a:pt x="33540" y="1714703"/>
                  </a:moveTo>
                  <a:lnTo>
                    <a:pt x="26657" y="1739849"/>
                  </a:lnTo>
                  <a:lnTo>
                    <a:pt x="20408" y="1765147"/>
                  </a:lnTo>
                  <a:lnTo>
                    <a:pt x="14808" y="1790611"/>
                  </a:lnTo>
                  <a:lnTo>
                    <a:pt x="20421" y="1765147"/>
                  </a:lnTo>
                  <a:lnTo>
                    <a:pt x="26670" y="1739849"/>
                  </a:lnTo>
                  <a:lnTo>
                    <a:pt x="33540" y="1714703"/>
                  </a:lnTo>
                  <a:close/>
                </a:path>
                <a:path w="3147059" h="2346325">
                  <a:moveTo>
                    <a:pt x="42735" y="1684566"/>
                  </a:moveTo>
                  <a:lnTo>
                    <a:pt x="39649" y="1694357"/>
                  </a:lnTo>
                  <a:lnTo>
                    <a:pt x="42735" y="1684578"/>
                  </a:lnTo>
                  <a:close/>
                </a:path>
                <a:path w="3147059" h="2346325">
                  <a:moveTo>
                    <a:pt x="45910" y="2346045"/>
                  </a:moveTo>
                  <a:lnTo>
                    <a:pt x="34201" y="2307285"/>
                  </a:lnTo>
                  <a:lnTo>
                    <a:pt x="45910" y="2346058"/>
                  </a:lnTo>
                  <a:close/>
                </a:path>
                <a:path w="3147059" h="2346325">
                  <a:moveTo>
                    <a:pt x="231013" y="1348193"/>
                  </a:moveTo>
                  <a:lnTo>
                    <a:pt x="224891" y="1355305"/>
                  </a:lnTo>
                  <a:lnTo>
                    <a:pt x="231013" y="1348206"/>
                  </a:lnTo>
                  <a:close/>
                </a:path>
                <a:path w="3147059" h="2346325">
                  <a:moveTo>
                    <a:pt x="331216" y="1249375"/>
                  </a:moveTo>
                  <a:lnTo>
                    <a:pt x="321157" y="1257985"/>
                  </a:lnTo>
                  <a:lnTo>
                    <a:pt x="311264" y="1266723"/>
                  </a:lnTo>
                  <a:lnTo>
                    <a:pt x="301523" y="1275588"/>
                  </a:lnTo>
                  <a:lnTo>
                    <a:pt x="311264" y="1266736"/>
                  </a:lnTo>
                  <a:lnTo>
                    <a:pt x="321157" y="1257998"/>
                  </a:lnTo>
                  <a:lnTo>
                    <a:pt x="331216" y="1249375"/>
                  </a:lnTo>
                  <a:close/>
                </a:path>
                <a:path w="3147059" h="2346325">
                  <a:moveTo>
                    <a:pt x="3146564" y="466636"/>
                  </a:moveTo>
                  <a:lnTo>
                    <a:pt x="3116948" y="462749"/>
                  </a:lnTo>
                  <a:lnTo>
                    <a:pt x="3069856" y="458787"/>
                  </a:lnTo>
                  <a:lnTo>
                    <a:pt x="3022346" y="457060"/>
                  </a:lnTo>
                  <a:lnTo>
                    <a:pt x="2974505" y="457593"/>
                  </a:lnTo>
                  <a:lnTo>
                    <a:pt x="2926372" y="460425"/>
                  </a:lnTo>
                  <a:lnTo>
                    <a:pt x="2878023" y="465620"/>
                  </a:lnTo>
                  <a:lnTo>
                    <a:pt x="2829534" y="473202"/>
                  </a:lnTo>
                  <a:lnTo>
                    <a:pt x="2780944" y="483235"/>
                  </a:lnTo>
                  <a:lnTo>
                    <a:pt x="2732341" y="495744"/>
                  </a:lnTo>
                  <a:lnTo>
                    <a:pt x="2705633" y="457276"/>
                  </a:lnTo>
                  <a:lnTo>
                    <a:pt x="2677934" y="420446"/>
                  </a:lnTo>
                  <a:lnTo>
                    <a:pt x="2649258" y="385241"/>
                  </a:lnTo>
                  <a:lnTo>
                    <a:pt x="2619679" y="351650"/>
                  </a:lnTo>
                  <a:lnTo>
                    <a:pt x="2589225" y="319671"/>
                  </a:lnTo>
                  <a:lnTo>
                    <a:pt x="2557932" y="289280"/>
                  </a:lnTo>
                  <a:lnTo>
                    <a:pt x="2525852" y="260477"/>
                  </a:lnTo>
                  <a:lnTo>
                    <a:pt x="2493022" y="233248"/>
                  </a:lnTo>
                  <a:lnTo>
                    <a:pt x="2459482" y="207581"/>
                  </a:lnTo>
                  <a:lnTo>
                    <a:pt x="2425268" y="183464"/>
                  </a:lnTo>
                  <a:lnTo>
                    <a:pt x="2390432" y="160883"/>
                  </a:lnTo>
                  <a:lnTo>
                    <a:pt x="2355011" y="139839"/>
                  </a:lnTo>
                  <a:lnTo>
                    <a:pt x="2319045" y="120319"/>
                  </a:lnTo>
                  <a:lnTo>
                    <a:pt x="2282571" y="102298"/>
                  </a:lnTo>
                  <a:lnTo>
                    <a:pt x="2245652" y="85788"/>
                  </a:lnTo>
                  <a:lnTo>
                    <a:pt x="2208301" y="70764"/>
                  </a:lnTo>
                  <a:lnTo>
                    <a:pt x="2170582" y="57213"/>
                  </a:lnTo>
                  <a:lnTo>
                    <a:pt x="2132520" y="45123"/>
                  </a:lnTo>
                  <a:lnTo>
                    <a:pt x="2094166" y="34505"/>
                  </a:lnTo>
                  <a:lnTo>
                    <a:pt x="2055558" y="25323"/>
                  </a:lnTo>
                  <a:lnTo>
                    <a:pt x="2016747" y="17576"/>
                  </a:lnTo>
                  <a:lnTo>
                    <a:pt x="1977758" y="11252"/>
                  </a:lnTo>
                  <a:lnTo>
                    <a:pt x="1938642" y="6350"/>
                  </a:lnTo>
                  <a:lnTo>
                    <a:pt x="1899437" y="2844"/>
                  </a:lnTo>
                  <a:lnTo>
                    <a:pt x="1860181" y="736"/>
                  </a:lnTo>
                  <a:lnTo>
                    <a:pt x="1820926" y="0"/>
                  </a:lnTo>
                  <a:lnTo>
                    <a:pt x="1781721" y="647"/>
                  </a:lnTo>
                  <a:lnTo>
                    <a:pt x="1742579" y="2654"/>
                  </a:lnTo>
                  <a:lnTo>
                    <a:pt x="1703565" y="6007"/>
                  </a:lnTo>
                  <a:lnTo>
                    <a:pt x="1664716" y="10706"/>
                  </a:lnTo>
                  <a:lnTo>
                    <a:pt x="1626057" y="16725"/>
                  </a:lnTo>
                  <a:lnTo>
                    <a:pt x="1587652" y="24066"/>
                  </a:lnTo>
                  <a:lnTo>
                    <a:pt x="1549539" y="32715"/>
                  </a:lnTo>
                  <a:lnTo>
                    <a:pt x="1511744" y="42672"/>
                  </a:lnTo>
                  <a:lnTo>
                    <a:pt x="1474317" y="53898"/>
                  </a:lnTo>
                  <a:lnTo>
                    <a:pt x="1437309" y="66408"/>
                  </a:lnTo>
                  <a:lnTo>
                    <a:pt x="1400759" y="80187"/>
                  </a:lnTo>
                  <a:lnTo>
                    <a:pt x="1364691" y="95224"/>
                  </a:lnTo>
                  <a:lnTo>
                    <a:pt x="1329156" y="111493"/>
                  </a:lnTo>
                  <a:lnTo>
                    <a:pt x="1294206" y="129006"/>
                  </a:lnTo>
                  <a:lnTo>
                    <a:pt x="1259878" y="147739"/>
                  </a:lnTo>
                  <a:lnTo>
                    <a:pt x="1226197" y="167690"/>
                  </a:lnTo>
                  <a:lnTo>
                    <a:pt x="1193228" y="188836"/>
                  </a:lnTo>
                  <a:lnTo>
                    <a:pt x="1160995" y="211175"/>
                  </a:lnTo>
                  <a:lnTo>
                    <a:pt x="1129550" y="234696"/>
                  </a:lnTo>
                  <a:lnTo>
                    <a:pt x="1098943" y="259384"/>
                  </a:lnTo>
                  <a:lnTo>
                    <a:pt x="1069187" y="285229"/>
                  </a:lnTo>
                  <a:lnTo>
                    <a:pt x="1040345" y="312229"/>
                  </a:lnTo>
                  <a:lnTo>
                    <a:pt x="1012444" y="340372"/>
                  </a:lnTo>
                  <a:lnTo>
                    <a:pt x="985545" y="369633"/>
                  </a:lnTo>
                  <a:lnTo>
                    <a:pt x="959675" y="400011"/>
                  </a:lnTo>
                  <a:lnTo>
                    <a:pt x="934885" y="431507"/>
                  </a:lnTo>
                  <a:lnTo>
                    <a:pt x="911212" y="464083"/>
                  </a:lnTo>
                  <a:lnTo>
                    <a:pt x="888695" y="497763"/>
                  </a:lnTo>
                  <a:lnTo>
                    <a:pt x="867371" y="532498"/>
                  </a:lnTo>
                  <a:lnTo>
                    <a:pt x="847293" y="568312"/>
                  </a:lnTo>
                  <a:lnTo>
                    <a:pt x="828497" y="605167"/>
                  </a:lnTo>
                  <a:lnTo>
                    <a:pt x="811022" y="643077"/>
                  </a:lnTo>
                  <a:lnTo>
                    <a:pt x="794918" y="682015"/>
                  </a:lnTo>
                  <a:lnTo>
                    <a:pt x="780211" y="721969"/>
                  </a:lnTo>
                  <a:lnTo>
                    <a:pt x="766965" y="762939"/>
                  </a:lnTo>
                  <a:lnTo>
                    <a:pt x="755205" y="804913"/>
                  </a:lnTo>
                  <a:lnTo>
                    <a:pt x="744969" y="847877"/>
                  </a:lnTo>
                  <a:lnTo>
                    <a:pt x="3146564" y="847877"/>
                  </a:lnTo>
                  <a:lnTo>
                    <a:pt x="3146564" y="46663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636435" y="7469259"/>
              <a:ext cx="3055620" cy="90805"/>
            </a:xfrm>
            <a:custGeom>
              <a:avLst/>
              <a:gdLst/>
              <a:ahLst/>
              <a:cxnLst/>
              <a:rect l="l" t="t" r="r" b="b"/>
              <a:pathLst>
                <a:path w="3055620" h="90804">
                  <a:moveTo>
                    <a:pt x="3055567" y="47675"/>
                  </a:moveTo>
                  <a:lnTo>
                    <a:pt x="23438" y="47675"/>
                  </a:lnTo>
                  <a:lnTo>
                    <a:pt x="41755" y="81593"/>
                  </a:lnTo>
                  <a:lnTo>
                    <a:pt x="47242" y="90745"/>
                  </a:lnTo>
                  <a:lnTo>
                    <a:pt x="3055567" y="90745"/>
                  </a:lnTo>
                  <a:lnTo>
                    <a:pt x="3055567" y="47675"/>
                  </a:lnTo>
                  <a:close/>
                </a:path>
                <a:path w="3055620" h="90804">
                  <a:moveTo>
                    <a:pt x="0" y="0"/>
                  </a:moveTo>
                  <a:lnTo>
                    <a:pt x="5585" y="12026"/>
                  </a:lnTo>
                  <a:lnTo>
                    <a:pt x="11315" y="23985"/>
                  </a:lnTo>
                  <a:lnTo>
                    <a:pt x="17198" y="35870"/>
                  </a:lnTo>
                  <a:lnTo>
                    <a:pt x="23241" y="47675"/>
                  </a:lnTo>
                  <a:lnTo>
                    <a:pt x="23438" y="47675"/>
                  </a:lnTo>
                  <a:lnTo>
                    <a:pt x="19974" y="41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7538282" y="6934800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5">
                  <a:moveTo>
                    <a:pt x="2939" y="0"/>
                  </a:moveTo>
                  <a:lnTo>
                    <a:pt x="1305" y="26661"/>
                  </a:lnTo>
                  <a:lnTo>
                    <a:pt x="326" y="53354"/>
                  </a:lnTo>
                  <a:lnTo>
                    <a:pt x="0" y="80068"/>
                  </a:lnTo>
                  <a:lnTo>
                    <a:pt x="323" y="106794"/>
                  </a:lnTo>
                  <a:lnTo>
                    <a:pt x="1" y="80068"/>
                  </a:lnTo>
                  <a:lnTo>
                    <a:pt x="331" y="53354"/>
                  </a:lnTo>
                  <a:lnTo>
                    <a:pt x="1311" y="26661"/>
                  </a:lnTo>
                  <a:lnTo>
                    <a:pt x="293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38275" y="5854941"/>
              <a:ext cx="3154045" cy="1662430"/>
            </a:xfrm>
            <a:custGeom>
              <a:avLst/>
              <a:gdLst/>
              <a:ahLst/>
              <a:cxnLst/>
              <a:rect l="l" t="t" r="r" b="b"/>
              <a:pathLst>
                <a:path w="3154045" h="1662429">
                  <a:moveTo>
                    <a:pt x="9156" y="1019416"/>
                  </a:moveTo>
                  <a:lnTo>
                    <a:pt x="8775" y="1022375"/>
                  </a:lnTo>
                  <a:lnTo>
                    <a:pt x="8051" y="1028306"/>
                  </a:lnTo>
                  <a:lnTo>
                    <a:pt x="9156" y="1019416"/>
                  </a:lnTo>
                  <a:close/>
                </a:path>
                <a:path w="3154045" h="1662429">
                  <a:moveTo>
                    <a:pt x="77952" y="759625"/>
                  </a:moveTo>
                  <a:lnTo>
                    <a:pt x="77241" y="761479"/>
                  </a:lnTo>
                  <a:lnTo>
                    <a:pt x="77622" y="760552"/>
                  </a:lnTo>
                  <a:lnTo>
                    <a:pt x="77952" y="759625"/>
                  </a:lnTo>
                  <a:close/>
                </a:path>
                <a:path w="3154045" h="1662429">
                  <a:moveTo>
                    <a:pt x="262001" y="474014"/>
                  </a:moveTo>
                  <a:lnTo>
                    <a:pt x="258165" y="478078"/>
                  </a:lnTo>
                  <a:lnTo>
                    <a:pt x="254406" y="482168"/>
                  </a:lnTo>
                  <a:lnTo>
                    <a:pt x="258178" y="478078"/>
                  </a:lnTo>
                  <a:lnTo>
                    <a:pt x="262001" y="474014"/>
                  </a:lnTo>
                  <a:close/>
                </a:path>
                <a:path w="3154045" h="1662429">
                  <a:moveTo>
                    <a:pt x="435762" y="329742"/>
                  </a:moveTo>
                  <a:lnTo>
                    <a:pt x="430822" y="333044"/>
                  </a:lnTo>
                  <a:lnTo>
                    <a:pt x="425843" y="336334"/>
                  </a:lnTo>
                  <a:lnTo>
                    <a:pt x="430822" y="333057"/>
                  </a:lnTo>
                  <a:lnTo>
                    <a:pt x="435762" y="329742"/>
                  </a:lnTo>
                  <a:close/>
                </a:path>
                <a:path w="3154045" h="1662429">
                  <a:moveTo>
                    <a:pt x="3153714" y="0"/>
                  </a:moveTo>
                  <a:lnTo>
                    <a:pt x="752132" y="0"/>
                  </a:lnTo>
                  <a:lnTo>
                    <a:pt x="747229" y="23660"/>
                  </a:lnTo>
                  <a:lnTo>
                    <a:pt x="738886" y="71793"/>
                  </a:lnTo>
                  <a:lnTo>
                    <a:pt x="731266" y="132156"/>
                  </a:lnTo>
                  <a:lnTo>
                    <a:pt x="727595" y="175412"/>
                  </a:lnTo>
                  <a:lnTo>
                    <a:pt x="726173" y="201295"/>
                  </a:lnTo>
                  <a:lnTo>
                    <a:pt x="696493" y="210019"/>
                  </a:lnTo>
                  <a:lnTo>
                    <a:pt x="620128" y="236562"/>
                  </a:lnTo>
                  <a:lnTo>
                    <a:pt x="562368" y="260845"/>
                  </a:lnTo>
                  <a:lnTo>
                    <a:pt x="513308" y="284581"/>
                  </a:lnTo>
                  <a:lnTo>
                    <a:pt x="450316" y="320560"/>
                  </a:lnTo>
                  <a:lnTo>
                    <a:pt x="402196" y="352513"/>
                  </a:lnTo>
                  <a:lnTo>
                    <a:pt x="354317" y="388569"/>
                  </a:lnTo>
                  <a:lnTo>
                    <a:pt x="318414" y="418871"/>
                  </a:lnTo>
                  <a:lnTo>
                    <a:pt x="268757" y="466928"/>
                  </a:lnTo>
                  <a:lnTo>
                    <a:pt x="232054" y="507441"/>
                  </a:lnTo>
                  <a:lnTo>
                    <a:pt x="200660" y="546100"/>
                  </a:lnTo>
                  <a:lnTo>
                    <a:pt x="170662" y="587667"/>
                  </a:lnTo>
                  <a:lnTo>
                    <a:pt x="134696" y="645045"/>
                  </a:lnTo>
                  <a:lnTo>
                    <a:pt x="108470" y="693432"/>
                  </a:lnTo>
                  <a:lnTo>
                    <a:pt x="88646" y="734822"/>
                  </a:lnTo>
                  <a:lnTo>
                    <a:pt x="68440" y="783704"/>
                  </a:lnTo>
                  <a:lnTo>
                    <a:pt x="46799" y="846493"/>
                  </a:lnTo>
                  <a:lnTo>
                    <a:pt x="33832" y="891984"/>
                  </a:lnTo>
                  <a:lnTo>
                    <a:pt x="21983" y="942746"/>
                  </a:lnTo>
                  <a:lnTo>
                    <a:pt x="12484" y="995857"/>
                  </a:lnTo>
                  <a:lnTo>
                    <a:pt x="4381" y="1062824"/>
                  </a:lnTo>
                  <a:lnTo>
                    <a:pt x="1308" y="1106525"/>
                  </a:lnTo>
                  <a:lnTo>
                    <a:pt x="0" y="1159941"/>
                  </a:lnTo>
                  <a:lnTo>
                    <a:pt x="444" y="1190091"/>
                  </a:lnTo>
                  <a:lnTo>
                    <a:pt x="3340" y="1245209"/>
                  </a:lnTo>
                  <a:lnTo>
                    <a:pt x="7175" y="1285265"/>
                  </a:lnTo>
                  <a:lnTo>
                    <a:pt x="12446" y="1325156"/>
                  </a:lnTo>
                  <a:lnTo>
                    <a:pt x="19177" y="1364818"/>
                  </a:lnTo>
                  <a:lnTo>
                    <a:pt x="27990" y="1406956"/>
                  </a:lnTo>
                  <a:lnTo>
                    <a:pt x="41363" y="1459407"/>
                  </a:lnTo>
                  <a:lnTo>
                    <a:pt x="53073" y="1498180"/>
                  </a:lnTo>
                  <a:lnTo>
                    <a:pt x="66230" y="1536471"/>
                  </a:lnTo>
                  <a:lnTo>
                    <a:pt x="80810" y="1574228"/>
                  </a:lnTo>
                  <a:lnTo>
                    <a:pt x="98158" y="1614322"/>
                  </a:lnTo>
                  <a:lnTo>
                    <a:pt x="121399" y="1661985"/>
                  </a:lnTo>
                  <a:lnTo>
                    <a:pt x="3153714" y="1661985"/>
                  </a:lnTo>
                  <a:lnTo>
                    <a:pt x="315371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8826" y="2510332"/>
              <a:ext cx="3621781" cy="219966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0" y="4632972"/>
              <a:ext cx="1136015" cy="893444"/>
            </a:xfrm>
            <a:custGeom>
              <a:avLst/>
              <a:gdLst/>
              <a:ahLst/>
              <a:cxnLst/>
              <a:rect l="l" t="t" r="r" b="b"/>
              <a:pathLst>
                <a:path w="1136015" h="893445">
                  <a:moveTo>
                    <a:pt x="532930" y="612394"/>
                  </a:moveTo>
                  <a:lnTo>
                    <a:pt x="521271" y="578281"/>
                  </a:lnTo>
                  <a:lnTo>
                    <a:pt x="498043" y="551319"/>
                  </a:lnTo>
                  <a:lnTo>
                    <a:pt x="465810" y="533615"/>
                  </a:lnTo>
                  <a:lnTo>
                    <a:pt x="427189" y="527253"/>
                  </a:lnTo>
                  <a:lnTo>
                    <a:pt x="0" y="527253"/>
                  </a:lnTo>
                  <a:lnTo>
                    <a:pt x="0" y="581418"/>
                  </a:lnTo>
                  <a:lnTo>
                    <a:pt x="427189" y="581418"/>
                  </a:lnTo>
                  <a:lnTo>
                    <a:pt x="444690" y="583857"/>
                  </a:lnTo>
                  <a:lnTo>
                    <a:pt x="460692" y="591121"/>
                  </a:lnTo>
                  <a:lnTo>
                    <a:pt x="472973" y="603084"/>
                  </a:lnTo>
                  <a:lnTo>
                    <a:pt x="479259" y="619658"/>
                  </a:lnTo>
                  <a:lnTo>
                    <a:pt x="478358" y="637971"/>
                  </a:lnTo>
                  <a:lnTo>
                    <a:pt x="441820" y="671385"/>
                  </a:lnTo>
                  <a:lnTo>
                    <a:pt x="435051" y="672160"/>
                  </a:lnTo>
                  <a:lnTo>
                    <a:pt x="431444" y="672160"/>
                  </a:lnTo>
                  <a:lnTo>
                    <a:pt x="420890" y="674281"/>
                  </a:lnTo>
                  <a:lnTo>
                    <a:pt x="412280" y="680085"/>
                  </a:lnTo>
                  <a:lnTo>
                    <a:pt x="406476" y="688695"/>
                  </a:lnTo>
                  <a:lnTo>
                    <a:pt x="404342" y="699236"/>
                  </a:lnTo>
                  <a:lnTo>
                    <a:pt x="406476" y="709777"/>
                  </a:lnTo>
                  <a:lnTo>
                    <a:pt x="412280" y="718388"/>
                  </a:lnTo>
                  <a:lnTo>
                    <a:pt x="420890" y="724192"/>
                  </a:lnTo>
                  <a:lnTo>
                    <a:pt x="431444" y="726325"/>
                  </a:lnTo>
                  <a:lnTo>
                    <a:pt x="437870" y="726325"/>
                  </a:lnTo>
                  <a:lnTo>
                    <a:pt x="486905" y="711390"/>
                  </a:lnTo>
                  <a:lnTo>
                    <a:pt x="530694" y="651789"/>
                  </a:lnTo>
                  <a:lnTo>
                    <a:pt x="532930" y="612394"/>
                  </a:lnTo>
                  <a:close/>
                </a:path>
                <a:path w="1136015" h="893445">
                  <a:moveTo>
                    <a:pt x="789673" y="161582"/>
                  </a:moveTo>
                  <a:lnTo>
                    <a:pt x="778611" y="109969"/>
                  </a:lnTo>
                  <a:lnTo>
                    <a:pt x="750011" y="61658"/>
                  </a:lnTo>
                  <a:lnTo>
                    <a:pt x="742975" y="53962"/>
                  </a:lnTo>
                  <a:lnTo>
                    <a:pt x="736180" y="46520"/>
                  </a:lnTo>
                  <a:lnTo>
                    <a:pt x="698144" y="18224"/>
                  </a:lnTo>
                  <a:lnTo>
                    <a:pt x="654773" y="2514"/>
                  </a:lnTo>
                  <a:lnTo>
                    <a:pt x="608914" y="0"/>
                  </a:lnTo>
                  <a:lnTo>
                    <a:pt x="563473" y="11277"/>
                  </a:lnTo>
                  <a:lnTo>
                    <a:pt x="526491" y="33223"/>
                  </a:lnTo>
                  <a:lnTo>
                    <a:pt x="498525" y="63830"/>
                  </a:lnTo>
                  <a:lnTo>
                    <a:pt x="480847" y="101231"/>
                  </a:lnTo>
                  <a:lnTo>
                    <a:pt x="474675" y="143573"/>
                  </a:lnTo>
                  <a:lnTo>
                    <a:pt x="476796" y="154127"/>
                  </a:lnTo>
                  <a:lnTo>
                    <a:pt x="482612" y="162737"/>
                  </a:lnTo>
                  <a:lnTo>
                    <a:pt x="491223" y="168541"/>
                  </a:lnTo>
                  <a:lnTo>
                    <a:pt x="501764" y="170675"/>
                  </a:lnTo>
                  <a:lnTo>
                    <a:pt x="512305" y="168541"/>
                  </a:lnTo>
                  <a:lnTo>
                    <a:pt x="520915" y="162737"/>
                  </a:lnTo>
                  <a:lnTo>
                    <a:pt x="526719" y="154127"/>
                  </a:lnTo>
                  <a:lnTo>
                    <a:pt x="528853" y="143573"/>
                  </a:lnTo>
                  <a:lnTo>
                    <a:pt x="532625" y="117068"/>
                  </a:lnTo>
                  <a:lnTo>
                    <a:pt x="543521" y="93891"/>
                  </a:lnTo>
                  <a:lnTo>
                    <a:pt x="560920" y="74993"/>
                  </a:lnTo>
                  <a:lnTo>
                    <a:pt x="584187" y="61302"/>
                  </a:lnTo>
                  <a:lnTo>
                    <a:pt x="614032" y="53962"/>
                  </a:lnTo>
                  <a:lnTo>
                    <a:pt x="644194" y="55702"/>
                  </a:lnTo>
                  <a:lnTo>
                    <a:pt x="697890" y="84848"/>
                  </a:lnTo>
                  <a:lnTo>
                    <a:pt x="722820" y="117741"/>
                  </a:lnTo>
                  <a:lnTo>
                    <a:pt x="735685" y="166077"/>
                  </a:lnTo>
                  <a:lnTo>
                    <a:pt x="733374" y="204889"/>
                  </a:lnTo>
                  <a:lnTo>
                    <a:pt x="721601" y="241820"/>
                  </a:lnTo>
                  <a:lnTo>
                    <a:pt x="674979" y="295859"/>
                  </a:lnTo>
                  <a:lnTo>
                    <a:pt x="606501" y="322846"/>
                  </a:lnTo>
                  <a:lnTo>
                    <a:pt x="566407" y="326390"/>
                  </a:lnTo>
                  <a:lnTo>
                    <a:pt x="0" y="326390"/>
                  </a:lnTo>
                  <a:lnTo>
                    <a:pt x="0" y="380555"/>
                  </a:lnTo>
                  <a:lnTo>
                    <a:pt x="566407" y="380555"/>
                  </a:lnTo>
                  <a:lnTo>
                    <a:pt x="617829" y="375805"/>
                  </a:lnTo>
                  <a:lnTo>
                    <a:pt x="665149" y="361975"/>
                  </a:lnTo>
                  <a:lnTo>
                    <a:pt x="706818" y="339674"/>
                  </a:lnTo>
                  <a:lnTo>
                    <a:pt x="741311" y="309537"/>
                  </a:lnTo>
                  <a:lnTo>
                    <a:pt x="770204" y="265734"/>
                  </a:lnTo>
                  <a:lnTo>
                    <a:pt x="786599" y="214960"/>
                  </a:lnTo>
                  <a:lnTo>
                    <a:pt x="789673" y="161582"/>
                  </a:lnTo>
                  <a:close/>
                </a:path>
                <a:path w="1136015" h="893445">
                  <a:moveTo>
                    <a:pt x="965225" y="663270"/>
                  </a:moveTo>
                  <a:lnTo>
                    <a:pt x="957808" y="619785"/>
                  </a:lnTo>
                  <a:lnTo>
                    <a:pt x="942327" y="577456"/>
                  </a:lnTo>
                  <a:lnTo>
                    <a:pt x="918933" y="537324"/>
                  </a:lnTo>
                  <a:lnTo>
                    <a:pt x="887818" y="500443"/>
                  </a:lnTo>
                  <a:lnTo>
                    <a:pt x="845654" y="466115"/>
                  </a:lnTo>
                  <a:lnTo>
                    <a:pt x="802436" y="444233"/>
                  </a:lnTo>
                  <a:lnTo>
                    <a:pt x="758659" y="432015"/>
                  </a:lnTo>
                  <a:lnTo>
                    <a:pt x="714857" y="426720"/>
                  </a:lnTo>
                  <a:lnTo>
                    <a:pt x="671525" y="425564"/>
                  </a:lnTo>
                  <a:lnTo>
                    <a:pt x="0" y="425564"/>
                  </a:lnTo>
                  <a:lnTo>
                    <a:pt x="0" y="479742"/>
                  </a:lnTo>
                  <a:lnTo>
                    <a:pt x="671525" y="479742"/>
                  </a:lnTo>
                  <a:lnTo>
                    <a:pt x="718121" y="481291"/>
                  </a:lnTo>
                  <a:lnTo>
                    <a:pt x="763587" y="488797"/>
                  </a:lnTo>
                  <a:lnTo>
                    <a:pt x="807516" y="506526"/>
                  </a:lnTo>
                  <a:lnTo>
                    <a:pt x="849503" y="538746"/>
                  </a:lnTo>
                  <a:lnTo>
                    <a:pt x="882142" y="579958"/>
                  </a:lnTo>
                  <a:lnTo>
                    <a:pt x="902919" y="625271"/>
                  </a:lnTo>
                  <a:lnTo>
                    <a:pt x="911428" y="672465"/>
                  </a:lnTo>
                  <a:lnTo>
                    <a:pt x="907262" y="719315"/>
                  </a:lnTo>
                  <a:lnTo>
                    <a:pt x="890054" y="763587"/>
                  </a:lnTo>
                  <a:lnTo>
                    <a:pt x="863219" y="797153"/>
                  </a:lnTo>
                  <a:lnTo>
                    <a:pt x="827265" y="821817"/>
                  </a:lnTo>
                  <a:lnTo>
                    <a:pt x="785507" y="835990"/>
                  </a:lnTo>
                  <a:lnTo>
                    <a:pt x="741248" y="838060"/>
                  </a:lnTo>
                  <a:lnTo>
                    <a:pt x="716749" y="833183"/>
                  </a:lnTo>
                  <a:lnTo>
                    <a:pt x="688886" y="820610"/>
                  </a:lnTo>
                  <a:lnTo>
                    <a:pt x="662571" y="796861"/>
                  </a:lnTo>
                  <a:lnTo>
                    <a:pt x="642721" y="758469"/>
                  </a:lnTo>
                  <a:lnTo>
                    <a:pt x="638200" y="736727"/>
                  </a:lnTo>
                  <a:lnTo>
                    <a:pt x="638238" y="714717"/>
                  </a:lnTo>
                  <a:lnTo>
                    <a:pt x="651497" y="673811"/>
                  </a:lnTo>
                  <a:lnTo>
                    <a:pt x="686650" y="641197"/>
                  </a:lnTo>
                  <a:lnTo>
                    <a:pt x="730656" y="633501"/>
                  </a:lnTo>
                  <a:lnTo>
                    <a:pt x="775677" y="648944"/>
                  </a:lnTo>
                  <a:lnTo>
                    <a:pt x="792441" y="664133"/>
                  </a:lnTo>
                  <a:lnTo>
                    <a:pt x="800658" y="671055"/>
                  </a:lnTo>
                  <a:lnTo>
                    <a:pt x="837412" y="660196"/>
                  </a:lnTo>
                  <a:lnTo>
                    <a:pt x="807250" y="604812"/>
                  </a:lnTo>
                  <a:lnTo>
                    <a:pt x="773214" y="587527"/>
                  </a:lnTo>
                  <a:lnTo>
                    <a:pt x="735355" y="579462"/>
                  </a:lnTo>
                  <a:lnTo>
                    <a:pt x="696353" y="581533"/>
                  </a:lnTo>
                  <a:lnTo>
                    <a:pt x="643737" y="603821"/>
                  </a:lnTo>
                  <a:lnTo>
                    <a:pt x="604926" y="646176"/>
                  </a:lnTo>
                  <a:lnTo>
                    <a:pt x="584492" y="708609"/>
                  </a:lnTo>
                  <a:lnTo>
                    <a:pt x="584339" y="742035"/>
                  </a:lnTo>
                  <a:lnTo>
                    <a:pt x="591134" y="774992"/>
                  </a:lnTo>
                  <a:lnTo>
                    <a:pt x="612863" y="820547"/>
                  </a:lnTo>
                  <a:lnTo>
                    <a:pt x="645045" y="855903"/>
                  </a:lnTo>
                  <a:lnTo>
                    <a:pt x="686409" y="880046"/>
                  </a:lnTo>
                  <a:lnTo>
                    <a:pt x="735698" y="891933"/>
                  </a:lnTo>
                  <a:lnTo>
                    <a:pt x="749185" y="892975"/>
                  </a:lnTo>
                  <a:lnTo>
                    <a:pt x="755916" y="892975"/>
                  </a:lnTo>
                  <a:lnTo>
                    <a:pt x="810298" y="885698"/>
                  </a:lnTo>
                  <a:lnTo>
                    <a:pt x="860894" y="864997"/>
                  </a:lnTo>
                  <a:lnTo>
                    <a:pt x="897026" y="838060"/>
                  </a:lnTo>
                  <a:lnTo>
                    <a:pt x="937209" y="790244"/>
                  </a:lnTo>
                  <a:lnTo>
                    <a:pt x="955090" y="749541"/>
                  </a:lnTo>
                  <a:lnTo>
                    <a:pt x="964374" y="706869"/>
                  </a:lnTo>
                  <a:lnTo>
                    <a:pt x="965225" y="663270"/>
                  </a:lnTo>
                  <a:close/>
                </a:path>
                <a:path w="1136015" h="893445">
                  <a:moveTo>
                    <a:pt x="1135621" y="255866"/>
                  </a:moveTo>
                  <a:lnTo>
                    <a:pt x="1135126" y="204685"/>
                  </a:lnTo>
                  <a:lnTo>
                    <a:pt x="1117701" y="157289"/>
                  </a:lnTo>
                  <a:lnTo>
                    <a:pt x="1084491" y="120142"/>
                  </a:lnTo>
                  <a:lnTo>
                    <a:pt x="1022019" y="95872"/>
                  </a:lnTo>
                  <a:lnTo>
                    <a:pt x="989368" y="97180"/>
                  </a:lnTo>
                  <a:lnTo>
                    <a:pt x="932700" y="125374"/>
                  </a:lnTo>
                  <a:lnTo>
                    <a:pt x="901814" y="177139"/>
                  </a:lnTo>
                  <a:lnTo>
                    <a:pt x="897699" y="208927"/>
                  </a:lnTo>
                  <a:lnTo>
                    <a:pt x="899833" y="219468"/>
                  </a:lnTo>
                  <a:lnTo>
                    <a:pt x="935316" y="233870"/>
                  </a:lnTo>
                  <a:lnTo>
                    <a:pt x="953909" y="192036"/>
                  </a:lnTo>
                  <a:lnTo>
                    <a:pt x="959904" y="177279"/>
                  </a:lnTo>
                  <a:lnTo>
                    <a:pt x="969543" y="165125"/>
                  </a:lnTo>
                  <a:lnTo>
                    <a:pt x="982586" y="156019"/>
                  </a:lnTo>
                  <a:lnTo>
                    <a:pt x="999604" y="150406"/>
                  </a:lnTo>
                  <a:lnTo>
                    <a:pt x="1017562" y="149910"/>
                  </a:lnTo>
                  <a:lnTo>
                    <a:pt x="1035494" y="154419"/>
                  </a:lnTo>
                  <a:lnTo>
                    <a:pt x="1052423" y="163830"/>
                  </a:lnTo>
                  <a:lnTo>
                    <a:pt x="1072057" y="186245"/>
                  </a:lnTo>
                  <a:lnTo>
                    <a:pt x="1082268" y="215315"/>
                  </a:lnTo>
                  <a:lnTo>
                    <a:pt x="1082344" y="246799"/>
                  </a:lnTo>
                  <a:lnTo>
                    <a:pt x="1071562" y="276453"/>
                  </a:lnTo>
                  <a:lnTo>
                    <a:pt x="1050798" y="299783"/>
                  </a:lnTo>
                  <a:lnTo>
                    <a:pt x="1023937" y="315226"/>
                  </a:lnTo>
                  <a:lnTo>
                    <a:pt x="994308" y="323761"/>
                  </a:lnTo>
                  <a:lnTo>
                    <a:pt x="965263" y="326390"/>
                  </a:lnTo>
                  <a:lnTo>
                    <a:pt x="791248" y="326390"/>
                  </a:lnTo>
                  <a:lnTo>
                    <a:pt x="780707" y="328510"/>
                  </a:lnTo>
                  <a:lnTo>
                    <a:pt x="772096" y="334314"/>
                  </a:lnTo>
                  <a:lnTo>
                    <a:pt x="766292" y="342925"/>
                  </a:lnTo>
                  <a:lnTo>
                    <a:pt x="764159" y="353466"/>
                  </a:lnTo>
                  <a:lnTo>
                    <a:pt x="766292" y="364007"/>
                  </a:lnTo>
                  <a:lnTo>
                    <a:pt x="772096" y="372618"/>
                  </a:lnTo>
                  <a:lnTo>
                    <a:pt x="780707" y="378421"/>
                  </a:lnTo>
                  <a:lnTo>
                    <a:pt x="791248" y="380555"/>
                  </a:lnTo>
                  <a:lnTo>
                    <a:pt x="965263" y="380555"/>
                  </a:lnTo>
                  <a:lnTo>
                    <a:pt x="1013320" y="375361"/>
                  </a:lnTo>
                  <a:lnTo>
                    <a:pt x="1055966" y="360349"/>
                  </a:lnTo>
                  <a:lnTo>
                    <a:pt x="1091425" y="336410"/>
                  </a:lnTo>
                  <a:lnTo>
                    <a:pt x="1117981" y="304393"/>
                  </a:lnTo>
                  <a:lnTo>
                    <a:pt x="1135621" y="255866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8486" y="5257057"/>
              <a:ext cx="38025" cy="226200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1821" y="5257057"/>
              <a:ext cx="38037" cy="22620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5157" y="5257057"/>
              <a:ext cx="38037" cy="226200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68492" y="5257057"/>
              <a:ext cx="38037" cy="22620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1827" y="5257057"/>
              <a:ext cx="38037" cy="226200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75174" y="5257057"/>
              <a:ext cx="38025" cy="226200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7556" y="5258023"/>
              <a:ext cx="38977" cy="22610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4197" y="5257054"/>
              <a:ext cx="38980" cy="2262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181" y="5258023"/>
              <a:ext cx="38991" cy="22610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8516" y="5258023"/>
              <a:ext cx="38989" cy="22610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41850" y="5257057"/>
              <a:ext cx="38992" cy="226200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138" y="5257057"/>
              <a:ext cx="38040" cy="226200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49474" y="5257057"/>
              <a:ext cx="38037" cy="226200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2808" y="5257057"/>
              <a:ext cx="38040" cy="226200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56156" y="5257057"/>
              <a:ext cx="38025" cy="226200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80891" y="5258020"/>
              <a:ext cx="39933" cy="226152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46987" y="3427374"/>
              <a:ext cx="2828925" cy="4133215"/>
            </a:xfrm>
            <a:custGeom>
              <a:avLst/>
              <a:gdLst/>
              <a:ahLst/>
              <a:cxnLst/>
              <a:rect l="l" t="t" r="r" b="b"/>
              <a:pathLst>
                <a:path w="2828925" h="4133215">
                  <a:moveTo>
                    <a:pt x="526516" y="4132630"/>
                  </a:moveTo>
                  <a:lnTo>
                    <a:pt x="526211" y="4132580"/>
                  </a:lnTo>
                  <a:lnTo>
                    <a:pt x="525919" y="4132630"/>
                  </a:lnTo>
                  <a:lnTo>
                    <a:pt x="526516" y="4132630"/>
                  </a:lnTo>
                  <a:close/>
                </a:path>
                <a:path w="2828925" h="4133215">
                  <a:moveTo>
                    <a:pt x="680808" y="4132630"/>
                  </a:moveTo>
                  <a:lnTo>
                    <a:pt x="680504" y="4132580"/>
                  </a:lnTo>
                  <a:lnTo>
                    <a:pt x="680199" y="4132630"/>
                  </a:lnTo>
                  <a:lnTo>
                    <a:pt x="680808" y="4132630"/>
                  </a:lnTo>
                  <a:close/>
                </a:path>
                <a:path w="2828925" h="4133215">
                  <a:moveTo>
                    <a:pt x="774979" y="350418"/>
                  </a:moveTo>
                  <a:lnTo>
                    <a:pt x="771093" y="278447"/>
                  </a:lnTo>
                  <a:lnTo>
                    <a:pt x="753783" y="208610"/>
                  </a:lnTo>
                  <a:lnTo>
                    <a:pt x="722706" y="143370"/>
                  </a:lnTo>
                  <a:lnTo>
                    <a:pt x="677519" y="85204"/>
                  </a:lnTo>
                  <a:lnTo>
                    <a:pt x="617880" y="36588"/>
                  </a:lnTo>
                  <a:lnTo>
                    <a:pt x="582536" y="16637"/>
                  </a:lnTo>
                  <a:lnTo>
                    <a:pt x="543445" y="0"/>
                  </a:lnTo>
                  <a:lnTo>
                    <a:pt x="523913" y="46672"/>
                  </a:lnTo>
                  <a:lnTo>
                    <a:pt x="507161" y="95338"/>
                  </a:lnTo>
                  <a:lnTo>
                    <a:pt x="493331" y="145986"/>
                  </a:lnTo>
                  <a:lnTo>
                    <a:pt x="482549" y="198564"/>
                  </a:lnTo>
                  <a:lnTo>
                    <a:pt x="474980" y="253047"/>
                  </a:lnTo>
                  <a:lnTo>
                    <a:pt x="470738" y="309422"/>
                  </a:lnTo>
                  <a:lnTo>
                    <a:pt x="417372" y="326085"/>
                  </a:lnTo>
                  <a:lnTo>
                    <a:pt x="366953" y="345655"/>
                  </a:lnTo>
                  <a:lnTo>
                    <a:pt x="319430" y="367957"/>
                  </a:lnTo>
                  <a:lnTo>
                    <a:pt x="274802" y="392849"/>
                  </a:lnTo>
                  <a:lnTo>
                    <a:pt x="233045" y="420179"/>
                  </a:lnTo>
                  <a:lnTo>
                    <a:pt x="194132" y="449795"/>
                  </a:lnTo>
                  <a:lnTo>
                    <a:pt x="158064" y="481533"/>
                  </a:lnTo>
                  <a:lnTo>
                    <a:pt x="124790" y="515251"/>
                  </a:lnTo>
                  <a:lnTo>
                    <a:pt x="94322" y="550799"/>
                  </a:lnTo>
                  <a:lnTo>
                    <a:pt x="66624" y="588022"/>
                  </a:lnTo>
                  <a:lnTo>
                    <a:pt x="41694" y="626757"/>
                  </a:lnTo>
                  <a:lnTo>
                    <a:pt x="19481" y="666864"/>
                  </a:lnTo>
                  <a:lnTo>
                    <a:pt x="0" y="708177"/>
                  </a:lnTo>
                  <a:lnTo>
                    <a:pt x="411416" y="708177"/>
                  </a:lnTo>
                  <a:lnTo>
                    <a:pt x="455599" y="705866"/>
                  </a:lnTo>
                  <a:lnTo>
                    <a:pt x="497128" y="699135"/>
                  </a:lnTo>
                  <a:lnTo>
                    <a:pt x="535952" y="688301"/>
                  </a:lnTo>
                  <a:lnTo>
                    <a:pt x="572020" y="673658"/>
                  </a:lnTo>
                  <a:lnTo>
                    <a:pt x="635736" y="634238"/>
                  </a:lnTo>
                  <a:lnTo>
                    <a:pt x="687946" y="583323"/>
                  </a:lnTo>
                  <a:lnTo>
                    <a:pt x="728281" y="523392"/>
                  </a:lnTo>
                  <a:lnTo>
                    <a:pt x="756424" y="456933"/>
                  </a:lnTo>
                  <a:lnTo>
                    <a:pt x="772007" y="386422"/>
                  </a:lnTo>
                  <a:lnTo>
                    <a:pt x="774979" y="350418"/>
                  </a:lnTo>
                  <a:close/>
                </a:path>
                <a:path w="2828925" h="4133215">
                  <a:moveTo>
                    <a:pt x="834136" y="4132630"/>
                  </a:moveTo>
                  <a:lnTo>
                    <a:pt x="833843" y="4132580"/>
                  </a:lnTo>
                  <a:lnTo>
                    <a:pt x="833539" y="4132630"/>
                  </a:lnTo>
                  <a:lnTo>
                    <a:pt x="834136" y="4132630"/>
                  </a:lnTo>
                  <a:close/>
                </a:path>
                <a:path w="2828925" h="4133215">
                  <a:moveTo>
                    <a:pt x="987475" y="4132630"/>
                  </a:moveTo>
                  <a:lnTo>
                    <a:pt x="987171" y="4132580"/>
                  </a:lnTo>
                  <a:lnTo>
                    <a:pt x="986878" y="4132630"/>
                  </a:lnTo>
                  <a:lnTo>
                    <a:pt x="987475" y="4132630"/>
                  </a:lnTo>
                  <a:close/>
                </a:path>
                <a:path w="2828925" h="4133215">
                  <a:moveTo>
                    <a:pt x="1140828" y="4132630"/>
                  </a:moveTo>
                  <a:lnTo>
                    <a:pt x="1140523" y="4132580"/>
                  </a:lnTo>
                  <a:lnTo>
                    <a:pt x="1140218" y="4132630"/>
                  </a:lnTo>
                  <a:lnTo>
                    <a:pt x="1140828" y="4132630"/>
                  </a:lnTo>
                  <a:close/>
                </a:path>
                <a:path w="2828925" h="4133215">
                  <a:moveTo>
                    <a:pt x="1294155" y="4132630"/>
                  </a:moveTo>
                  <a:lnTo>
                    <a:pt x="1293863" y="4132580"/>
                  </a:lnTo>
                  <a:lnTo>
                    <a:pt x="1293558" y="4132630"/>
                  </a:lnTo>
                  <a:lnTo>
                    <a:pt x="1294155" y="4132630"/>
                  </a:lnTo>
                  <a:close/>
                </a:path>
                <a:path w="2828925" h="4133215">
                  <a:moveTo>
                    <a:pt x="1447495" y="4132630"/>
                  </a:moveTo>
                  <a:lnTo>
                    <a:pt x="1447190" y="4132580"/>
                  </a:lnTo>
                  <a:lnTo>
                    <a:pt x="1446885" y="4132630"/>
                  </a:lnTo>
                  <a:lnTo>
                    <a:pt x="1447495" y="4132630"/>
                  </a:lnTo>
                  <a:close/>
                </a:path>
                <a:path w="2828925" h="4133215">
                  <a:moveTo>
                    <a:pt x="1600835" y="4132630"/>
                  </a:moveTo>
                  <a:lnTo>
                    <a:pt x="1600530" y="4132580"/>
                  </a:lnTo>
                  <a:lnTo>
                    <a:pt x="1600225" y="4132630"/>
                  </a:lnTo>
                  <a:lnTo>
                    <a:pt x="1600835" y="4132630"/>
                  </a:lnTo>
                  <a:close/>
                </a:path>
                <a:path w="2828925" h="4133215">
                  <a:moveTo>
                    <a:pt x="1754162" y="4132630"/>
                  </a:moveTo>
                  <a:lnTo>
                    <a:pt x="1753857" y="4132580"/>
                  </a:lnTo>
                  <a:lnTo>
                    <a:pt x="1753565" y="4132630"/>
                  </a:lnTo>
                  <a:lnTo>
                    <a:pt x="1754162" y="4132630"/>
                  </a:lnTo>
                  <a:close/>
                </a:path>
                <a:path w="2828925" h="4133215">
                  <a:moveTo>
                    <a:pt x="1908454" y="4132630"/>
                  </a:moveTo>
                  <a:lnTo>
                    <a:pt x="1908149" y="4132580"/>
                  </a:lnTo>
                  <a:lnTo>
                    <a:pt x="1907857" y="4132630"/>
                  </a:lnTo>
                  <a:lnTo>
                    <a:pt x="1908454" y="4132630"/>
                  </a:lnTo>
                  <a:close/>
                </a:path>
                <a:path w="2828925" h="4133215">
                  <a:moveTo>
                    <a:pt x="2061794" y="4132630"/>
                  </a:moveTo>
                  <a:lnTo>
                    <a:pt x="2061489" y="4132580"/>
                  </a:lnTo>
                  <a:lnTo>
                    <a:pt x="2061184" y="4132630"/>
                  </a:lnTo>
                  <a:lnTo>
                    <a:pt x="2061794" y="4132630"/>
                  </a:lnTo>
                  <a:close/>
                </a:path>
                <a:path w="2828925" h="4133215">
                  <a:moveTo>
                    <a:pt x="2215121" y="4132630"/>
                  </a:moveTo>
                  <a:lnTo>
                    <a:pt x="2214816" y="4132580"/>
                  </a:lnTo>
                  <a:lnTo>
                    <a:pt x="2214524" y="4132630"/>
                  </a:lnTo>
                  <a:lnTo>
                    <a:pt x="2215121" y="4132630"/>
                  </a:lnTo>
                  <a:close/>
                </a:path>
                <a:path w="2828925" h="4133215">
                  <a:moveTo>
                    <a:pt x="2368461" y="4132630"/>
                  </a:moveTo>
                  <a:lnTo>
                    <a:pt x="2368156" y="4132580"/>
                  </a:lnTo>
                  <a:lnTo>
                    <a:pt x="2367851" y="4132630"/>
                  </a:lnTo>
                  <a:lnTo>
                    <a:pt x="2368461" y="4132630"/>
                  </a:lnTo>
                  <a:close/>
                </a:path>
                <a:path w="2828925" h="4133215">
                  <a:moveTo>
                    <a:pt x="2521801" y="4132630"/>
                  </a:moveTo>
                  <a:lnTo>
                    <a:pt x="2521508" y="4132580"/>
                  </a:lnTo>
                  <a:lnTo>
                    <a:pt x="2521204" y="4132630"/>
                  </a:lnTo>
                  <a:lnTo>
                    <a:pt x="2521801" y="4132630"/>
                  </a:lnTo>
                  <a:close/>
                </a:path>
                <a:path w="2828925" h="4133215">
                  <a:moveTo>
                    <a:pt x="2675140" y="4132630"/>
                  </a:moveTo>
                  <a:lnTo>
                    <a:pt x="2674836" y="4132580"/>
                  </a:lnTo>
                  <a:lnTo>
                    <a:pt x="2674543" y="4132630"/>
                  </a:lnTo>
                  <a:lnTo>
                    <a:pt x="2675140" y="4132630"/>
                  </a:lnTo>
                  <a:close/>
                </a:path>
                <a:path w="2828925" h="4133215">
                  <a:moveTo>
                    <a:pt x="2828480" y="4132630"/>
                  </a:moveTo>
                  <a:lnTo>
                    <a:pt x="2828175" y="4132580"/>
                  </a:lnTo>
                  <a:lnTo>
                    <a:pt x="2827871" y="4132630"/>
                  </a:lnTo>
                  <a:lnTo>
                    <a:pt x="2828480" y="413263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77753" y="3408451"/>
              <a:ext cx="1809750" cy="2076450"/>
            </a:xfrm>
            <a:custGeom>
              <a:avLst/>
              <a:gdLst/>
              <a:ahLst/>
              <a:cxnLst/>
              <a:rect l="l" t="t" r="r" b="b"/>
              <a:pathLst>
                <a:path w="1809750" h="2076450">
                  <a:moveTo>
                    <a:pt x="622261" y="855065"/>
                  </a:moveTo>
                  <a:lnTo>
                    <a:pt x="621068" y="837984"/>
                  </a:lnTo>
                  <a:lnTo>
                    <a:pt x="613549" y="822579"/>
                  </a:lnTo>
                  <a:lnTo>
                    <a:pt x="600227" y="810831"/>
                  </a:lnTo>
                  <a:lnTo>
                    <a:pt x="320154" y="649122"/>
                  </a:lnTo>
                  <a:lnTo>
                    <a:pt x="269367" y="437896"/>
                  </a:lnTo>
                  <a:lnTo>
                    <a:pt x="261886" y="421805"/>
                  </a:lnTo>
                  <a:lnTo>
                    <a:pt x="249237" y="410235"/>
                  </a:lnTo>
                  <a:lnTo>
                    <a:pt x="233184" y="404253"/>
                  </a:lnTo>
                  <a:lnTo>
                    <a:pt x="215455" y="404876"/>
                  </a:lnTo>
                  <a:lnTo>
                    <a:pt x="199364" y="412369"/>
                  </a:lnTo>
                  <a:lnTo>
                    <a:pt x="187794" y="425018"/>
                  </a:lnTo>
                  <a:lnTo>
                    <a:pt x="181800" y="441071"/>
                  </a:lnTo>
                  <a:lnTo>
                    <a:pt x="182448" y="458800"/>
                  </a:lnTo>
                  <a:lnTo>
                    <a:pt x="213385" y="587489"/>
                  </a:lnTo>
                  <a:lnTo>
                    <a:pt x="66738" y="502805"/>
                  </a:lnTo>
                  <a:lnTo>
                    <a:pt x="49872" y="497141"/>
                  </a:lnTo>
                  <a:lnTo>
                    <a:pt x="32766" y="498335"/>
                  </a:lnTo>
                  <a:lnTo>
                    <a:pt x="17386" y="505853"/>
                  </a:lnTo>
                  <a:lnTo>
                    <a:pt x="5651" y="519176"/>
                  </a:lnTo>
                  <a:lnTo>
                    <a:pt x="0" y="536003"/>
                  </a:lnTo>
                  <a:lnTo>
                    <a:pt x="1181" y="553097"/>
                  </a:lnTo>
                  <a:lnTo>
                    <a:pt x="8699" y="568490"/>
                  </a:lnTo>
                  <a:lnTo>
                    <a:pt x="22021" y="580237"/>
                  </a:lnTo>
                  <a:lnTo>
                    <a:pt x="168579" y="664845"/>
                  </a:lnTo>
                  <a:lnTo>
                    <a:pt x="41821" y="702360"/>
                  </a:lnTo>
                  <a:lnTo>
                    <a:pt x="26123" y="710666"/>
                  </a:lnTo>
                  <a:lnTo>
                    <a:pt x="15214" y="723887"/>
                  </a:lnTo>
                  <a:lnTo>
                    <a:pt x="10058" y="740232"/>
                  </a:lnTo>
                  <a:lnTo>
                    <a:pt x="11633" y="757910"/>
                  </a:lnTo>
                  <a:lnTo>
                    <a:pt x="18046" y="771118"/>
                  </a:lnTo>
                  <a:lnTo>
                    <a:pt x="27978" y="781227"/>
                  </a:lnTo>
                  <a:lnTo>
                    <a:pt x="40462" y="787679"/>
                  </a:lnTo>
                  <a:lnTo>
                    <a:pt x="54483" y="789952"/>
                  </a:lnTo>
                  <a:lnTo>
                    <a:pt x="58699" y="789952"/>
                  </a:lnTo>
                  <a:lnTo>
                    <a:pt x="62953" y="789343"/>
                  </a:lnTo>
                  <a:lnTo>
                    <a:pt x="275348" y="726490"/>
                  </a:lnTo>
                  <a:lnTo>
                    <a:pt x="562571" y="892327"/>
                  </a:lnTo>
                  <a:lnTo>
                    <a:pt x="570268" y="894257"/>
                  </a:lnTo>
                  <a:lnTo>
                    <a:pt x="577837" y="894257"/>
                  </a:lnTo>
                  <a:lnTo>
                    <a:pt x="589254" y="892784"/>
                  </a:lnTo>
                  <a:lnTo>
                    <a:pt x="599909" y="888466"/>
                  </a:lnTo>
                  <a:lnTo>
                    <a:pt x="609231" y="881443"/>
                  </a:lnTo>
                  <a:lnTo>
                    <a:pt x="616610" y="871893"/>
                  </a:lnTo>
                  <a:lnTo>
                    <a:pt x="622261" y="855065"/>
                  </a:lnTo>
                  <a:close/>
                </a:path>
                <a:path w="1809750" h="2076450">
                  <a:moveTo>
                    <a:pt x="622363" y="1221435"/>
                  </a:moveTo>
                  <a:lnTo>
                    <a:pt x="616712" y="1204607"/>
                  </a:lnTo>
                  <a:lnTo>
                    <a:pt x="604951" y="1191298"/>
                  </a:lnTo>
                  <a:lnTo>
                    <a:pt x="589546" y="1183767"/>
                  </a:lnTo>
                  <a:lnTo>
                    <a:pt x="572452" y="1182573"/>
                  </a:lnTo>
                  <a:lnTo>
                    <a:pt x="555637" y="1188250"/>
                  </a:lnTo>
                  <a:lnTo>
                    <a:pt x="275551" y="1349946"/>
                  </a:lnTo>
                  <a:lnTo>
                    <a:pt x="67221" y="1288313"/>
                  </a:lnTo>
                  <a:lnTo>
                    <a:pt x="20002" y="1302816"/>
                  </a:lnTo>
                  <a:lnTo>
                    <a:pt x="10109" y="1336179"/>
                  </a:lnTo>
                  <a:lnTo>
                    <a:pt x="15265" y="1352524"/>
                  </a:lnTo>
                  <a:lnTo>
                    <a:pt x="26174" y="1365745"/>
                  </a:lnTo>
                  <a:lnTo>
                    <a:pt x="41859" y="1374051"/>
                  </a:lnTo>
                  <a:lnTo>
                    <a:pt x="168783" y="1411605"/>
                  </a:lnTo>
                  <a:lnTo>
                    <a:pt x="22123" y="1496275"/>
                  </a:lnTo>
                  <a:lnTo>
                    <a:pt x="8813" y="1508010"/>
                  </a:lnTo>
                  <a:lnTo>
                    <a:pt x="1308" y="1523415"/>
                  </a:lnTo>
                  <a:lnTo>
                    <a:pt x="114" y="1540497"/>
                  </a:lnTo>
                  <a:lnTo>
                    <a:pt x="5765" y="1557324"/>
                  </a:lnTo>
                  <a:lnTo>
                    <a:pt x="13144" y="1566862"/>
                  </a:lnTo>
                  <a:lnTo>
                    <a:pt x="22453" y="1573885"/>
                  </a:lnTo>
                  <a:lnTo>
                    <a:pt x="33108" y="1578216"/>
                  </a:lnTo>
                  <a:lnTo>
                    <a:pt x="44526" y="1579689"/>
                  </a:lnTo>
                  <a:lnTo>
                    <a:pt x="52095" y="1579689"/>
                  </a:lnTo>
                  <a:lnTo>
                    <a:pt x="59804" y="1577759"/>
                  </a:lnTo>
                  <a:lnTo>
                    <a:pt x="213385" y="1489075"/>
                  </a:lnTo>
                  <a:lnTo>
                    <a:pt x="182499" y="1617624"/>
                  </a:lnTo>
                  <a:lnTo>
                    <a:pt x="199415" y="1664042"/>
                  </a:lnTo>
                  <a:lnTo>
                    <a:pt x="222529" y="1672780"/>
                  </a:lnTo>
                  <a:lnTo>
                    <a:pt x="225996" y="1672780"/>
                  </a:lnTo>
                  <a:lnTo>
                    <a:pt x="263398" y="1652511"/>
                  </a:lnTo>
                  <a:lnTo>
                    <a:pt x="320141" y="1427441"/>
                  </a:lnTo>
                  <a:lnTo>
                    <a:pt x="600354" y="1265669"/>
                  </a:lnTo>
                  <a:lnTo>
                    <a:pt x="613664" y="1253921"/>
                  </a:lnTo>
                  <a:lnTo>
                    <a:pt x="621169" y="1238529"/>
                  </a:lnTo>
                  <a:lnTo>
                    <a:pt x="622363" y="1221435"/>
                  </a:lnTo>
                  <a:close/>
                </a:path>
                <a:path w="1809750" h="2076450">
                  <a:moveTo>
                    <a:pt x="1120825" y="156489"/>
                  </a:moveTo>
                  <a:lnTo>
                    <a:pt x="1117993" y="139585"/>
                  </a:lnTo>
                  <a:lnTo>
                    <a:pt x="1108557" y="124548"/>
                  </a:lnTo>
                  <a:lnTo>
                    <a:pt x="1094028" y="114338"/>
                  </a:lnTo>
                  <a:lnTo>
                    <a:pt x="1077302" y="110629"/>
                  </a:lnTo>
                  <a:lnTo>
                    <a:pt x="1060399" y="113474"/>
                  </a:lnTo>
                  <a:lnTo>
                    <a:pt x="1045375" y="122897"/>
                  </a:lnTo>
                  <a:lnTo>
                    <a:pt x="949388" y="214020"/>
                  </a:lnTo>
                  <a:lnTo>
                    <a:pt x="949388" y="44716"/>
                  </a:lnTo>
                  <a:lnTo>
                    <a:pt x="945870" y="27317"/>
                  </a:lnTo>
                  <a:lnTo>
                    <a:pt x="936294" y="13106"/>
                  </a:lnTo>
                  <a:lnTo>
                    <a:pt x="922096" y="3517"/>
                  </a:lnTo>
                  <a:lnTo>
                    <a:pt x="904709" y="0"/>
                  </a:lnTo>
                  <a:lnTo>
                    <a:pt x="887298" y="3517"/>
                  </a:lnTo>
                  <a:lnTo>
                    <a:pt x="873086" y="13106"/>
                  </a:lnTo>
                  <a:lnTo>
                    <a:pt x="863511" y="27317"/>
                  </a:lnTo>
                  <a:lnTo>
                    <a:pt x="859993" y="44716"/>
                  </a:lnTo>
                  <a:lnTo>
                    <a:pt x="859993" y="213931"/>
                  </a:lnTo>
                  <a:lnTo>
                    <a:pt x="764095" y="122897"/>
                  </a:lnTo>
                  <a:lnTo>
                    <a:pt x="749071" y="113474"/>
                  </a:lnTo>
                  <a:lnTo>
                    <a:pt x="732167" y="110642"/>
                  </a:lnTo>
                  <a:lnTo>
                    <a:pt x="715429" y="114350"/>
                  </a:lnTo>
                  <a:lnTo>
                    <a:pt x="700913" y="124548"/>
                  </a:lnTo>
                  <a:lnTo>
                    <a:pt x="691476" y="139585"/>
                  </a:lnTo>
                  <a:lnTo>
                    <a:pt x="688644" y="156489"/>
                  </a:lnTo>
                  <a:lnTo>
                    <a:pt x="692353" y="173228"/>
                  </a:lnTo>
                  <a:lnTo>
                    <a:pt x="702551" y="187756"/>
                  </a:lnTo>
                  <a:lnTo>
                    <a:pt x="859993" y="337223"/>
                  </a:lnTo>
                  <a:lnTo>
                    <a:pt x="859993" y="660755"/>
                  </a:lnTo>
                  <a:lnTo>
                    <a:pt x="863511" y="678154"/>
                  </a:lnTo>
                  <a:lnTo>
                    <a:pt x="873086" y="692353"/>
                  </a:lnTo>
                  <a:lnTo>
                    <a:pt x="887298" y="701929"/>
                  </a:lnTo>
                  <a:lnTo>
                    <a:pt x="904709" y="705446"/>
                  </a:lnTo>
                  <a:lnTo>
                    <a:pt x="922096" y="701929"/>
                  </a:lnTo>
                  <a:lnTo>
                    <a:pt x="936294" y="692353"/>
                  </a:lnTo>
                  <a:lnTo>
                    <a:pt x="945870" y="678154"/>
                  </a:lnTo>
                  <a:lnTo>
                    <a:pt x="949388" y="660755"/>
                  </a:lnTo>
                  <a:lnTo>
                    <a:pt x="949388" y="337312"/>
                  </a:lnTo>
                  <a:lnTo>
                    <a:pt x="1106919" y="187756"/>
                  </a:lnTo>
                  <a:lnTo>
                    <a:pt x="1117117" y="173228"/>
                  </a:lnTo>
                  <a:lnTo>
                    <a:pt x="1120825" y="156489"/>
                  </a:lnTo>
                  <a:close/>
                </a:path>
                <a:path w="1809750" h="2076450">
                  <a:moveTo>
                    <a:pt x="1120940" y="1919820"/>
                  </a:moveTo>
                  <a:lnTo>
                    <a:pt x="1117231" y="1903095"/>
                  </a:lnTo>
                  <a:lnTo>
                    <a:pt x="1107033" y="1888553"/>
                  </a:lnTo>
                  <a:lnTo>
                    <a:pt x="949591" y="1739087"/>
                  </a:lnTo>
                  <a:lnTo>
                    <a:pt x="949591" y="1415554"/>
                  </a:lnTo>
                  <a:lnTo>
                    <a:pt x="946073" y="1398168"/>
                  </a:lnTo>
                  <a:lnTo>
                    <a:pt x="936485" y="1383969"/>
                  </a:lnTo>
                  <a:lnTo>
                    <a:pt x="922274" y="1374394"/>
                  </a:lnTo>
                  <a:lnTo>
                    <a:pt x="904875" y="1370876"/>
                  </a:lnTo>
                  <a:lnTo>
                    <a:pt x="887488" y="1374394"/>
                  </a:lnTo>
                  <a:lnTo>
                    <a:pt x="873277" y="1383969"/>
                  </a:lnTo>
                  <a:lnTo>
                    <a:pt x="863701" y="1398168"/>
                  </a:lnTo>
                  <a:lnTo>
                    <a:pt x="860196" y="1415554"/>
                  </a:lnTo>
                  <a:lnTo>
                    <a:pt x="860196" y="1738998"/>
                  </a:lnTo>
                  <a:lnTo>
                    <a:pt x="702665" y="1888566"/>
                  </a:lnTo>
                  <a:lnTo>
                    <a:pt x="692467" y="1903095"/>
                  </a:lnTo>
                  <a:lnTo>
                    <a:pt x="688759" y="1919833"/>
                  </a:lnTo>
                  <a:lnTo>
                    <a:pt x="691591" y="1936737"/>
                  </a:lnTo>
                  <a:lnTo>
                    <a:pt x="724611" y="1964829"/>
                  </a:lnTo>
                  <a:lnTo>
                    <a:pt x="733437" y="1965706"/>
                  </a:lnTo>
                  <a:lnTo>
                    <a:pt x="741692" y="1964944"/>
                  </a:lnTo>
                  <a:lnTo>
                    <a:pt x="749731" y="1962632"/>
                  </a:lnTo>
                  <a:lnTo>
                    <a:pt x="757313" y="1958797"/>
                  </a:lnTo>
                  <a:lnTo>
                    <a:pt x="764209" y="1953412"/>
                  </a:lnTo>
                  <a:lnTo>
                    <a:pt x="860196" y="1862277"/>
                  </a:lnTo>
                  <a:lnTo>
                    <a:pt x="860196" y="2031606"/>
                  </a:lnTo>
                  <a:lnTo>
                    <a:pt x="863701" y="2049005"/>
                  </a:lnTo>
                  <a:lnTo>
                    <a:pt x="873277" y="2063229"/>
                  </a:lnTo>
                  <a:lnTo>
                    <a:pt x="887488" y="2072805"/>
                  </a:lnTo>
                  <a:lnTo>
                    <a:pt x="904875" y="2076323"/>
                  </a:lnTo>
                  <a:lnTo>
                    <a:pt x="922274" y="2072805"/>
                  </a:lnTo>
                  <a:lnTo>
                    <a:pt x="936485" y="2063229"/>
                  </a:lnTo>
                  <a:lnTo>
                    <a:pt x="946073" y="2049005"/>
                  </a:lnTo>
                  <a:lnTo>
                    <a:pt x="949591" y="2031606"/>
                  </a:lnTo>
                  <a:lnTo>
                    <a:pt x="949591" y="1862378"/>
                  </a:lnTo>
                  <a:lnTo>
                    <a:pt x="1045489" y="1953412"/>
                  </a:lnTo>
                  <a:lnTo>
                    <a:pt x="1052385" y="1958797"/>
                  </a:lnTo>
                  <a:lnTo>
                    <a:pt x="1059967" y="1962632"/>
                  </a:lnTo>
                  <a:lnTo>
                    <a:pt x="1068006" y="1964944"/>
                  </a:lnTo>
                  <a:lnTo>
                    <a:pt x="1076274" y="1965706"/>
                  </a:lnTo>
                  <a:lnTo>
                    <a:pt x="1085088" y="1964829"/>
                  </a:lnTo>
                  <a:lnTo>
                    <a:pt x="1093609" y="1962213"/>
                  </a:lnTo>
                  <a:lnTo>
                    <a:pt x="1101559" y="1957857"/>
                  </a:lnTo>
                  <a:lnTo>
                    <a:pt x="1108671" y="1951774"/>
                  </a:lnTo>
                  <a:lnTo>
                    <a:pt x="1118108" y="1936737"/>
                  </a:lnTo>
                  <a:lnTo>
                    <a:pt x="1120940" y="1919820"/>
                  </a:lnTo>
                  <a:close/>
                </a:path>
                <a:path w="1809750" h="2076450">
                  <a:moveTo>
                    <a:pt x="1127709" y="1038148"/>
                  </a:moveTo>
                  <a:lnTo>
                    <a:pt x="1123175" y="993228"/>
                  </a:lnTo>
                  <a:lnTo>
                    <a:pt x="1110183" y="951395"/>
                  </a:lnTo>
                  <a:lnTo>
                    <a:pt x="1089634" y="913536"/>
                  </a:lnTo>
                  <a:lnTo>
                    <a:pt x="1062418" y="880541"/>
                  </a:lnTo>
                  <a:lnTo>
                    <a:pt x="1038313" y="860666"/>
                  </a:lnTo>
                  <a:lnTo>
                    <a:pt x="1038313" y="1038148"/>
                  </a:lnTo>
                  <a:lnTo>
                    <a:pt x="1031494" y="1080312"/>
                  </a:lnTo>
                  <a:lnTo>
                    <a:pt x="1012507" y="1116952"/>
                  </a:lnTo>
                  <a:lnTo>
                    <a:pt x="983589" y="1145870"/>
                  </a:lnTo>
                  <a:lnTo>
                    <a:pt x="946950" y="1164856"/>
                  </a:lnTo>
                  <a:lnTo>
                    <a:pt x="904798" y="1171663"/>
                  </a:lnTo>
                  <a:lnTo>
                    <a:pt x="862634" y="1164856"/>
                  </a:lnTo>
                  <a:lnTo>
                    <a:pt x="825982" y="1145870"/>
                  </a:lnTo>
                  <a:lnTo>
                    <a:pt x="797064" y="1116952"/>
                  </a:lnTo>
                  <a:lnTo>
                    <a:pt x="778090" y="1080312"/>
                  </a:lnTo>
                  <a:lnTo>
                    <a:pt x="771271" y="1038148"/>
                  </a:lnTo>
                  <a:lnTo>
                    <a:pt x="778090" y="996010"/>
                  </a:lnTo>
                  <a:lnTo>
                    <a:pt x="797064" y="959370"/>
                  </a:lnTo>
                  <a:lnTo>
                    <a:pt x="825982" y="930452"/>
                  </a:lnTo>
                  <a:lnTo>
                    <a:pt x="862634" y="911479"/>
                  </a:lnTo>
                  <a:lnTo>
                    <a:pt x="904798" y="904659"/>
                  </a:lnTo>
                  <a:lnTo>
                    <a:pt x="946950" y="911479"/>
                  </a:lnTo>
                  <a:lnTo>
                    <a:pt x="983589" y="930452"/>
                  </a:lnTo>
                  <a:lnTo>
                    <a:pt x="1012507" y="959370"/>
                  </a:lnTo>
                  <a:lnTo>
                    <a:pt x="1031494" y="996010"/>
                  </a:lnTo>
                  <a:lnTo>
                    <a:pt x="1038313" y="1038148"/>
                  </a:lnTo>
                  <a:lnTo>
                    <a:pt x="1038313" y="860666"/>
                  </a:lnTo>
                  <a:lnTo>
                    <a:pt x="1029423" y="853325"/>
                  </a:lnTo>
                  <a:lnTo>
                    <a:pt x="991552" y="832777"/>
                  </a:lnTo>
                  <a:lnTo>
                    <a:pt x="949718" y="819785"/>
                  </a:lnTo>
                  <a:lnTo>
                    <a:pt x="904798" y="815251"/>
                  </a:lnTo>
                  <a:lnTo>
                    <a:pt x="859866" y="819785"/>
                  </a:lnTo>
                  <a:lnTo>
                    <a:pt x="818019" y="832777"/>
                  </a:lnTo>
                  <a:lnTo>
                    <a:pt x="780161" y="853325"/>
                  </a:lnTo>
                  <a:lnTo>
                    <a:pt x="747166" y="880541"/>
                  </a:lnTo>
                  <a:lnTo>
                    <a:pt x="719950" y="913536"/>
                  </a:lnTo>
                  <a:lnTo>
                    <a:pt x="699389" y="951395"/>
                  </a:lnTo>
                  <a:lnTo>
                    <a:pt x="686396" y="993228"/>
                  </a:lnTo>
                  <a:lnTo>
                    <a:pt x="681875" y="1038148"/>
                  </a:lnTo>
                  <a:lnTo>
                    <a:pt x="686396" y="1083081"/>
                  </a:lnTo>
                  <a:lnTo>
                    <a:pt x="699389" y="1124927"/>
                  </a:lnTo>
                  <a:lnTo>
                    <a:pt x="719950" y="1162799"/>
                  </a:lnTo>
                  <a:lnTo>
                    <a:pt x="747166" y="1195793"/>
                  </a:lnTo>
                  <a:lnTo>
                    <a:pt x="780161" y="1223010"/>
                  </a:lnTo>
                  <a:lnTo>
                    <a:pt x="818019" y="1243558"/>
                  </a:lnTo>
                  <a:lnTo>
                    <a:pt x="859866" y="1256550"/>
                  </a:lnTo>
                  <a:lnTo>
                    <a:pt x="904798" y="1261071"/>
                  </a:lnTo>
                  <a:lnTo>
                    <a:pt x="949718" y="1256550"/>
                  </a:lnTo>
                  <a:lnTo>
                    <a:pt x="991552" y="1243558"/>
                  </a:lnTo>
                  <a:lnTo>
                    <a:pt x="1029423" y="1223010"/>
                  </a:lnTo>
                  <a:lnTo>
                    <a:pt x="1062418" y="1195793"/>
                  </a:lnTo>
                  <a:lnTo>
                    <a:pt x="1082306" y="1171663"/>
                  </a:lnTo>
                  <a:lnTo>
                    <a:pt x="1089634" y="1162799"/>
                  </a:lnTo>
                  <a:lnTo>
                    <a:pt x="1110183" y="1124927"/>
                  </a:lnTo>
                  <a:lnTo>
                    <a:pt x="1123175" y="1083081"/>
                  </a:lnTo>
                  <a:lnTo>
                    <a:pt x="1127709" y="1038148"/>
                  </a:lnTo>
                  <a:close/>
                </a:path>
                <a:path w="1809750" h="2076450">
                  <a:moveTo>
                    <a:pt x="1809470" y="535825"/>
                  </a:moveTo>
                  <a:lnTo>
                    <a:pt x="1803819" y="518998"/>
                  </a:lnTo>
                  <a:lnTo>
                    <a:pt x="1792058" y="505675"/>
                  </a:lnTo>
                  <a:lnTo>
                    <a:pt x="1776653" y="498157"/>
                  </a:lnTo>
                  <a:lnTo>
                    <a:pt x="1759559" y="496963"/>
                  </a:lnTo>
                  <a:lnTo>
                    <a:pt x="1742744" y="502640"/>
                  </a:lnTo>
                  <a:lnTo>
                    <a:pt x="1596174" y="587260"/>
                  </a:lnTo>
                  <a:lnTo>
                    <a:pt x="1627085" y="458698"/>
                  </a:lnTo>
                  <a:lnTo>
                    <a:pt x="1610169" y="412267"/>
                  </a:lnTo>
                  <a:lnTo>
                    <a:pt x="1576362" y="404177"/>
                  </a:lnTo>
                  <a:lnTo>
                    <a:pt x="1560309" y="410171"/>
                  </a:lnTo>
                  <a:lnTo>
                    <a:pt x="1547647" y="421728"/>
                  </a:lnTo>
                  <a:lnTo>
                    <a:pt x="1540167" y="437807"/>
                  </a:lnTo>
                  <a:lnTo>
                    <a:pt x="1489430" y="648893"/>
                  </a:lnTo>
                  <a:lnTo>
                    <a:pt x="1209230" y="810666"/>
                  </a:lnTo>
                  <a:lnTo>
                    <a:pt x="1195908" y="822401"/>
                  </a:lnTo>
                  <a:lnTo>
                    <a:pt x="1188402" y="837806"/>
                  </a:lnTo>
                  <a:lnTo>
                    <a:pt x="1187208" y="854887"/>
                  </a:lnTo>
                  <a:lnTo>
                    <a:pt x="1192860" y="871715"/>
                  </a:lnTo>
                  <a:lnTo>
                    <a:pt x="1200238" y="881265"/>
                  </a:lnTo>
                  <a:lnTo>
                    <a:pt x="1209560" y="888288"/>
                  </a:lnTo>
                  <a:lnTo>
                    <a:pt x="1220216" y="892606"/>
                  </a:lnTo>
                  <a:lnTo>
                    <a:pt x="1231633" y="894092"/>
                  </a:lnTo>
                  <a:lnTo>
                    <a:pt x="1239215" y="894092"/>
                  </a:lnTo>
                  <a:lnTo>
                    <a:pt x="1246911" y="892162"/>
                  </a:lnTo>
                  <a:lnTo>
                    <a:pt x="1534033" y="726376"/>
                  </a:lnTo>
                  <a:lnTo>
                    <a:pt x="1746567" y="789254"/>
                  </a:lnTo>
                  <a:lnTo>
                    <a:pt x="1750834" y="789863"/>
                  </a:lnTo>
                  <a:lnTo>
                    <a:pt x="1755038" y="789863"/>
                  </a:lnTo>
                  <a:lnTo>
                    <a:pt x="1791462" y="771042"/>
                  </a:lnTo>
                  <a:lnTo>
                    <a:pt x="1799450" y="740156"/>
                  </a:lnTo>
                  <a:lnTo>
                    <a:pt x="1794294" y="723811"/>
                  </a:lnTo>
                  <a:lnTo>
                    <a:pt x="1783384" y="710590"/>
                  </a:lnTo>
                  <a:lnTo>
                    <a:pt x="1767687" y="702284"/>
                  </a:lnTo>
                  <a:lnTo>
                    <a:pt x="1640814" y="664730"/>
                  </a:lnTo>
                  <a:lnTo>
                    <a:pt x="1787448" y="580072"/>
                  </a:lnTo>
                  <a:lnTo>
                    <a:pt x="1800758" y="568325"/>
                  </a:lnTo>
                  <a:lnTo>
                    <a:pt x="1808276" y="552919"/>
                  </a:lnTo>
                  <a:lnTo>
                    <a:pt x="1809470" y="535825"/>
                  </a:lnTo>
                  <a:close/>
                </a:path>
                <a:path w="1809750" h="2076450">
                  <a:moveTo>
                    <a:pt x="1809559" y="1540319"/>
                  </a:moveTo>
                  <a:lnTo>
                    <a:pt x="1808365" y="1523225"/>
                  </a:lnTo>
                  <a:lnTo>
                    <a:pt x="1800847" y="1507832"/>
                  </a:lnTo>
                  <a:lnTo>
                    <a:pt x="1787525" y="1496085"/>
                  </a:lnTo>
                  <a:lnTo>
                    <a:pt x="1640979" y="1411478"/>
                  </a:lnTo>
                  <a:lnTo>
                    <a:pt x="1767751" y="1373962"/>
                  </a:lnTo>
                  <a:lnTo>
                    <a:pt x="1783448" y="1365656"/>
                  </a:lnTo>
                  <a:lnTo>
                    <a:pt x="1794357" y="1352435"/>
                  </a:lnTo>
                  <a:lnTo>
                    <a:pt x="1799513" y="1336090"/>
                  </a:lnTo>
                  <a:lnTo>
                    <a:pt x="1797939" y="1318412"/>
                  </a:lnTo>
                  <a:lnTo>
                    <a:pt x="1789620" y="1302715"/>
                  </a:lnTo>
                  <a:lnTo>
                    <a:pt x="1776399" y="1291818"/>
                  </a:lnTo>
                  <a:lnTo>
                    <a:pt x="1760054" y="1286662"/>
                  </a:lnTo>
                  <a:lnTo>
                    <a:pt x="1742376" y="1288224"/>
                  </a:lnTo>
                  <a:lnTo>
                    <a:pt x="1534210" y="1349832"/>
                  </a:lnTo>
                  <a:lnTo>
                    <a:pt x="1254023" y="1188072"/>
                  </a:lnTo>
                  <a:lnTo>
                    <a:pt x="1237170" y="1182382"/>
                  </a:lnTo>
                  <a:lnTo>
                    <a:pt x="1220076" y="1183576"/>
                  </a:lnTo>
                  <a:lnTo>
                    <a:pt x="1204683" y="1191107"/>
                  </a:lnTo>
                  <a:lnTo>
                    <a:pt x="1192961" y="1204429"/>
                  </a:lnTo>
                  <a:lnTo>
                    <a:pt x="1187310" y="1221257"/>
                  </a:lnTo>
                  <a:lnTo>
                    <a:pt x="1188504" y="1238351"/>
                  </a:lnTo>
                  <a:lnTo>
                    <a:pt x="1196022" y="1253756"/>
                  </a:lnTo>
                  <a:lnTo>
                    <a:pt x="1209344" y="1265491"/>
                  </a:lnTo>
                  <a:lnTo>
                    <a:pt x="1489417" y="1427213"/>
                  </a:lnTo>
                  <a:lnTo>
                    <a:pt x="1540205" y="1638427"/>
                  </a:lnTo>
                  <a:lnTo>
                    <a:pt x="1546225" y="1652422"/>
                  </a:lnTo>
                  <a:lnTo>
                    <a:pt x="1556181" y="1663242"/>
                  </a:lnTo>
                  <a:lnTo>
                    <a:pt x="1569008" y="1670215"/>
                  </a:lnTo>
                  <a:lnTo>
                    <a:pt x="1583613" y="1672691"/>
                  </a:lnTo>
                  <a:lnTo>
                    <a:pt x="1587093" y="1672691"/>
                  </a:lnTo>
                  <a:lnTo>
                    <a:pt x="1621790" y="1651330"/>
                  </a:lnTo>
                  <a:lnTo>
                    <a:pt x="1627784" y="1635277"/>
                  </a:lnTo>
                  <a:lnTo>
                    <a:pt x="1627124" y="1617535"/>
                  </a:lnTo>
                  <a:lnTo>
                    <a:pt x="1596199" y="1488846"/>
                  </a:lnTo>
                  <a:lnTo>
                    <a:pt x="1749869" y="1577581"/>
                  </a:lnTo>
                  <a:lnTo>
                    <a:pt x="1757565" y="1579499"/>
                  </a:lnTo>
                  <a:lnTo>
                    <a:pt x="1765122" y="1579499"/>
                  </a:lnTo>
                  <a:lnTo>
                    <a:pt x="1776539" y="1578025"/>
                  </a:lnTo>
                  <a:lnTo>
                    <a:pt x="1787207" y="1573695"/>
                  </a:lnTo>
                  <a:lnTo>
                    <a:pt x="1796529" y="1566684"/>
                  </a:lnTo>
                  <a:lnTo>
                    <a:pt x="1803908" y="1557147"/>
                  </a:lnTo>
                  <a:lnTo>
                    <a:pt x="1809559" y="15403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477871" y="4695218"/>
              <a:ext cx="235585" cy="293370"/>
            </a:xfrm>
            <a:custGeom>
              <a:avLst/>
              <a:gdLst/>
              <a:ahLst/>
              <a:cxnLst/>
              <a:rect l="l" t="t" r="r" b="b"/>
              <a:pathLst>
                <a:path w="235585" h="293370">
                  <a:moveTo>
                    <a:pt x="49464" y="0"/>
                  </a:moveTo>
                  <a:lnTo>
                    <a:pt x="33119" y="5147"/>
                  </a:lnTo>
                  <a:lnTo>
                    <a:pt x="19887" y="16035"/>
                  </a:lnTo>
                  <a:lnTo>
                    <a:pt x="11575" y="31723"/>
                  </a:lnTo>
                  <a:lnTo>
                    <a:pt x="10002" y="49399"/>
                  </a:lnTo>
                  <a:lnTo>
                    <a:pt x="15152" y="65742"/>
                  </a:lnTo>
                  <a:lnTo>
                    <a:pt x="26058" y="78963"/>
                  </a:lnTo>
                  <a:lnTo>
                    <a:pt x="41751" y="87273"/>
                  </a:lnTo>
                  <a:lnTo>
                    <a:pt x="168674" y="124827"/>
                  </a:lnTo>
                  <a:lnTo>
                    <a:pt x="22015" y="209498"/>
                  </a:lnTo>
                  <a:lnTo>
                    <a:pt x="8706" y="221239"/>
                  </a:lnTo>
                  <a:lnTo>
                    <a:pt x="1192" y="236638"/>
                  </a:lnTo>
                  <a:lnTo>
                    <a:pt x="0" y="253732"/>
                  </a:lnTo>
                  <a:lnTo>
                    <a:pt x="5657" y="270559"/>
                  </a:lnTo>
                  <a:lnTo>
                    <a:pt x="13037" y="280095"/>
                  </a:lnTo>
                  <a:lnTo>
                    <a:pt x="22347" y="287107"/>
                  </a:lnTo>
                  <a:lnTo>
                    <a:pt x="33002" y="291433"/>
                  </a:lnTo>
                  <a:lnTo>
                    <a:pt x="44418" y="292911"/>
                  </a:lnTo>
                  <a:lnTo>
                    <a:pt x="51987" y="292911"/>
                  </a:lnTo>
                  <a:lnTo>
                    <a:pt x="150158" y="238746"/>
                  </a:lnTo>
                  <a:lnTo>
                    <a:pt x="177184" y="194676"/>
                  </a:lnTo>
                  <a:lnTo>
                    <a:pt x="200421" y="148528"/>
                  </a:lnTo>
                  <a:lnTo>
                    <a:pt x="219834" y="100632"/>
                  </a:lnTo>
                  <a:lnTo>
                    <a:pt x="235387" y="51319"/>
                  </a:lnTo>
                  <a:lnTo>
                    <a:pt x="67112" y="1535"/>
                  </a:lnTo>
                  <a:lnTo>
                    <a:pt x="4946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87823" y="4110611"/>
              <a:ext cx="107538" cy="877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675524" y="6034716"/>
              <a:ext cx="5016500" cy="1277620"/>
            </a:xfrm>
            <a:custGeom>
              <a:avLst/>
              <a:gdLst/>
              <a:ahLst/>
              <a:cxnLst/>
              <a:rect l="l" t="t" r="r" b="b"/>
              <a:pathLst>
                <a:path w="5016500" h="1277620">
                  <a:moveTo>
                    <a:pt x="5016478" y="638976"/>
                  </a:moveTo>
                  <a:lnTo>
                    <a:pt x="664453" y="638976"/>
                  </a:lnTo>
                  <a:lnTo>
                    <a:pt x="623851" y="639687"/>
                  </a:lnTo>
                  <a:lnTo>
                    <a:pt x="581996" y="642732"/>
                  </a:lnTo>
                  <a:lnTo>
                    <a:pt x="539360" y="649485"/>
                  </a:lnTo>
                  <a:lnTo>
                    <a:pt x="496411" y="661320"/>
                  </a:lnTo>
                  <a:lnTo>
                    <a:pt x="453619" y="679607"/>
                  </a:lnTo>
                  <a:lnTo>
                    <a:pt x="411454" y="705721"/>
                  </a:lnTo>
                  <a:lnTo>
                    <a:pt x="370385" y="741034"/>
                  </a:lnTo>
                  <a:lnTo>
                    <a:pt x="336481" y="779732"/>
                  </a:lnTo>
                  <a:lnTo>
                    <a:pt x="308923" y="821307"/>
                  </a:lnTo>
                  <a:lnTo>
                    <a:pt x="287822" y="865088"/>
                  </a:lnTo>
                  <a:lnTo>
                    <a:pt x="273294" y="910405"/>
                  </a:lnTo>
                  <a:lnTo>
                    <a:pt x="265453" y="956589"/>
                  </a:lnTo>
                  <a:lnTo>
                    <a:pt x="264411" y="1002971"/>
                  </a:lnTo>
                  <a:lnTo>
                    <a:pt x="270284" y="1048879"/>
                  </a:lnTo>
                  <a:lnTo>
                    <a:pt x="283184" y="1093646"/>
                  </a:lnTo>
                  <a:lnTo>
                    <a:pt x="303227" y="1136601"/>
                  </a:lnTo>
                  <a:lnTo>
                    <a:pt x="331393" y="1176701"/>
                  </a:lnTo>
                  <a:lnTo>
                    <a:pt x="366674" y="1211069"/>
                  </a:lnTo>
                  <a:lnTo>
                    <a:pt x="407694" y="1239009"/>
                  </a:lnTo>
                  <a:lnTo>
                    <a:pt x="453077" y="1259824"/>
                  </a:lnTo>
                  <a:lnTo>
                    <a:pt x="501445" y="1272821"/>
                  </a:lnTo>
                  <a:lnTo>
                    <a:pt x="551423" y="1277304"/>
                  </a:lnTo>
                  <a:lnTo>
                    <a:pt x="558342" y="1277218"/>
                  </a:lnTo>
                  <a:lnTo>
                    <a:pt x="624927" y="1266883"/>
                  </a:lnTo>
                  <a:lnTo>
                    <a:pt x="666582" y="1250028"/>
                  </a:lnTo>
                  <a:lnTo>
                    <a:pt x="703379" y="1225874"/>
                  </a:lnTo>
                  <a:lnTo>
                    <a:pt x="734647" y="1194961"/>
                  </a:lnTo>
                  <a:lnTo>
                    <a:pt x="570435" y="1191719"/>
                  </a:lnTo>
                  <a:lnTo>
                    <a:pt x="524164" y="1190965"/>
                  </a:lnTo>
                  <a:lnTo>
                    <a:pt x="479502" y="1179818"/>
                  </a:lnTo>
                  <a:lnTo>
                    <a:pt x="438620" y="1159372"/>
                  </a:lnTo>
                  <a:lnTo>
                    <a:pt x="403687" y="1130720"/>
                  </a:lnTo>
                  <a:lnTo>
                    <a:pt x="376874" y="1094957"/>
                  </a:lnTo>
                  <a:lnTo>
                    <a:pt x="357259" y="1048877"/>
                  </a:lnTo>
                  <a:lnTo>
                    <a:pt x="348978" y="1002405"/>
                  </a:lnTo>
                  <a:lnTo>
                    <a:pt x="350679" y="956589"/>
                  </a:lnTo>
                  <a:lnTo>
                    <a:pt x="361008" y="912482"/>
                  </a:lnTo>
                  <a:lnTo>
                    <a:pt x="378611" y="871128"/>
                  </a:lnTo>
                  <a:lnTo>
                    <a:pt x="402135" y="833576"/>
                  </a:lnTo>
                  <a:lnTo>
                    <a:pt x="430227" y="800876"/>
                  </a:lnTo>
                  <a:lnTo>
                    <a:pt x="474054" y="765431"/>
                  </a:lnTo>
                  <a:lnTo>
                    <a:pt x="519686" y="742840"/>
                  </a:lnTo>
                  <a:lnTo>
                    <a:pt x="566828" y="730243"/>
                  </a:lnTo>
                  <a:lnTo>
                    <a:pt x="615183" y="724782"/>
                  </a:lnTo>
                  <a:lnTo>
                    <a:pt x="664453" y="723597"/>
                  </a:lnTo>
                  <a:lnTo>
                    <a:pt x="5016478" y="723597"/>
                  </a:lnTo>
                  <a:lnTo>
                    <a:pt x="5016478" y="638976"/>
                  </a:lnTo>
                  <a:close/>
                </a:path>
                <a:path w="5016500" h="1277620">
                  <a:moveTo>
                    <a:pt x="753025" y="929633"/>
                  </a:moveTo>
                  <a:lnTo>
                    <a:pt x="585704" y="929633"/>
                  </a:lnTo>
                  <a:lnTo>
                    <a:pt x="616295" y="931165"/>
                  </a:lnTo>
                  <a:lnTo>
                    <a:pt x="641576" y="939358"/>
                  </a:lnTo>
                  <a:lnTo>
                    <a:pt x="675856" y="966145"/>
                  </a:lnTo>
                  <a:lnTo>
                    <a:pt x="697378" y="1005820"/>
                  </a:lnTo>
                  <a:lnTo>
                    <a:pt x="703103" y="1061330"/>
                  </a:lnTo>
                  <a:lnTo>
                    <a:pt x="697308" y="1089255"/>
                  </a:lnTo>
                  <a:lnTo>
                    <a:pt x="671741" y="1138671"/>
                  </a:lnTo>
                  <a:lnTo>
                    <a:pt x="637853" y="1169247"/>
                  </a:lnTo>
                  <a:lnTo>
                    <a:pt x="601975" y="1185444"/>
                  </a:lnTo>
                  <a:lnTo>
                    <a:pt x="570435" y="1191719"/>
                  </a:lnTo>
                  <a:lnTo>
                    <a:pt x="736836" y="1191719"/>
                  </a:lnTo>
                  <a:lnTo>
                    <a:pt x="759715" y="1157834"/>
                  </a:lnTo>
                  <a:lnTo>
                    <a:pt x="777915" y="1115036"/>
                  </a:lnTo>
                  <a:lnTo>
                    <a:pt x="787260" y="1069650"/>
                  </a:lnTo>
                  <a:lnTo>
                    <a:pt x="787056" y="1023591"/>
                  </a:lnTo>
                  <a:lnTo>
                    <a:pt x="777522" y="978878"/>
                  </a:lnTo>
                  <a:lnTo>
                    <a:pt x="758878" y="937528"/>
                  </a:lnTo>
                  <a:lnTo>
                    <a:pt x="753025" y="929633"/>
                  </a:lnTo>
                  <a:close/>
                </a:path>
                <a:path w="5016500" h="1277620">
                  <a:moveTo>
                    <a:pt x="5016478" y="840233"/>
                  </a:moveTo>
                  <a:lnTo>
                    <a:pt x="1016129" y="840233"/>
                  </a:lnTo>
                  <a:lnTo>
                    <a:pt x="962215" y="849153"/>
                  </a:lnTo>
                  <a:lnTo>
                    <a:pt x="917223" y="873961"/>
                  </a:lnTo>
                  <a:lnTo>
                    <a:pt x="884768" y="911728"/>
                  </a:lnTo>
                  <a:lnTo>
                    <a:pt x="868466" y="959524"/>
                  </a:lnTo>
                  <a:lnTo>
                    <a:pt x="869323" y="1004098"/>
                  </a:lnTo>
                  <a:lnTo>
                    <a:pt x="883091" y="1044534"/>
                  </a:lnTo>
                  <a:lnTo>
                    <a:pt x="908007" y="1078435"/>
                  </a:lnTo>
                  <a:lnTo>
                    <a:pt x="942307" y="1103400"/>
                  </a:lnTo>
                  <a:lnTo>
                    <a:pt x="984226" y="1117030"/>
                  </a:lnTo>
                  <a:lnTo>
                    <a:pt x="1010414" y="1119024"/>
                  </a:lnTo>
                  <a:lnTo>
                    <a:pt x="1026884" y="1115700"/>
                  </a:lnTo>
                  <a:lnTo>
                    <a:pt x="1052730" y="1076707"/>
                  </a:lnTo>
                  <a:lnTo>
                    <a:pt x="1026884" y="1037717"/>
                  </a:lnTo>
                  <a:lnTo>
                    <a:pt x="1005842" y="1034391"/>
                  </a:lnTo>
                  <a:lnTo>
                    <a:pt x="1001498" y="1034073"/>
                  </a:lnTo>
                  <a:lnTo>
                    <a:pt x="962124" y="1011977"/>
                  </a:lnTo>
                  <a:lnTo>
                    <a:pt x="952337" y="970866"/>
                  </a:lnTo>
                  <a:lnTo>
                    <a:pt x="960000" y="950939"/>
                  </a:lnTo>
                  <a:lnTo>
                    <a:pt x="975032" y="936547"/>
                  </a:lnTo>
                  <a:lnTo>
                    <a:pt x="994663" y="927817"/>
                  </a:lnTo>
                  <a:lnTo>
                    <a:pt x="1016129" y="924879"/>
                  </a:lnTo>
                  <a:lnTo>
                    <a:pt x="5016478" y="924879"/>
                  </a:lnTo>
                  <a:lnTo>
                    <a:pt x="5016478" y="840233"/>
                  </a:lnTo>
                  <a:close/>
                </a:path>
                <a:path w="5016500" h="1277620">
                  <a:moveTo>
                    <a:pt x="578431" y="845188"/>
                  </a:moveTo>
                  <a:lnTo>
                    <a:pt x="526103" y="856377"/>
                  </a:lnTo>
                  <a:lnTo>
                    <a:pt x="479046" y="880312"/>
                  </a:lnTo>
                  <a:lnTo>
                    <a:pt x="440946" y="915684"/>
                  </a:lnTo>
                  <a:lnTo>
                    <a:pt x="432002" y="946805"/>
                  </a:lnTo>
                  <a:lnTo>
                    <a:pt x="436874" y="962279"/>
                  </a:lnTo>
                  <a:lnTo>
                    <a:pt x="447690" y="975145"/>
                  </a:lnTo>
                  <a:lnTo>
                    <a:pt x="462644" y="982804"/>
                  </a:lnTo>
                  <a:lnTo>
                    <a:pt x="478816" y="984091"/>
                  </a:lnTo>
                  <a:lnTo>
                    <a:pt x="494290" y="979223"/>
                  </a:lnTo>
                  <a:lnTo>
                    <a:pt x="507151" y="968414"/>
                  </a:lnTo>
                  <a:lnTo>
                    <a:pt x="528441" y="949152"/>
                  </a:lnTo>
                  <a:lnTo>
                    <a:pt x="555522" y="935926"/>
                  </a:lnTo>
                  <a:lnTo>
                    <a:pt x="585704" y="929633"/>
                  </a:lnTo>
                  <a:lnTo>
                    <a:pt x="753025" y="929633"/>
                  </a:lnTo>
                  <a:lnTo>
                    <a:pt x="734787" y="905030"/>
                  </a:lnTo>
                  <a:lnTo>
                    <a:pt x="705152" y="878919"/>
                  </a:lnTo>
                  <a:lnTo>
                    <a:pt x="670747" y="859745"/>
                  </a:lnTo>
                  <a:lnTo>
                    <a:pt x="632348" y="848057"/>
                  </a:lnTo>
                  <a:lnTo>
                    <a:pt x="578431" y="845188"/>
                  </a:lnTo>
                  <a:close/>
                </a:path>
                <a:path w="5016500" h="1277620">
                  <a:moveTo>
                    <a:pt x="160766" y="128603"/>
                  </a:moveTo>
                  <a:lnTo>
                    <a:pt x="115898" y="139287"/>
                  </a:lnTo>
                  <a:lnTo>
                    <a:pt x="74005" y="162269"/>
                  </a:lnTo>
                  <a:lnTo>
                    <a:pt x="40491" y="194763"/>
                  </a:lnTo>
                  <a:lnTo>
                    <a:pt x="16688" y="234514"/>
                  </a:lnTo>
                  <a:lnTo>
                    <a:pt x="3042" y="279076"/>
                  </a:lnTo>
                  <a:lnTo>
                    <a:pt x="0" y="325999"/>
                  </a:lnTo>
                  <a:lnTo>
                    <a:pt x="8007" y="372834"/>
                  </a:lnTo>
                  <a:lnTo>
                    <a:pt x="27510" y="417133"/>
                  </a:lnTo>
                  <a:lnTo>
                    <a:pt x="55695" y="453282"/>
                  </a:lnTo>
                  <a:lnTo>
                    <a:pt x="91990" y="482467"/>
                  </a:lnTo>
                  <a:lnTo>
                    <a:pt x="135172" y="504075"/>
                  </a:lnTo>
                  <a:lnTo>
                    <a:pt x="184013" y="517490"/>
                  </a:lnTo>
                  <a:lnTo>
                    <a:pt x="237289" y="522098"/>
                  </a:lnTo>
                  <a:lnTo>
                    <a:pt x="470473" y="522098"/>
                  </a:lnTo>
                  <a:lnTo>
                    <a:pt x="486951" y="518772"/>
                  </a:lnTo>
                  <a:lnTo>
                    <a:pt x="500406" y="509702"/>
                  </a:lnTo>
                  <a:lnTo>
                    <a:pt x="509476" y="496247"/>
                  </a:lnTo>
                  <a:lnTo>
                    <a:pt x="512802" y="479769"/>
                  </a:lnTo>
                  <a:lnTo>
                    <a:pt x="509476" y="463301"/>
                  </a:lnTo>
                  <a:lnTo>
                    <a:pt x="500406" y="449854"/>
                  </a:lnTo>
                  <a:lnTo>
                    <a:pt x="486951" y="440789"/>
                  </a:lnTo>
                  <a:lnTo>
                    <a:pt x="470473" y="437466"/>
                  </a:lnTo>
                  <a:lnTo>
                    <a:pt x="237289" y="437466"/>
                  </a:lnTo>
                  <a:lnTo>
                    <a:pt x="199684" y="434103"/>
                  </a:lnTo>
                  <a:lnTo>
                    <a:pt x="161384" y="423169"/>
                  </a:lnTo>
                  <a:lnTo>
                    <a:pt x="126718" y="403390"/>
                  </a:lnTo>
                  <a:lnTo>
                    <a:pt x="100014" y="373496"/>
                  </a:lnTo>
                  <a:lnTo>
                    <a:pt x="86297" y="335811"/>
                  </a:lnTo>
                  <a:lnTo>
                    <a:pt x="86338" y="295824"/>
                  </a:lnTo>
                  <a:lnTo>
                    <a:pt x="99230" y="258926"/>
                  </a:lnTo>
                  <a:lnTo>
                    <a:pt x="124068" y="230506"/>
                  </a:lnTo>
                  <a:lnTo>
                    <a:pt x="145284" y="218701"/>
                  </a:lnTo>
                  <a:lnTo>
                    <a:pt x="167716" y="213020"/>
                  </a:lnTo>
                  <a:lnTo>
                    <a:pt x="315941" y="213020"/>
                  </a:lnTo>
                  <a:lnTo>
                    <a:pt x="311511" y="202527"/>
                  </a:lnTo>
                  <a:lnTo>
                    <a:pt x="285018" y="169735"/>
                  </a:lnTo>
                  <a:lnTo>
                    <a:pt x="249595" y="145086"/>
                  </a:lnTo>
                  <a:lnTo>
                    <a:pt x="206152" y="130456"/>
                  </a:lnTo>
                  <a:lnTo>
                    <a:pt x="160766" y="128603"/>
                  </a:lnTo>
                  <a:close/>
                </a:path>
                <a:path w="5016500" h="1277620">
                  <a:moveTo>
                    <a:pt x="710822" y="0"/>
                  </a:moveTo>
                  <a:lnTo>
                    <a:pt x="661191" y="10125"/>
                  </a:lnTo>
                  <a:lnTo>
                    <a:pt x="614760" y="31675"/>
                  </a:lnTo>
                  <a:lnTo>
                    <a:pt x="573559" y="64238"/>
                  </a:lnTo>
                  <a:lnTo>
                    <a:pt x="538534" y="106518"/>
                  </a:lnTo>
                  <a:lnTo>
                    <a:pt x="515330" y="151398"/>
                  </a:lnTo>
                  <a:lnTo>
                    <a:pt x="503015" y="197993"/>
                  </a:lnTo>
                  <a:lnTo>
                    <a:pt x="499477" y="246551"/>
                  </a:lnTo>
                  <a:lnTo>
                    <a:pt x="504386" y="295299"/>
                  </a:lnTo>
                  <a:lnTo>
                    <a:pt x="517407" y="342461"/>
                  </a:lnTo>
                  <a:lnTo>
                    <a:pt x="538209" y="386263"/>
                  </a:lnTo>
                  <a:lnTo>
                    <a:pt x="566460" y="424931"/>
                  </a:lnTo>
                  <a:lnTo>
                    <a:pt x="603327" y="458742"/>
                  </a:lnTo>
                  <a:lnTo>
                    <a:pt x="646719" y="485803"/>
                  </a:lnTo>
                  <a:lnTo>
                    <a:pt x="695564" y="505675"/>
                  </a:lnTo>
                  <a:lnTo>
                    <a:pt x="748789" y="517919"/>
                  </a:lnTo>
                  <a:lnTo>
                    <a:pt x="805322" y="522098"/>
                  </a:lnTo>
                  <a:lnTo>
                    <a:pt x="5016478" y="522098"/>
                  </a:lnTo>
                  <a:lnTo>
                    <a:pt x="5016478" y="437466"/>
                  </a:lnTo>
                  <a:lnTo>
                    <a:pt x="805322" y="437466"/>
                  </a:lnTo>
                  <a:lnTo>
                    <a:pt x="752840" y="432846"/>
                  </a:lnTo>
                  <a:lnTo>
                    <a:pt x="705006" y="419392"/>
                  </a:lnTo>
                  <a:lnTo>
                    <a:pt x="663356" y="397705"/>
                  </a:lnTo>
                  <a:lnTo>
                    <a:pt x="629427" y="368390"/>
                  </a:lnTo>
                  <a:lnTo>
                    <a:pt x="602704" y="327506"/>
                  </a:lnTo>
                  <a:lnTo>
                    <a:pt x="587421" y="279581"/>
                  </a:lnTo>
                  <a:lnTo>
                    <a:pt x="584435" y="229210"/>
                  </a:lnTo>
                  <a:lnTo>
                    <a:pt x="594603" y="180989"/>
                  </a:lnTo>
                  <a:lnTo>
                    <a:pt x="620505" y="138093"/>
                  </a:lnTo>
                  <a:lnTo>
                    <a:pt x="665604" y="100037"/>
                  </a:lnTo>
                  <a:lnTo>
                    <a:pt x="702261" y="86653"/>
                  </a:lnTo>
                  <a:lnTo>
                    <a:pt x="740927" y="84423"/>
                  </a:lnTo>
                  <a:lnTo>
                    <a:pt x="897022" y="84423"/>
                  </a:lnTo>
                  <a:lnTo>
                    <a:pt x="887435" y="70132"/>
                  </a:lnTo>
                  <a:lnTo>
                    <a:pt x="853377" y="38913"/>
                  </a:lnTo>
                  <a:lnTo>
                    <a:pt x="811557" y="15673"/>
                  </a:lnTo>
                  <a:lnTo>
                    <a:pt x="761620" y="1712"/>
                  </a:lnTo>
                  <a:lnTo>
                    <a:pt x="710822" y="0"/>
                  </a:lnTo>
                  <a:close/>
                </a:path>
                <a:path w="5016500" h="1277620">
                  <a:moveTo>
                    <a:pt x="315941" y="213020"/>
                  </a:moveTo>
                  <a:lnTo>
                    <a:pt x="167716" y="213020"/>
                  </a:lnTo>
                  <a:lnTo>
                    <a:pt x="190146" y="213599"/>
                  </a:lnTo>
                  <a:lnTo>
                    <a:pt x="211355" y="220575"/>
                  </a:lnTo>
                  <a:lnTo>
                    <a:pt x="227428" y="231814"/>
                  </a:lnTo>
                  <a:lnTo>
                    <a:pt x="239322" y="246862"/>
                  </a:lnTo>
                  <a:lnTo>
                    <a:pt x="246704" y="265147"/>
                  </a:lnTo>
                  <a:lnTo>
                    <a:pt x="249239" y="286094"/>
                  </a:lnTo>
                  <a:lnTo>
                    <a:pt x="252563" y="302565"/>
                  </a:lnTo>
                  <a:lnTo>
                    <a:pt x="261630" y="316015"/>
                  </a:lnTo>
                  <a:lnTo>
                    <a:pt x="275080" y="325085"/>
                  </a:lnTo>
                  <a:lnTo>
                    <a:pt x="291556" y="328411"/>
                  </a:lnTo>
                  <a:lnTo>
                    <a:pt x="308024" y="325085"/>
                  </a:lnTo>
                  <a:lnTo>
                    <a:pt x="321471" y="316015"/>
                  </a:lnTo>
                  <a:lnTo>
                    <a:pt x="330536" y="302565"/>
                  </a:lnTo>
                  <a:lnTo>
                    <a:pt x="333859" y="286094"/>
                  </a:lnTo>
                  <a:lnTo>
                    <a:pt x="328112" y="241850"/>
                  </a:lnTo>
                  <a:lnTo>
                    <a:pt x="315941" y="213020"/>
                  </a:lnTo>
                  <a:close/>
                </a:path>
                <a:path w="5016500" h="1277620">
                  <a:moveTo>
                    <a:pt x="897022" y="84423"/>
                  </a:moveTo>
                  <a:lnTo>
                    <a:pt x="740927" y="84423"/>
                  </a:lnTo>
                  <a:lnTo>
                    <a:pt x="779172" y="93854"/>
                  </a:lnTo>
                  <a:lnTo>
                    <a:pt x="808785" y="111272"/>
                  </a:lnTo>
                  <a:lnTo>
                    <a:pt x="830930" y="135320"/>
                  </a:lnTo>
                  <a:lnTo>
                    <a:pt x="844804" y="164806"/>
                  </a:lnTo>
                  <a:lnTo>
                    <a:pt x="849606" y="198540"/>
                  </a:lnTo>
                  <a:lnTo>
                    <a:pt x="852932" y="215011"/>
                  </a:lnTo>
                  <a:lnTo>
                    <a:pt x="862002" y="228462"/>
                  </a:lnTo>
                  <a:lnTo>
                    <a:pt x="875453" y="237531"/>
                  </a:lnTo>
                  <a:lnTo>
                    <a:pt x="891923" y="240857"/>
                  </a:lnTo>
                  <a:lnTo>
                    <a:pt x="908393" y="237531"/>
                  </a:lnTo>
                  <a:lnTo>
                    <a:pt x="921844" y="228462"/>
                  </a:lnTo>
                  <a:lnTo>
                    <a:pt x="930913" y="215011"/>
                  </a:lnTo>
                  <a:lnTo>
                    <a:pt x="934239" y="198540"/>
                  </a:lnTo>
                  <a:lnTo>
                    <a:pt x="928746" y="151258"/>
                  </a:lnTo>
                  <a:lnTo>
                    <a:pt x="912851" y="108017"/>
                  </a:lnTo>
                  <a:lnTo>
                    <a:pt x="897022" y="844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539977" y="6472186"/>
              <a:ext cx="3152140" cy="487680"/>
            </a:xfrm>
            <a:custGeom>
              <a:avLst/>
              <a:gdLst/>
              <a:ahLst/>
              <a:cxnLst/>
              <a:rect l="l" t="t" r="r" b="b"/>
              <a:pathLst>
                <a:path w="3152140" h="487679">
                  <a:moveTo>
                    <a:pt x="3152013" y="402767"/>
                  </a:moveTo>
                  <a:lnTo>
                    <a:pt x="7353" y="402767"/>
                  </a:lnTo>
                  <a:lnTo>
                    <a:pt x="4876" y="423862"/>
                  </a:lnTo>
                  <a:lnTo>
                    <a:pt x="2844" y="445008"/>
                  </a:lnTo>
                  <a:lnTo>
                    <a:pt x="1244" y="466191"/>
                  </a:lnTo>
                  <a:lnTo>
                    <a:pt x="0" y="487387"/>
                  </a:lnTo>
                  <a:lnTo>
                    <a:pt x="3152013" y="487387"/>
                  </a:lnTo>
                  <a:lnTo>
                    <a:pt x="3152013" y="402767"/>
                  </a:lnTo>
                  <a:close/>
                </a:path>
                <a:path w="3152140" h="487679">
                  <a:moveTo>
                    <a:pt x="3152025" y="201510"/>
                  </a:moveTo>
                  <a:lnTo>
                    <a:pt x="54165" y="201510"/>
                  </a:lnTo>
                  <a:lnTo>
                    <a:pt x="47282" y="222465"/>
                  </a:lnTo>
                  <a:lnTo>
                    <a:pt x="40868" y="243547"/>
                  </a:lnTo>
                  <a:lnTo>
                    <a:pt x="34925" y="264782"/>
                  </a:lnTo>
                  <a:lnTo>
                    <a:pt x="29413" y="286131"/>
                  </a:lnTo>
                  <a:lnTo>
                    <a:pt x="3152025" y="286131"/>
                  </a:lnTo>
                  <a:lnTo>
                    <a:pt x="3152025" y="201510"/>
                  </a:lnTo>
                  <a:close/>
                </a:path>
                <a:path w="3152140" h="487679">
                  <a:moveTo>
                    <a:pt x="3152025" y="0"/>
                  </a:moveTo>
                  <a:lnTo>
                    <a:pt x="149669" y="0"/>
                  </a:lnTo>
                  <a:lnTo>
                    <a:pt x="137058" y="20751"/>
                  </a:lnTo>
                  <a:lnTo>
                    <a:pt x="125006" y="41783"/>
                  </a:lnTo>
                  <a:lnTo>
                    <a:pt x="113512" y="63080"/>
                  </a:lnTo>
                  <a:lnTo>
                    <a:pt x="102577" y="84620"/>
                  </a:lnTo>
                  <a:lnTo>
                    <a:pt x="3152025" y="84620"/>
                  </a:lnTo>
                  <a:lnTo>
                    <a:pt x="3152025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717994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60">
                <a:solidFill>
                  <a:srgbClr val="FFFFFF"/>
                </a:solidFill>
              </a:rPr>
              <a:t>Creating</a:t>
            </a:r>
            <a:r>
              <a:rPr dirty="0" sz="3600" spc="-25">
                <a:solidFill>
                  <a:srgbClr val="FFFFFF"/>
                </a:solidFill>
              </a:rPr>
              <a:t> </a:t>
            </a:r>
            <a:r>
              <a:rPr dirty="0" sz="3600" spc="-30">
                <a:solidFill>
                  <a:srgbClr val="FFFFFF"/>
                </a:solidFill>
              </a:rPr>
              <a:t>extreme</a:t>
            </a:r>
            <a:r>
              <a:rPr dirty="0" sz="3600" spc="-25">
                <a:solidFill>
                  <a:srgbClr val="FFFFFF"/>
                </a:solidFill>
              </a:rPr>
              <a:t> </a:t>
            </a:r>
            <a:r>
              <a:rPr dirty="0" sz="3600" spc="-50">
                <a:solidFill>
                  <a:srgbClr val="FFFFFF"/>
                </a:solidFill>
              </a:rPr>
              <a:t>weather</a:t>
            </a:r>
            <a:r>
              <a:rPr dirty="0" sz="3600" spc="-25">
                <a:solidFill>
                  <a:srgbClr val="FFFFFF"/>
                </a:solidFill>
              </a:rPr>
              <a:t> </a:t>
            </a:r>
            <a:r>
              <a:rPr dirty="0" sz="3600" spc="-35">
                <a:solidFill>
                  <a:srgbClr val="FFFFFF"/>
                </a:solidFill>
              </a:rPr>
              <a:t>guidance</a:t>
            </a:r>
            <a:endParaRPr sz="3600"/>
          </a:p>
        </p:txBody>
      </p:sp>
      <p:sp>
        <p:nvSpPr>
          <p:cNvPr id="43" name="object 43"/>
          <p:cNvSpPr txBox="1"/>
          <p:nvPr/>
        </p:nvSpPr>
        <p:spPr>
          <a:xfrm>
            <a:off x="8859407" y="552746"/>
            <a:ext cx="138811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dirty="0" sz="1400" spc="-6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6085935" y="2556354"/>
            <a:ext cx="4131945" cy="4207510"/>
            <a:chOff x="6085935" y="2556354"/>
            <a:chExt cx="4131945" cy="42075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85935" y="2556354"/>
              <a:ext cx="4131871" cy="36056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9850" y="5529300"/>
              <a:ext cx="2032000" cy="902969"/>
            </a:xfrm>
            <a:custGeom>
              <a:avLst/>
              <a:gdLst/>
              <a:ahLst/>
              <a:cxnLst/>
              <a:rect l="l" t="t" r="r" b="b"/>
              <a:pathLst>
                <a:path w="2032000" h="902970">
                  <a:moveTo>
                    <a:pt x="33020" y="607110"/>
                  </a:moveTo>
                  <a:lnTo>
                    <a:pt x="25628" y="599719"/>
                  </a:lnTo>
                  <a:lnTo>
                    <a:pt x="16510" y="599719"/>
                  </a:lnTo>
                  <a:lnTo>
                    <a:pt x="7391" y="599719"/>
                  </a:lnTo>
                  <a:lnTo>
                    <a:pt x="0" y="607110"/>
                  </a:lnTo>
                  <a:lnTo>
                    <a:pt x="0" y="625348"/>
                  </a:lnTo>
                  <a:lnTo>
                    <a:pt x="7391" y="632739"/>
                  </a:lnTo>
                  <a:lnTo>
                    <a:pt x="25628" y="632739"/>
                  </a:lnTo>
                  <a:lnTo>
                    <a:pt x="33020" y="625348"/>
                  </a:lnTo>
                  <a:lnTo>
                    <a:pt x="33020" y="607110"/>
                  </a:lnTo>
                  <a:close/>
                </a:path>
                <a:path w="2032000" h="902970">
                  <a:moveTo>
                    <a:pt x="33020" y="276098"/>
                  </a:moveTo>
                  <a:lnTo>
                    <a:pt x="25628" y="268706"/>
                  </a:lnTo>
                  <a:lnTo>
                    <a:pt x="7391" y="268706"/>
                  </a:lnTo>
                  <a:lnTo>
                    <a:pt x="0" y="276098"/>
                  </a:lnTo>
                  <a:lnTo>
                    <a:pt x="0" y="294335"/>
                  </a:lnTo>
                  <a:lnTo>
                    <a:pt x="7391" y="301726"/>
                  </a:lnTo>
                  <a:lnTo>
                    <a:pt x="16510" y="301726"/>
                  </a:lnTo>
                  <a:lnTo>
                    <a:pt x="25628" y="301726"/>
                  </a:lnTo>
                  <a:lnTo>
                    <a:pt x="33020" y="294335"/>
                  </a:lnTo>
                  <a:lnTo>
                    <a:pt x="33020" y="276098"/>
                  </a:lnTo>
                  <a:close/>
                </a:path>
                <a:path w="2032000" h="902970">
                  <a:moveTo>
                    <a:pt x="33832" y="877239"/>
                  </a:moveTo>
                  <a:lnTo>
                    <a:pt x="26441" y="869835"/>
                  </a:lnTo>
                  <a:lnTo>
                    <a:pt x="8216" y="869835"/>
                  </a:lnTo>
                  <a:lnTo>
                    <a:pt x="812" y="877239"/>
                  </a:lnTo>
                  <a:lnTo>
                    <a:pt x="812" y="895464"/>
                  </a:lnTo>
                  <a:lnTo>
                    <a:pt x="8216" y="902868"/>
                  </a:lnTo>
                  <a:lnTo>
                    <a:pt x="26441" y="902868"/>
                  </a:lnTo>
                  <a:lnTo>
                    <a:pt x="33832" y="895464"/>
                  </a:lnTo>
                  <a:lnTo>
                    <a:pt x="33832" y="886345"/>
                  </a:lnTo>
                  <a:lnTo>
                    <a:pt x="33832" y="877239"/>
                  </a:lnTo>
                  <a:close/>
                </a:path>
                <a:path w="2032000" h="902970">
                  <a:moveTo>
                    <a:pt x="33832" y="809548"/>
                  </a:moveTo>
                  <a:lnTo>
                    <a:pt x="26441" y="802157"/>
                  </a:lnTo>
                  <a:lnTo>
                    <a:pt x="8216" y="802157"/>
                  </a:lnTo>
                  <a:lnTo>
                    <a:pt x="812" y="809548"/>
                  </a:lnTo>
                  <a:lnTo>
                    <a:pt x="812" y="827786"/>
                  </a:lnTo>
                  <a:lnTo>
                    <a:pt x="8216" y="835177"/>
                  </a:lnTo>
                  <a:lnTo>
                    <a:pt x="26441" y="835177"/>
                  </a:lnTo>
                  <a:lnTo>
                    <a:pt x="33832" y="827786"/>
                  </a:lnTo>
                  <a:lnTo>
                    <a:pt x="33832" y="818667"/>
                  </a:lnTo>
                  <a:lnTo>
                    <a:pt x="33832" y="809548"/>
                  </a:lnTo>
                  <a:close/>
                </a:path>
                <a:path w="2032000" h="902970">
                  <a:moveTo>
                    <a:pt x="33832" y="742683"/>
                  </a:moveTo>
                  <a:lnTo>
                    <a:pt x="26441" y="735291"/>
                  </a:lnTo>
                  <a:lnTo>
                    <a:pt x="8216" y="735291"/>
                  </a:lnTo>
                  <a:lnTo>
                    <a:pt x="812" y="742683"/>
                  </a:lnTo>
                  <a:lnTo>
                    <a:pt x="812" y="760920"/>
                  </a:lnTo>
                  <a:lnTo>
                    <a:pt x="8216" y="768311"/>
                  </a:lnTo>
                  <a:lnTo>
                    <a:pt x="26441" y="768311"/>
                  </a:lnTo>
                  <a:lnTo>
                    <a:pt x="33832" y="760920"/>
                  </a:lnTo>
                  <a:lnTo>
                    <a:pt x="33832" y="751801"/>
                  </a:lnTo>
                  <a:lnTo>
                    <a:pt x="33832" y="742683"/>
                  </a:lnTo>
                  <a:close/>
                </a:path>
                <a:path w="2032000" h="902970">
                  <a:moveTo>
                    <a:pt x="33832" y="676656"/>
                  </a:moveTo>
                  <a:lnTo>
                    <a:pt x="26441" y="669251"/>
                  </a:lnTo>
                  <a:lnTo>
                    <a:pt x="8216" y="669251"/>
                  </a:lnTo>
                  <a:lnTo>
                    <a:pt x="812" y="676656"/>
                  </a:lnTo>
                  <a:lnTo>
                    <a:pt x="812" y="694880"/>
                  </a:lnTo>
                  <a:lnTo>
                    <a:pt x="8216" y="702259"/>
                  </a:lnTo>
                  <a:lnTo>
                    <a:pt x="26441" y="702259"/>
                  </a:lnTo>
                  <a:lnTo>
                    <a:pt x="33832" y="694880"/>
                  </a:lnTo>
                  <a:lnTo>
                    <a:pt x="33832" y="685761"/>
                  </a:lnTo>
                  <a:lnTo>
                    <a:pt x="33832" y="676656"/>
                  </a:lnTo>
                  <a:close/>
                </a:path>
                <a:path w="2032000" h="902970">
                  <a:moveTo>
                    <a:pt x="33832" y="541896"/>
                  </a:moveTo>
                  <a:lnTo>
                    <a:pt x="26441" y="534504"/>
                  </a:lnTo>
                  <a:lnTo>
                    <a:pt x="17322" y="534504"/>
                  </a:lnTo>
                  <a:lnTo>
                    <a:pt x="8216" y="534504"/>
                  </a:lnTo>
                  <a:lnTo>
                    <a:pt x="812" y="541896"/>
                  </a:lnTo>
                  <a:lnTo>
                    <a:pt x="812" y="560133"/>
                  </a:lnTo>
                  <a:lnTo>
                    <a:pt x="8216" y="567524"/>
                  </a:lnTo>
                  <a:lnTo>
                    <a:pt x="26441" y="567524"/>
                  </a:lnTo>
                  <a:lnTo>
                    <a:pt x="33832" y="560133"/>
                  </a:lnTo>
                  <a:lnTo>
                    <a:pt x="33832" y="541896"/>
                  </a:lnTo>
                  <a:close/>
                </a:path>
                <a:path w="2032000" h="902970">
                  <a:moveTo>
                    <a:pt x="33832" y="474218"/>
                  </a:moveTo>
                  <a:lnTo>
                    <a:pt x="26441" y="466813"/>
                  </a:lnTo>
                  <a:lnTo>
                    <a:pt x="17322" y="466813"/>
                  </a:lnTo>
                  <a:lnTo>
                    <a:pt x="8216" y="466813"/>
                  </a:lnTo>
                  <a:lnTo>
                    <a:pt x="812" y="474218"/>
                  </a:lnTo>
                  <a:lnTo>
                    <a:pt x="812" y="492442"/>
                  </a:lnTo>
                  <a:lnTo>
                    <a:pt x="8216" y="499833"/>
                  </a:lnTo>
                  <a:lnTo>
                    <a:pt x="26441" y="499833"/>
                  </a:lnTo>
                  <a:lnTo>
                    <a:pt x="33832" y="492442"/>
                  </a:lnTo>
                  <a:lnTo>
                    <a:pt x="33832" y="474218"/>
                  </a:lnTo>
                  <a:close/>
                </a:path>
                <a:path w="2032000" h="902970">
                  <a:moveTo>
                    <a:pt x="33832" y="407339"/>
                  </a:moveTo>
                  <a:lnTo>
                    <a:pt x="26441" y="399948"/>
                  </a:lnTo>
                  <a:lnTo>
                    <a:pt x="17322" y="399948"/>
                  </a:lnTo>
                  <a:lnTo>
                    <a:pt x="8216" y="399948"/>
                  </a:lnTo>
                  <a:lnTo>
                    <a:pt x="812" y="407339"/>
                  </a:lnTo>
                  <a:lnTo>
                    <a:pt x="812" y="425577"/>
                  </a:lnTo>
                  <a:lnTo>
                    <a:pt x="8216" y="432968"/>
                  </a:lnTo>
                  <a:lnTo>
                    <a:pt x="26441" y="432968"/>
                  </a:lnTo>
                  <a:lnTo>
                    <a:pt x="33832" y="425577"/>
                  </a:lnTo>
                  <a:lnTo>
                    <a:pt x="33832" y="407339"/>
                  </a:lnTo>
                  <a:close/>
                </a:path>
                <a:path w="2032000" h="902970">
                  <a:moveTo>
                    <a:pt x="33832" y="341312"/>
                  </a:moveTo>
                  <a:lnTo>
                    <a:pt x="26441" y="333921"/>
                  </a:lnTo>
                  <a:lnTo>
                    <a:pt x="17322" y="333921"/>
                  </a:lnTo>
                  <a:lnTo>
                    <a:pt x="8216" y="333921"/>
                  </a:lnTo>
                  <a:lnTo>
                    <a:pt x="812" y="341312"/>
                  </a:lnTo>
                  <a:lnTo>
                    <a:pt x="812" y="359537"/>
                  </a:lnTo>
                  <a:lnTo>
                    <a:pt x="8216" y="366928"/>
                  </a:lnTo>
                  <a:lnTo>
                    <a:pt x="26441" y="366928"/>
                  </a:lnTo>
                  <a:lnTo>
                    <a:pt x="33832" y="359537"/>
                  </a:lnTo>
                  <a:lnTo>
                    <a:pt x="33832" y="341312"/>
                  </a:lnTo>
                  <a:close/>
                </a:path>
                <a:path w="2032000" h="902970">
                  <a:moveTo>
                    <a:pt x="33832" y="208000"/>
                  </a:moveTo>
                  <a:lnTo>
                    <a:pt x="26441" y="200596"/>
                  </a:lnTo>
                  <a:lnTo>
                    <a:pt x="17322" y="200596"/>
                  </a:lnTo>
                  <a:lnTo>
                    <a:pt x="8216" y="200596"/>
                  </a:lnTo>
                  <a:lnTo>
                    <a:pt x="812" y="208000"/>
                  </a:lnTo>
                  <a:lnTo>
                    <a:pt x="812" y="226225"/>
                  </a:lnTo>
                  <a:lnTo>
                    <a:pt x="8216" y="233603"/>
                  </a:lnTo>
                  <a:lnTo>
                    <a:pt x="26441" y="233603"/>
                  </a:lnTo>
                  <a:lnTo>
                    <a:pt x="33832" y="226225"/>
                  </a:lnTo>
                  <a:lnTo>
                    <a:pt x="33832" y="208000"/>
                  </a:lnTo>
                  <a:close/>
                </a:path>
                <a:path w="2032000" h="902970">
                  <a:moveTo>
                    <a:pt x="33832" y="140296"/>
                  </a:moveTo>
                  <a:lnTo>
                    <a:pt x="26441" y="132905"/>
                  </a:lnTo>
                  <a:lnTo>
                    <a:pt x="17322" y="132905"/>
                  </a:lnTo>
                  <a:lnTo>
                    <a:pt x="8216" y="132905"/>
                  </a:lnTo>
                  <a:lnTo>
                    <a:pt x="812" y="140296"/>
                  </a:lnTo>
                  <a:lnTo>
                    <a:pt x="812" y="158521"/>
                  </a:lnTo>
                  <a:lnTo>
                    <a:pt x="8216" y="165925"/>
                  </a:lnTo>
                  <a:lnTo>
                    <a:pt x="26441" y="165925"/>
                  </a:lnTo>
                  <a:lnTo>
                    <a:pt x="33832" y="158521"/>
                  </a:lnTo>
                  <a:lnTo>
                    <a:pt x="33832" y="140296"/>
                  </a:lnTo>
                  <a:close/>
                </a:path>
                <a:path w="2032000" h="902970">
                  <a:moveTo>
                    <a:pt x="33832" y="73431"/>
                  </a:moveTo>
                  <a:lnTo>
                    <a:pt x="26441" y="66052"/>
                  </a:lnTo>
                  <a:lnTo>
                    <a:pt x="17322" y="66052"/>
                  </a:lnTo>
                  <a:lnTo>
                    <a:pt x="8216" y="66052"/>
                  </a:lnTo>
                  <a:lnTo>
                    <a:pt x="812" y="73431"/>
                  </a:lnTo>
                  <a:lnTo>
                    <a:pt x="812" y="91655"/>
                  </a:lnTo>
                  <a:lnTo>
                    <a:pt x="8216" y="99060"/>
                  </a:lnTo>
                  <a:lnTo>
                    <a:pt x="26441" y="99060"/>
                  </a:lnTo>
                  <a:lnTo>
                    <a:pt x="33832" y="91655"/>
                  </a:lnTo>
                  <a:lnTo>
                    <a:pt x="33832" y="73431"/>
                  </a:lnTo>
                  <a:close/>
                </a:path>
                <a:path w="2032000" h="902970">
                  <a:moveTo>
                    <a:pt x="33832" y="7391"/>
                  </a:moveTo>
                  <a:lnTo>
                    <a:pt x="26441" y="0"/>
                  </a:lnTo>
                  <a:lnTo>
                    <a:pt x="17322" y="0"/>
                  </a:lnTo>
                  <a:lnTo>
                    <a:pt x="8216" y="0"/>
                  </a:lnTo>
                  <a:lnTo>
                    <a:pt x="812" y="7391"/>
                  </a:lnTo>
                  <a:lnTo>
                    <a:pt x="812" y="25628"/>
                  </a:lnTo>
                  <a:lnTo>
                    <a:pt x="8216" y="33020"/>
                  </a:lnTo>
                  <a:lnTo>
                    <a:pt x="26441" y="33020"/>
                  </a:lnTo>
                  <a:lnTo>
                    <a:pt x="33832" y="25628"/>
                  </a:lnTo>
                  <a:lnTo>
                    <a:pt x="33832" y="7391"/>
                  </a:lnTo>
                  <a:close/>
                </a:path>
                <a:path w="2032000" h="902970">
                  <a:moveTo>
                    <a:pt x="166979" y="876820"/>
                  </a:moveTo>
                  <a:lnTo>
                    <a:pt x="159588" y="869442"/>
                  </a:lnTo>
                  <a:lnTo>
                    <a:pt x="141363" y="869442"/>
                  </a:lnTo>
                  <a:lnTo>
                    <a:pt x="133959" y="876820"/>
                  </a:lnTo>
                  <a:lnTo>
                    <a:pt x="133959" y="895045"/>
                  </a:lnTo>
                  <a:lnTo>
                    <a:pt x="141363" y="902449"/>
                  </a:lnTo>
                  <a:lnTo>
                    <a:pt x="159588" y="902449"/>
                  </a:lnTo>
                  <a:lnTo>
                    <a:pt x="166979" y="895045"/>
                  </a:lnTo>
                  <a:lnTo>
                    <a:pt x="166979" y="885939"/>
                  </a:lnTo>
                  <a:lnTo>
                    <a:pt x="166979" y="876820"/>
                  </a:lnTo>
                  <a:close/>
                </a:path>
                <a:path w="2032000" h="902970">
                  <a:moveTo>
                    <a:pt x="166979" y="809129"/>
                  </a:moveTo>
                  <a:lnTo>
                    <a:pt x="159588" y="801738"/>
                  </a:lnTo>
                  <a:lnTo>
                    <a:pt x="141363" y="801738"/>
                  </a:lnTo>
                  <a:lnTo>
                    <a:pt x="133959" y="809129"/>
                  </a:lnTo>
                  <a:lnTo>
                    <a:pt x="133959" y="827366"/>
                  </a:lnTo>
                  <a:lnTo>
                    <a:pt x="141363" y="834758"/>
                  </a:lnTo>
                  <a:lnTo>
                    <a:pt x="159588" y="834758"/>
                  </a:lnTo>
                  <a:lnTo>
                    <a:pt x="166979" y="827366"/>
                  </a:lnTo>
                  <a:lnTo>
                    <a:pt x="166979" y="818248"/>
                  </a:lnTo>
                  <a:lnTo>
                    <a:pt x="166979" y="809129"/>
                  </a:lnTo>
                  <a:close/>
                </a:path>
                <a:path w="2032000" h="902970">
                  <a:moveTo>
                    <a:pt x="166979" y="742264"/>
                  </a:moveTo>
                  <a:lnTo>
                    <a:pt x="159588" y="734872"/>
                  </a:lnTo>
                  <a:lnTo>
                    <a:pt x="141363" y="734872"/>
                  </a:lnTo>
                  <a:lnTo>
                    <a:pt x="133959" y="742264"/>
                  </a:lnTo>
                  <a:lnTo>
                    <a:pt x="133959" y="760501"/>
                  </a:lnTo>
                  <a:lnTo>
                    <a:pt x="141363" y="767892"/>
                  </a:lnTo>
                  <a:lnTo>
                    <a:pt x="159588" y="767892"/>
                  </a:lnTo>
                  <a:lnTo>
                    <a:pt x="166979" y="760501"/>
                  </a:lnTo>
                  <a:lnTo>
                    <a:pt x="166979" y="751382"/>
                  </a:lnTo>
                  <a:lnTo>
                    <a:pt x="166979" y="742264"/>
                  </a:lnTo>
                  <a:close/>
                </a:path>
                <a:path w="2032000" h="902970">
                  <a:moveTo>
                    <a:pt x="166979" y="676236"/>
                  </a:moveTo>
                  <a:lnTo>
                    <a:pt x="159588" y="668832"/>
                  </a:lnTo>
                  <a:lnTo>
                    <a:pt x="141363" y="668832"/>
                  </a:lnTo>
                  <a:lnTo>
                    <a:pt x="133959" y="676236"/>
                  </a:lnTo>
                  <a:lnTo>
                    <a:pt x="133959" y="694461"/>
                  </a:lnTo>
                  <a:lnTo>
                    <a:pt x="141363" y="701865"/>
                  </a:lnTo>
                  <a:lnTo>
                    <a:pt x="159588" y="701865"/>
                  </a:lnTo>
                  <a:lnTo>
                    <a:pt x="166979" y="694461"/>
                  </a:lnTo>
                  <a:lnTo>
                    <a:pt x="166979" y="685355"/>
                  </a:lnTo>
                  <a:lnTo>
                    <a:pt x="166979" y="676236"/>
                  </a:lnTo>
                  <a:close/>
                </a:path>
                <a:path w="2032000" h="902970">
                  <a:moveTo>
                    <a:pt x="300113" y="876820"/>
                  </a:moveTo>
                  <a:lnTo>
                    <a:pt x="292722" y="869442"/>
                  </a:lnTo>
                  <a:lnTo>
                    <a:pt x="274485" y="869442"/>
                  </a:lnTo>
                  <a:lnTo>
                    <a:pt x="267093" y="876820"/>
                  </a:lnTo>
                  <a:lnTo>
                    <a:pt x="267093" y="895045"/>
                  </a:lnTo>
                  <a:lnTo>
                    <a:pt x="274485" y="902449"/>
                  </a:lnTo>
                  <a:lnTo>
                    <a:pt x="292722" y="902449"/>
                  </a:lnTo>
                  <a:lnTo>
                    <a:pt x="300113" y="895045"/>
                  </a:lnTo>
                  <a:lnTo>
                    <a:pt x="300113" y="885939"/>
                  </a:lnTo>
                  <a:lnTo>
                    <a:pt x="300113" y="876820"/>
                  </a:lnTo>
                  <a:close/>
                </a:path>
                <a:path w="2032000" h="902970">
                  <a:moveTo>
                    <a:pt x="300113" y="809129"/>
                  </a:moveTo>
                  <a:lnTo>
                    <a:pt x="292722" y="801738"/>
                  </a:lnTo>
                  <a:lnTo>
                    <a:pt x="274485" y="801738"/>
                  </a:lnTo>
                  <a:lnTo>
                    <a:pt x="267093" y="809129"/>
                  </a:lnTo>
                  <a:lnTo>
                    <a:pt x="267093" y="827366"/>
                  </a:lnTo>
                  <a:lnTo>
                    <a:pt x="274485" y="834758"/>
                  </a:lnTo>
                  <a:lnTo>
                    <a:pt x="292722" y="834758"/>
                  </a:lnTo>
                  <a:lnTo>
                    <a:pt x="300113" y="827366"/>
                  </a:lnTo>
                  <a:lnTo>
                    <a:pt x="300113" y="818248"/>
                  </a:lnTo>
                  <a:lnTo>
                    <a:pt x="300113" y="809129"/>
                  </a:lnTo>
                  <a:close/>
                </a:path>
                <a:path w="2032000" h="902970">
                  <a:moveTo>
                    <a:pt x="300113" y="742264"/>
                  </a:moveTo>
                  <a:lnTo>
                    <a:pt x="292722" y="734872"/>
                  </a:lnTo>
                  <a:lnTo>
                    <a:pt x="274485" y="734872"/>
                  </a:lnTo>
                  <a:lnTo>
                    <a:pt x="267093" y="742264"/>
                  </a:lnTo>
                  <a:lnTo>
                    <a:pt x="267093" y="760501"/>
                  </a:lnTo>
                  <a:lnTo>
                    <a:pt x="274485" y="767892"/>
                  </a:lnTo>
                  <a:lnTo>
                    <a:pt x="292722" y="767892"/>
                  </a:lnTo>
                  <a:lnTo>
                    <a:pt x="300113" y="760501"/>
                  </a:lnTo>
                  <a:lnTo>
                    <a:pt x="300113" y="751382"/>
                  </a:lnTo>
                  <a:lnTo>
                    <a:pt x="300113" y="742264"/>
                  </a:lnTo>
                  <a:close/>
                </a:path>
                <a:path w="2032000" h="902970">
                  <a:moveTo>
                    <a:pt x="300113" y="676236"/>
                  </a:moveTo>
                  <a:lnTo>
                    <a:pt x="292722" y="668832"/>
                  </a:lnTo>
                  <a:lnTo>
                    <a:pt x="274485" y="668832"/>
                  </a:lnTo>
                  <a:lnTo>
                    <a:pt x="267093" y="676236"/>
                  </a:lnTo>
                  <a:lnTo>
                    <a:pt x="267093" y="694461"/>
                  </a:lnTo>
                  <a:lnTo>
                    <a:pt x="274485" y="701865"/>
                  </a:lnTo>
                  <a:lnTo>
                    <a:pt x="292722" y="701865"/>
                  </a:lnTo>
                  <a:lnTo>
                    <a:pt x="300113" y="694461"/>
                  </a:lnTo>
                  <a:lnTo>
                    <a:pt x="300113" y="685355"/>
                  </a:lnTo>
                  <a:lnTo>
                    <a:pt x="300113" y="676236"/>
                  </a:lnTo>
                  <a:close/>
                </a:path>
                <a:path w="2032000" h="902970">
                  <a:moveTo>
                    <a:pt x="433260" y="876820"/>
                  </a:moveTo>
                  <a:lnTo>
                    <a:pt x="425869" y="869442"/>
                  </a:lnTo>
                  <a:lnTo>
                    <a:pt x="407631" y="869442"/>
                  </a:lnTo>
                  <a:lnTo>
                    <a:pt x="400240" y="876820"/>
                  </a:lnTo>
                  <a:lnTo>
                    <a:pt x="400240" y="895045"/>
                  </a:lnTo>
                  <a:lnTo>
                    <a:pt x="407631" y="902449"/>
                  </a:lnTo>
                  <a:lnTo>
                    <a:pt x="425869" y="902449"/>
                  </a:lnTo>
                  <a:lnTo>
                    <a:pt x="433260" y="895045"/>
                  </a:lnTo>
                  <a:lnTo>
                    <a:pt x="433260" y="885939"/>
                  </a:lnTo>
                  <a:lnTo>
                    <a:pt x="433260" y="876820"/>
                  </a:lnTo>
                  <a:close/>
                </a:path>
                <a:path w="2032000" h="902970">
                  <a:moveTo>
                    <a:pt x="433260" y="809129"/>
                  </a:moveTo>
                  <a:lnTo>
                    <a:pt x="425869" y="801738"/>
                  </a:lnTo>
                  <a:lnTo>
                    <a:pt x="407631" y="801738"/>
                  </a:lnTo>
                  <a:lnTo>
                    <a:pt x="400240" y="809129"/>
                  </a:lnTo>
                  <a:lnTo>
                    <a:pt x="400240" y="827366"/>
                  </a:lnTo>
                  <a:lnTo>
                    <a:pt x="407631" y="834758"/>
                  </a:lnTo>
                  <a:lnTo>
                    <a:pt x="425869" y="834758"/>
                  </a:lnTo>
                  <a:lnTo>
                    <a:pt x="433260" y="827366"/>
                  </a:lnTo>
                  <a:lnTo>
                    <a:pt x="433260" y="818248"/>
                  </a:lnTo>
                  <a:lnTo>
                    <a:pt x="433260" y="809129"/>
                  </a:lnTo>
                  <a:close/>
                </a:path>
                <a:path w="2032000" h="902970">
                  <a:moveTo>
                    <a:pt x="433260" y="742264"/>
                  </a:moveTo>
                  <a:lnTo>
                    <a:pt x="425869" y="734872"/>
                  </a:lnTo>
                  <a:lnTo>
                    <a:pt x="407631" y="734872"/>
                  </a:lnTo>
                  <a:lnTo>
                    <a:pt x="400240" y="742264"/>
                  </a:lnTo>
                  <a:lnTo>
                    <a:pt x="400240" y="760501"/>
                  </a:lnTo>
                  <a:lnTo>
                    <a:pt x="407631" y="767892"/>
                  </a:lnTo>
                  <a:lnTo>
                    <a:pt x="425869" y="767892"/>
                  </a:lnTo>
                  <a:lnTo>
                    <a:pt x="433260" y="760501"/>
                  </a:lnTo>
                  <a:lnTo>
                    <a:pt x="433260" y="751382"/>
                  </a:lnTo>
                  <a:lnTo>
                    <a:pt x="433260" y="742264"/>
                  </a:lnTo>
                  <a:close/>
                </a:path>
                <a:path w="2032000" h="902970">
                  <a:moveTo>
                    <a:pt x="433260" y="676236"/>
                  </a:moveTo>
                  <a:lnTo>
                    <a:pt x="425869" y="668832"/>
                  </a:lnTo>
                  <a:lnTo>
                    <a:pt x="407631" y="668832"/>
                  </a:lnTo>
                  <a:lnTo>
                    <a:pt x="400240" y="676236"/>
                  </a:lnTo>
                  <a:lnTo>
                    <a:pt x="400240" y="694461"/>
                  </a:lnTo>
                  <a:lnTo>
                    <a:pt x="407631" y="701865"/>
                  </a:lnTo>
                  <a:lnTo>
                    <a:pt x="425869" y="701865"/>
                  </a:lnTo>
                  <a:lnTo>
                    <a:pt x="433260" y="694461"/>
                  </a:lnTo>
                  <a:lnTo>
                    <a:pt x="433260" y="685355"/>
                  </a:lnTo>
                  <a:lnTo>
                    <a:pt x="433260" y="676236"/>
                  </a:lnTo>
                  <a:close/>
                </a:path>
                <a:path w="2032000" h="902970">
                  <a:moveTo>
                    <a:pt x="566394" y="876820"/>
                  </a:moveTo>
                  <a:lnTo>
                    <a:pt x="558990" y="869442"/>
                  </a:lnTo>
                  <a:lnTo>
                    <a:pt x="540766" y="869442"/>
                  </a:lnTo>
                  <a:lnTo>
                    <a:pt x="533387" y="876820"/>
                  </a:lnTo>
                  <a:lnTo>
                    <a:pt x="533387" y="895045"/>
                  </a:lnTo>
                  <a:lnTo>
                    <a:pt x="540766" y="902449"/>
                  </a:lnTo>
                  <a:lnTo>
                    <a:pt x="558990" y="902449"/>
                  </a:lnTo>
                  <a:lnTo>
                    <a:pt x="566394" y="895045"/>
                  </a:lnTo>
                  <a:lnTo>
                    <a:pt x="566394" y="885939"/>
                  </a:lnTo>
                  <a:lnTo>
                    <a:pt x="566394" y="876820"/>
                  </a:lnTo>
                  <a:close/>
                </a:path>
                <a:path w="2032000" h="902970">
                  <a:moveTo>
                    <a:pt x="566394" y="809129"/>
                  </a:moveTo>
                  <a:lnTo>
                    <a:pt x="558990" y="801738"/>
                  </a:lnTo>
                  <a:lnTo>
                    <a:pt x="540766" y="801738"/>
                  </a:lnTo>
                  <a:lnTo>
                    <a:pt x="533387" y="809129"/>
                  </a:lnTo>
                  <a:lnTo>
                    <a:pt x="533387" y="827366"/>
                  </a:lnTo>
                  <a:lnTo>
                    <a:pt x="540766" y="834758"/>
                  </a:lnTo>
                  <a:lnTo>
                    <a:pt x="558990" y="834758"/>
                  </a:lnTo>
                  <a:lnTo>
                    <a:pt x="566394" y="827366"/>
                  </a:lnTo>
                  <a:lnTo>
                    <a:pt x="566394" y="818248"/>
                  </a:lnTo>
                  <a:lnTo>
                    <a:pt x="566394" y="809129"/>
                  </a:lnTo>
                  <a:close/>
                </a:path>
                <a:path w="2032000" h="902970">
                  <a:moveTo>
                    <a:pt x="566394" y="742264"/>
                  </a:moveTo>
                  <a:lnTo>
                    <a:pt x="558990" y="734872"/>
                  </a:lnTo>
                  <a:lnTo>
                    <a:pt x="540766" y="734872"/>
                  </a:lnTo>
                  <a:lnTo>
                    <a:pt x="533387" y="742264"/>
                  </a:lnTo>
                  <a:lnTo>
                    <a:pt x="533387" y="760501"/>
                  </a:lnTo>
                  <a:lnTo>
                    <a:pt x="540766" y="767892"/>
                  </a:lnTo>
                  <a:lnTo>
                    <a:pt x="558990" y="767892"/>
                  </a:lnTo>
                  <a:lnTo>
                    <a:pt x="566394" y="760501"/>
                  </a:lnTo>
                  <a:lnTo>
                    <a:pt x="566394" y="751382"/>
                  </a:lnTo>
                  <a:lnTo>
                    <a:pt x="566394" y="742264"/>
                  </a:lnTo>
                  <a:close/>
                </a:path>
                <a:path w="2032000" h="902970">
                  <a:moveTo>
                    <a:pt x="566394" y="676236"/>
                  </a:moveTo>
                  <a:lnTo>
                    <a:pt x="558990" y="668832"/>
                  </a:lnTo>
                  <a:lnTo>
                    <a:pt x="540766" y="668832"/>
                  </a:lnTo>
                  <a:lnTo>
                    <a:pt x="533387" y="676236"/>
                  </a:lnTo>
                  <a:lnTo>
                    <a:pt x="533387" y="694461"/>
                  </a:lnTo>
                  <a:lnTo>
                    <a:pt x="540766" y="701865"/>
                  </a:lnTo>
                  <a:lnTo>
                    <a:pt x="558990" y="701865"/>
                  </a:lnTo>
                  <a:lnTo>
                    <a:pt x="566394" y="694461"/>
                  </a:lnTo>
                  <a:lnTo>
                    <a:pt x="566394" y="685355"/>
                  </a:lnTo>
                  <a:lnTo>
                    <a:pt x="566394" y="676236"/>
                  </a:lnTo>
                  <a:close/>
                </a:path>
                <a:path w="2032000" h="902970">
                  <a:moveTo>
                    <a:pt x="699541" y="876820"/>
                  </a:moveTo>
                  <a:lnTo>
                    <a:pt x="692137" y="869442"/>
                  </a:lnTo>
                  <a:lnTo>
                    <a:pt x="673912" y="869442"/>
                  </a:lnTo>
                  <a:lnTo>
                    <a:pt x="666521" y="876820"/>
                  </a:lnTo>
                  <a:lnTo>
                    <a:pt x="666521" y="895045"/>
                  </a:lnTo>
                  <a:lnTo>
                    <a:pt x="673912" y="902449"/>
                  </a:lnTo>
                  <a:lnTo>
                    <a:pt x="692137" y="902449"/>
                  </a:lnTo>
                  <a:lnTo>
                    <a:pt x="699541" y="895045"/>
                  </a:lnTo>
                  <a:lnTo>
                    <a:pt x="699541" y="885939"/>
                  </a:lnTo>
                  <a:lnTo>
                    <a:pt x="699541" y="876820"/>
                  </a:lnTo>
                  <a:close/>
                </a:path>
                <a:path w="2032000" h="902970">
                  <a:moveTo>
                    <a:pt x="699541" y="809129"/>
                  </a:moveTo>
                  <a:lnTo>
                    <a:pt x="692137" y="801738"/>
                  </a:lnTo>
                  <a:lnTo>
                    <a:pt x="673912" y="801738"/>
                  </a:lnTo>
                  <a:lnTo>
                    <a:pt x="666521" y="809129"/>
                  </a:lnTo>
                  <a:lnTo>
                    <a:pt x="666521" y="827366"/>
                  </a:lnTo>
                  <a:lnTo>
                    <a:pt x="673912" y="834758"/>
                  </a:lnTo>
                  <a:lnTo>
                    <a:pt x="692137" y="834758"/>
                  </a:lnTo>
                  <a:lnTo>
                    <a:pt x="699541" y="827366"/>
                  </a:lnTo>
                  <a:lnTo>
                    <a:pt x="699541" y="818248"/>
                  </a:lnTo>
                  <a:lnTo>
                    <a:pt x="699541" y="809129"/>
                  </a:lnTo>
                  <a:close/>
                </a:path>
                <a:path w="2032000" h="902970">
                  <a:moveTo>
                    <a:pt x="699541" y="742264"/>
                  </a:moveTo>
                  <a:lnTo>
                    <a:pt x="692137" y="734872"/>
                  </a:lnTo>
                  <a:lnTo>
                    <a:pt x="673912" y="734872"/>
                  </a:lnTo>
                  <a:lnTo>
                    <a:pt x="666521" y="742264"/>
                  </a:lnTo>
                  <a:lnTo>
                    <a:pt x="666521" y="760501"/>
                  </a:lnTo>
                  <a:lnTo>
                    <a:pt x="673912" y="767892"/>
                  </a:lnTo>
                  <a:lnTo>
                    <a:pt x="692137" y="767892"/>
                  </a:lnTo>
                  <a:lnTo>
                    <a:pt x="699541" y="760501"/>
                  </a:lnTo>
                  <a:lnTo>
                    <a:pt x="699541" y="751382"/>
                  </a:lnTo>
                  <a:lnTo>
                    <a:pt x="699541" y="742264"/>
                  </a:lnTo>
                  <a:close/>
                </a:path>
                <a:path w="2032000" h="902970">
                  <a:moveTo>
                    <a:pt x="699541" y="676236"/>
                  </a:moveTo>
                  <a:lnTo>
                    <a:pt x="692137" y="668832"/>
                  </a:lnTo>
                  <a:lnTo>
                    <a:pt x="673912" y="668832"/>
                  </a:lnTo>
                  <a:lnTo>
                    <a:pt x="666521" y="676236"/>
                  </a:lnTo>
                  <a:lnTo>
                    <a:pt x="666521" y="694461"/>
                  </a:lnTo>
                  <a:lnTo>
                    <a:pt x="673912" y="701865"/>
                  </a:lnTo>
                  <a:lnTo>
                    <a:pt x="692137" y="701865"/>
                  </a:lnTo>
                  <a:lnTo>
                    <a:pt x="699541" y="694461"/>
                  </a:lnTo>
                  <a:lnTo>
                    <a:pt x="699541" y="685355"/>
                  </a:lnTo>
                  <a:lnTo>
                    <a:pt x="699541" y="676236"/>
                  </a:lnTo>
                  <a:close/>
                </a:path>
                <a:path w="2032000" h="902970">
                  <a:moveTo>
                    <a:pt x="832662" y="876820"/>
                  </a:moveTo>
                  <a:lnTo>
                    <a:pt x="825271" y="869442"/>
                  </a:lnTo>
                  <a:lnTo>
                    <a:pt x="807046" y="869442"/>
                  </a:lnTo>
                  <a:lnTo>
                    <a:pt x="799655" y="876820"/>
                  </a:lnTo>
                  <a:lnTo>
                    <a:pt x="799655" y="895045"/>
                  </a:lnTo>
                  <a:lnTo>
                    <a:pt x="807046" y="902449"/>
                  </a:lnTo>
                  <a:lnTo>
                    <a:pt x="825271" y="902449"/>
                  </a:lnTo>
                  <a:lnTo>
                    <a:pt x="832662" y="895045"/>
                  </a:lnTo>
                  <a:lnTo>
                    <a:pt x="832662" y="885939"/>
                  </a:lnTo>
                  <a:lnTo>
                    <a:pt x="832662" y="876820"/>
                  </a:lnTo>
                  <a:close/>
                </a:path>
                <a:path w="2032000" h="902970">
                  <a:moveTo>
                    <a:pt x="832662" y="809129"/>
                  </a:moveTo>
                  <a:lnTo>
                    <a:pt x="825271" y="801738"/>
                  </a:lnTo>
                  <a:lnTo>
                    <a:pt x="807046" y="801738"/>
                  </a:lnTo>
                  <a:lnTo>
                    <a:pt x="799655" y="809129"/>
                  </a:lnTo>
                  <a:lnTo>
                    <a:pt x="799655" y="827366"/>
                  </a:lnTo>
                  <a:lnTo>
                    <a:pt x="807046" y="834758"/>
                  </a:lnTo>
                  <a:lnTo>
                    <a:pt x="825271" y="834758"/>
                  </a:lnTo>
                  <a:lnTo>
                    <a:pt x="832662" y="827366"/>
                  </a:lnTo>
                  <a:lnTo>
                    <a:pt x="832662" y="818248"/>
                  </a:lnTo>
                  <a:lnTo>
                    <a:pt x="832662" y="809129"/>
                  </a:lnTo>
                  <a:close/>
                </a:path>
                <a:path w="2032000" h="902970">
                  <a:moveTo>
                    <a:pt x="832662" y="742264"/>
                  </a:moveTo>
                  <a:lnTo>
                    <a:pt x="825271" y="734872"/>
                  </a:lnTo>
                  <a:lnTo>
                    <a:pt x="807046" y="734872"/>
                  </a:lnTo>
                  <a:lnTo>
                    <a:pt x="799655" y="742264"/>
                  </a:lnTo>
                  <a:lnTo>
                    <a:pt x="799655" y="760501"/>
                  </a:lnTo>
                  <a:lnTo>
                    <a:pt x="807046" y="767892"/>
                  </a:lnTo>
                  <a:lnTo>
                    <a:pt x="825271" y="767892"/>
                  </a:lnTo>
                  <a:lnTo>
                    <a:pt x="832662" y="760501"/>
                  </a:lnTo>
                  <a:lnTo>
                    <a:pt x="832662" y="751382"/>
                  </a:lnTo>
                  <a:lnTo>
                    <a:pt x="832662" y="742264"/>
                  </a:lnTo>
                  <a:close/>
                </a:path>
                <a:path w="2032000" h="902970">
                  <a:moveTo>
                    <a:pt x="832662" y="676236"/>
                  </a:moveTo>
                  <a:lnTo>
                    <a:pt x="825271" y="668832"/>
                  </a:lnTo>
                  <a:lnTo>
                    <a:pt x="807046" y="668832"/>
                  </a:lnTo>
                  <a:lnTo>
                    <a:pt x="799655" y="676236"/>
                  </a:lnTo>
                  <a:lnTo>
                    <a:pt x="799655" y="694461"/>
                  </a:lnTo>
                  <a:lnTo>
                    <a:pt x="807046" y="701865"/>
                  </a:lnTo>
                  <a:lnTo>
                    <a:pt x="825271" y="701865"/>
                  </a:lnTo>
                  <a:lnTo>
                    <a:pt x="832662" y="694461"/>
                  </a:lnTo>
                  <a:lnTo>
                    <a:pt x="832662" y="685355"/>
                  </a:lnTo>
                  <a:lnTo>
                    <a:pt x="832662" y="676236"/>
                  </a:lnTo>
                  <a:close/>
                </a:path>
                <a:path w="2032000" h="902970">
                  <a:moveTo>
                    <a:pt x="965822" y="876820"/>
                  </a:moveTo>
                  <a:lnTo>
                    <a:pt x="958418" y="869442"/>
                  </a:lnTo>
                  <a:lnTo>
                    <a:pt x="940193" y="869442"/>
                  </a:lnTo>
                  <a:lnTo>
                    <a:pt x="932789" y="876820"/>
                  </a:lnTo>
                  <a:lnTo>
                    <a:pt x="932789" y="895045"/>
                  </a:lnTo>
                  <a:lnTo>
                    <a:pt x="940193" y="902449"/>
                  </a:lnTo>
                  <a:lnTo>
                    <a:pt x="958418" y="902449"/>
                  </a:lnTo>
                  <a:lnTo>
                    <a:pt x="965822" y="895045"/>
                  </a:lnTo>
                  <a:lnTo>
                    <a:pt x="965822" y="885939"/>
                  </a:lnTo>
                  <a:lnTo>
                    <a:pt x="965822" y="876820"/>
                  </a:lnTo>
                  <a:close/>
                </a:path>
                <a:path w="2032000" h="902970">
                  <a:moveTo>
                    <a:pt x="965822" y="809129"/>
                  </a:moveTo>
                  <a:lnTo>
                    <a:pt x="958418" y="801738"/>
                  </a:lnTo>
                  <a:lnTo>
                    <a:pt x="940193" y="801738"/>
                  </a:lnTo>
                  <a:lnTo>
                    <a:pt x="932789" y="809129"/>
                  </a:lnTo>
                  <a:lnTo>
                    <a:pt x="932789" y="827366"/>
                  </a:lnTo>
                  <a:lnTo>
                    <a:pt x="940193" y="834758"/>
                  </a:lnTo>
                  <a:lnTo>
                    <a:pt x="958418" y="834758"/>
                  </a:lnTo>
                  <a:lnTo>
                    <a:pt x="965822" y="827366"/>
                  </a:lnTo>
                  <a:lnTo>
                    <a:pt x="965822" y="818248"/>
                  </a:lnTo>
                  <a:lnTo>
                    <a:pt x="965822" y="809129"/>
                  </a:lnTo>
                  <a:close/>
                </a:path>
                <a:path w="2032000" h="902970">
                  <a:moveTo>
                    <a:pt x="965822" y="742264"/>
                  </a:moveTo>
                  <a:lnTo>
                    <a:pt x="958418" y="734872"/>
                  </a:lnTo>
                  <a:lnTo>
                    <a:pt x="940193" y="734872"/>
                  </a:lnTo>
                  <a:lnTo>
                    <a:pt x="932789" y="742264"/>
                  </a:lnTo>
                  <a:lnTo>
                    <a:pt x="932789" y="760501"/>
                  </a:lnTo>
                  <a:lnTo>
                    <a:pt x="940193" y="767892"/>
                  </a:lnTo>
                  <a:lnTo>
                    <a:pt x="958418" y="767892"/>
                  </a:lnTo>
                  <a:lnTo>
                    <a:pt x="965822" y="760501"/>
                  </a:lnTo>
                  <a:lnTo>
                    <a:pt x="965822" y="751382"/>
                  </a:lnTo>
                  <a:lnTo>
                    <a:pt x="965822" y="742264"/>
                  </a:lnTo>
                  <a:close/>
                </a:path>
                <a:path w="2032000" h="902970">
                  <a:moveTo>
                    <a:pt x="965822" y="676236"/>
                  </a:moveTo>
                  <a:lnTo>
                    <a:pt x="958418" y="668832"/>
                  </a:lnTo>
                  <a:lnTo>
                    <a:pt x="940193" y="668832"/>
                  </a:lnTo>
                  <a:lnTo>
                    <a:pt x="932789" y="676236"/>
                  </a:lnTo>
                  <a:lnTo>
                    <a:pt x="932789" y="694461"/>
                  </a:lnTo>
                  <a:lnTo>
                    <a:pt x="940193" y="701865"/>
                  </a:lnTo>
                  <a:lnTo>
                    <a:pt x="958418" y="701865"/>
                  </a:lnTo>
                  <a:lnTo>
                    <a:pt x="965822" y="694461"/>
                  </a:lnTo>
                  <a:lnTo>
                    <a:pt x="965822" y="685355"/>
                  </a:lnTo>
                  <a:lnTo>
                    <a:pt x="965822" y="676236"/>
                  </a:lnTo>
                  <a:close/>
                </a:path>
                <a:path w="2032000" h="902970">
                  <a:moveTo>
                    <a:pt x="1099781" y="208000"/>
                  </a:moveTo>
                  <a:lnTo>
                    <a:pt x="1092377" y="200596"/>
                  </a:lnTo>
                  <a:lnTo>
                    <a:pt x="1083259" y="200596"/>
                  </a:lnTo>
                  <a:lnTo>
                    <a:pt x="1074153" y="200596"/>
                  </a:lnTo>
                  <a:lnTo>
                    <a:pt x="1066749" y="208000"/>
                  </a:lnTo>
                  <a:lnTo>
                    <a:pt x="1066749" y="226225"/>
                  </a:lnTo>
                  <a:lnTo>
                    <a:pt x="1074153" y="233603"/>
                  </a:lnTo>
                  <a:lnTo>
                    <a:pt x="1092377" y="233603"/>
                  </a:lnTo>
                  <a:lnTo>
                    <a:pt x="1099781" y="226225"/>
                  </a:lnTo>
                  <a:lnTo>
                    <a:pt x="1099781" y="208000"/>
                  </a:lnTo>
                  <a:close/>
                </a:path>
                <a:path w="2032000" h="902970">
                  <a:moveTo>
                    <a:pt x="1099781" y="140296"/>
                  </a:moveTo>
                  <a:lnTo>
                    <a:pt x="1092377" y="132905"/>
                  </a:lnTo>
                  <a:lnTo>
                    <a:pt x="1083259" y="132905"/>
                  </a:lnTo>
                  <a:lnTo>
                    <a:pt x="1074153" y="132905"/>
                  </a:lnTo>
                  <a:lnTo>
                    <a:pt x="1066749" y="140296"/>
                  </a:lnTo>
                  <a:lnTo>
                    <a:pt x="1066749" y="158521"/>
                  </a:lnTo>
                  <a:lnTo>
                    <a:pt x="1074153" y="165925"/>
                  </a:lnTo>
                  <a:lnTo>
                    <a:pt x="1092377" y="165925"/>
                  </a:lnTo>
                  <a:lnTo>
                    <a:pt x="1099781" y="158521"/>
                  </a:lnTo>
                  <a:lnTo>
                    <a:pt x="1099781" y="140296"/>
                  </a:lnTo>
                  <a:close/>
                </a:path>
                <a:path w="2032000" h="902970">
                  <a:moveTo>
                    <a:pt x="1099781" y="73431"/>
                  </a:moveTo>
                  <a:lnTo>
                    <a:pt x="1092377" y="66052"/>
                  </a:lnTo>
                  <a:lnTo>
                    <a:pt x="1083259" y="66052"/>
                  </a:lnTo>
                  <a:lnTo>
                    <a:pt x="1074153" y="66052"/>
                  </a:lnTo>
                  <a:lnTo>
                    <a:pt x="1066749" y="73431"/>
                  </a:lnTo>
                  <a:lnTo>
                    <a:pt x="1066749" y="91655"/>
                  </a:lnTo>
                  <a:lnTo>
                    <a:pt x="1074153" y="99060"/>
                  </a:lnTo>
                  <a:lnTo>
                    <a:pt x="1092377" y="99060"/>
                  </a:lnTo>
                  <a:lnTo>
                    <a:pt x="1099781" y="91655"/>
                  </a:lnTo>
                  <a:lnTo>
                    <a:pt x="1099781" y="73431"/>
                  </a:lnTo>
                  <a:close/>
                </a:path>
                <a:path w="2032000" h="902970">
                  <a:moveTo>
                    <a:pt x="1099781" y="7391"/>
                  </a:moveTo>
                  <a:lnTo>
                    <a:pt x="1092377" y="0"/>
                  </a:lnTo>
                  <a:lnTo>
                    <a:pt x="1083259" y="0"/>
                  </a:lnTo>
                  <a:lnTo>
                    <a:pt x="1074153" y="0"/>
                  </a:lnTo>
                  <a:lnTo>
                    <a:pt x="1066749" y="7391"/>
                  </a:lnTo>
                  <a:lnTo>
                    <a:pt x="1066749" y="25628"/>
                  </a:lnTo>
                  <a:lnTo>
                    <a:pt x="1074153" y="33020"/>
                  </a:lnTo>
                  <a:lnTo>
                    <a:pt x="1092377" y="33020"/>
                  </a:lnTo>
                  <a:lnTo>
                    <a:pt x="1099781" y="25628"/>
                  </a:lnTo>
                  <a:lnTo>
                    <a:pt x="1099781" y="7391"/>
                  </a:lnTo>
                  <a:close/>
                </a:path>
                <a:path w="2032000" h="902970">
                  <a:moveTo>
                    <a:pt x="1232903" y="876820"/>
                  </a:moveTo>
                  <a:lnTo>
                    <a:pt x="1225524" y="869442"/>
                  </a:lnTo>
                  <a:lnTo>
                    <a:pt x="1207300" y="869442"/>
                  </a:lnTo>
                  <a:lnTo>
                    <a:pt x="1199896" y="876820"/>
                  </a:lnTo>
                  <a:lnTo>
                    <a:pt x="1199896" y="895045"/>
                  </a:lnTo>
                  <a:lnTo>
                    <a:pt x="1207300" y="902449"/>
                  </a:lnTo>
                  <a:lnTo>
                    <a:pt x="1225524" y="902449"/>
                  </a:lnTo>
                  <a:lnTo>
                    <a:pt x="1232903" y="895045"/>
                  </a:lnTo>
                  <a:lnTo>
                    <a:pt x="1232903" y="885939"/>
                  </a:lnTo>
                  <a:lnTo>
                    <a:pt x="1232903" y="876820"/>
                  </a:lnTo>
                  <a:close/>
                </a:path>
                <a:path w="2032000" h="902970">
                  <a:moveTo>
                    <a:pt x="1232903" y="809129"/>
                  </a:moveTo>
                  <a:lnTo>
                    <a:pt x="1225524" y="801738"/>
                  </a:lnTo>
                  <a:lnTo>
                    <a:pt x="1207300" y="801738"/>
                  </a:lnTo>
                  <a:lnTo>
                    <a:pt x="1199896" y="809129"/>
                  </a:lnTo>
                  <a:lnTo>
                    <a:pt x="1199896" y="827366"/>
                  </a:lnTo>
                  <a:lnTo>
                    <a:pt x="1207300" y="834758"/>
                  </a:lnTo>
                  <a:lnTo>
                    <a:pt x="1225524" y="834758"/>
                  </a:lnTo>
                  <a:lnTo>
                    <a:pt x="1232903" y="827366"/>
                  </a:lnTo>
                  <a:lnTo>
                    <a:pt x="1232903" y="818248"/>
                  </a:lnTo>
                  <a:lnTo>
                    <a:pt x="1232903" y="809129"/>
                  </a:lnTo>
                  <a:close/>
                </a:path>
                <a:path w="2032000" h="902970">
                  <a:moveTo>
                    <a:pt x="1232903" y="742264"/>
                  </a:moveTo>
                  <a:lnTo>
                    <a:pt x="1225524" y="734872"/>
                  </a:lnTo>
                  <a:lnTo>
                    <a:pt x="1207300" y="734872"/>
                  </a:lnTo>
                  <a:lnTo>
                    <a:pt x="1199896" y="742264"/>
                  </a:lnTo>
                  <a:lnTo>
                    <a:pt x="1199896" y="760501"/>
                  </a:lnTo>
                  <a:lnTo>
                    <a:pt x="1207300" y="767892"/>
                  </a:lnTo>
                  <a:lnTo>
                    <a:pt x="1225524" y="767892"/>
                  </a:lnTo>
                  <a:lnTo>
                    <a:pt x="1232903" y="760501"/>
                  </a:lnTo>
                  <a:lnTo>
                    <a:pt x="1232903" y="751382"/>
                  </a:lnTo>
                  <a:lnTo>
                    <a:pt x="1232903" y="742264"/>
                  </a:lnTo>
                  <a:close/>
                </a:path>
                <a:path w="2032000" h="902970">
                  <a:moveTo>
                    <a:pt x="1232903" y="676236"/>
                  </a:moveTo>
                  <a:lnTo>
                    <a:pt x="1225524" y="668832"/>
                  </a:lnTo>
                  <a:lnTo>
                    <a:pt x="1207300" y="668832"/>
                  </a:lnTo>
                  <a:lnTo>
                    <a:pt x="1199896" y="676236"/>
                  </a:lnTo>
                  <a:lnTo>
                    <a:pt x="1199896" y="694461"/>
                  </a:lnTo>
                  <a:lnTo>
                    <a:pt x="1207300" y="701865"/>
                  </a:lnTo>
                  <a:lnTo>
                    <a:pt x="1225524" y="701865"/>
                  </a:lnTo>
                  <a:lnTo>
                    <a:pt x="1232903" y="694461"/>
                  </a:lnTo>
                  <a:lnTo>
                    <a:pt x="1232903" y="685355"/>
                  </a:lnTo>
                  <a:lnTo>
                    <a:pt x="1232903" y="676236"/>
                  </a:lnTo>
                  <a:close/>
                </a:path>
                <a:path w="2032000" h="902970">
                  <a:moveTo>
                    <a:pt x="1366062" y="876820"/>
                  </a:moveTo>
                  <a:lnTo>
                    <a:pt x="1358658" y="869442"/>
                  </a:lnTo>
                  <a:lnTo>
                    <a:pt x="1340434" y="869442"/>
                  </a:lnTo>
                  <a:lnTo>
                    <a:pt x="1333030" y="876820"/>
                  </a:lnTo>
                  <a:lnTo>
                    <a:pt x="1333030" y="895045"/>
                  </a:lnTo>
                  <a:lnTo>
                    <a:pt x="1340434" y="902449"/>
                  </a:lnTo>
                  <a:lnTo>
                    <a:pt x="1358658" y="902449"/>
                  </a:lnTo>
                  <a:lnTo>
                    <a:pt x="1366062" y="895045"/>
                  </a:lnTo>
                  <a:lnTo>
                    <a:pt x="1366062" y="885939"/>
                  </a:lnTo>
                  <a:lnTo>
                    <a:pt x="1366062" y="876820"/>
                  </a:lnTo>
                  <a:close/>
                </a:path>
                <a:path w="2032000" h="902970">
                  <a:moveTo>
                    <a:pt x="1366062" y="809129"/>
                  </a:moveTo>
                  <a:lnTo>
                    <a:pt x="1358658" y="801738"/>
                  </a:lnTo>
                  <a:lnTo>
                    <a:pt x="1340434" y="801738"/>
                  </a:lnTo>
                  <a:lnTo>
                    <a:pt x="1333030" y="809129"/>
                  </a:lnTo>
                  <a:lnTo>
                    <a:pt x="1333030" y="827366"/>
                  </a:lnTo>
                  <a:lnTo>
                    <a:pt x="1340434" y="834758"/>
                  </a:lnTo>
                  <a:lnTo>
                    <a:pt x="1358658" y="834758"/>
                  </a:lnTo>
                  <a:lnTo>
                    <a:pt x="1366062" y="827366"/>
                  </a:lnTo>
                  <a:lnTo>
                    <a:pt x="1366062" y="818248"/>
                  </a:lnTo>
                  <a:lnTo>
                    <a:pt x="1366062" y="809129"/>
                  </a:lnTo>
                  <a:close/>
                </a:path>
                <a:path w="2032000" h="902970">
                  <a:moveTo>
                    <a:pt x="1366062" y="742264"/>
                  </a:moveTo>
                  <a:lnTo>
                    <a:pt x="1358658" y="734872"/>
                  </a:lnTo>
                  <a:lnTo>
                    <a:pt x="1340434" y="734872"/>
                  </a:lnTo>
                  <a:lnTo>
                    <a:pt x="1333030" y="742264"/>
                  </a:lnTo>
                  <a:lnTo>
                    <a:pt x="1333030" y="760501"/>
                  </a:lnTo>
                  <a:lnTo>
                    <a:pt x="1340434" y="767892"/>
                  </a:lnTo>
                  <a:lnTo>
                    <a:pt x="1358658" y="767892"/>
                  </a:lnTo>
                  <a:lnTo>
                    <a:pt x="1366062" y="760501"/>
                  </a:lnTo>
                  <a:lnTo>
                    <a:pt x="1366062" y="751382"/>
                  </a:lnTo>
                  <a:lnTo>
                    <a:pt x="1366062" y="742264"/>
                  </a:lnTo>
                  <a:close/>
                </a:path>
                <a:path w="2032000" h="902970">
                  <a:moveTo>
                    <a:pt x="1366062" y="676236"/>
                  </a:moveTo>
                  <a:lnTo>
                    <a:pt x="1358658" y="668832"/>
                  </a:lnTo>
                  <a:lnTo>
                    <a:pt x="1340434" y="668832"/>
                  </a:lnTo>
                  <a:lnTo>
                    <a:pt x="1333030" y="676236"/>
                  </a:lnTo>
                  <a:lnTo>
                    <a:pt x="1333030" y="694461"/>
                  </a:lnTo>
                  <a:lnTo>
                    <a:pt x="1340434" y="701865"/>
                  </a:lnTo>
                  <a:lnTo>
                    <a:pt x="1358658" y="701865"/>
                  </a:lnTo>
                  <a:lnTo>
                    <a:pt x="1366062" y="694461"/>
                  </a:lnTo>
                  <a:lnTo>
                    <a:pt x="1366062" y="685355"/>
                  </a:lnTo>
                  <a:lnTo>
                    <a:pt x="1366062" y="676236"/>
                  </a:lnTo>
                  <a:close/>
                </a:path>
                <a:path w="2032000" h="902970">
                  <a:moveTo>
                    <a:pt x="1499184" y="876820"/>
                  </a:moveTo>
                  <a:lnTo>
                    <a:pt x="1491805" y="869442"/>
                  </a:lnTo>
                  <a:lnTo>
                    <a:pt x="1473568" y="869442"/>
                  </a:lnTo>
                  <a:lnTo>
                    <a:pt x="1466176" y="876820"/>
                  </a:lnTo>
                  <a:lnTo>
                    <a:pt x="1466176" y="895045"/>
                  </a:lnTo>
                  <a:lnTo>
                    <a:pt x="1473568" y="902449"/>
                  </a:lnTo>
                  <a:lnTo>
                    <a:pt x="1491805" y="902449"/>
                  </a:lnTo>
                  <a:lnTo>
                    <a:pt x="1499184" y="895045"/>
                  </a:lnTo>
                  <a:lnTo>
                    <a:pt x="1499184" y="885939"/>
                  </a:lnTo>
                  <a:lnTo>
                    <a:pt x="1499184" y="876820"/>
                  </a:lnTo>
                  <a:close/>
                </a:path>
                <a:path w="2032000" h="902970">
                  <a:moveTo>
                    <a:pt x="1499184" y="809129"/>
                  </a:moveTo>
                  <a:lnTo>
                    <a:pt x="1491805" y="801738"/>
                  </a:lnTo>
                  <a:lnTo>
                    <a:pt x="1473568" y="801738"/>
                  </a:lnTo>
                  <a:lnTo>
                    <a:pt x="1466176" y="809129"/>
                  </a:lnTo>
                  <a:lnTo>
                    <a:pt x="1466176" y="827366"/>
                  </a:lnTo>
                  <a:lnTo>
                    <a:pt x="1473568" y="834758"/>
                  </a:lnTo>
                  <a:lnTo>
                    <a:pt x="1491805" y="834758"/>
                  </a:lnTo>
                  <a:lnTo>
                    <a:pt x="1499184" y="827366"/>
                  </a:lnTo>
                  <a:lnTo>
                    <a:pt x="1499184" y="818248"/>
                  </a:lnTo>
                  <a:lnTo>
                    <a:pt x="1499184" y="809129"/>
                  </a:lnTo>
                  <a:close/>
                </a:path>
                <a:path w="2032000" h="902970">
                  <a:moveTo>
                    <a:pt x="1499184" y="742264"/>
                  </a:moveTo>
                  <a:lnTo>
                    <a:pt x="1491805" y="734872"/>
                  </a:lnTo>
                  <a:lnTo>
                    <a:pt x="1473568" y="734872"/>
                  </a:lnTo>
                  <a:lnTo>
                    <a:pt x="1466176" y="742264"/>
                  </a:lnTo>
                  <a:lnTo>
                    <a:pt x="1466176" y="760501"/>
                  </a:lnTo>
                  <a:lnTo>
                    <a:pt x="1473568" y="767892"/>
                  </a:lnTo>
                  <a:lnTo>
                    <a:pt x="1491805" y="767892"/>
                  </a:lnTo>
                  <a:lnTo>
                    <a:pt x="1499184" y="760501"/>
                  </a:lnTo>
                  <a:lnTo>
                    <a:pt x="1499184" y="751382"/>
                  </a:lnTo>
                  <a:lnTo>
                    <a:pt x="1499184" y="742264"/>
                  </a:lnTo>
                  <a:close/>
                </a:path>
                <a:path w="2032000" h="902970">
                  <a:moveTo>
                    <a:pt x="1499184" y="676236"/>
                  </a:moveTo>
                  <a:lnTo>
                    <a:pt x="1491805" y="668832"/>
                  </a:lnTo>
                  <a:lnTo>
                    <a:pt x="1473568" y="668832"/>
                  </a:lnTo>
                  <a:lnTo>
                    <a:pt x="1466176" y="676236"/>
                  </a:lnTo>
                  <a:lnTo>
                    <a:pt x="1466176" y="694461"/>
                  </a:lnTo>
                  <a:lnTo>
                    <a:pt x="1473568" y="701865"/>
                  </a:lnTo>
                  <a:lnTo>
                    <a:pt x="1491805" y="701865"/>
                  </a:lnTo>
                  <a:lnTo>
                    <a:pt x="1499184" y="694461"/>
                  </a:lnTo>
                  <a:lnTo>
                    <a:pt x="1499184" y="685355"/>
                  </a:lnTo>
                  <a:lnTo>
                    <a:pt x="1499184" y="676236"/>
                  </a:lnTo>
                  <a:close/>
                </a:path>
                <a:path w="2032000" h="902970">
                  <a:moveTo>
                    <a:pt x="1632331" y="876820"/>
                  </a:moveTo>
                  <a:lnTo>
                    <a:pt x="1624939" y="869442"/>
                  </a:lnTo>
                  <a:lnTo>
                    <a:pt x="1606702" y="869442"/>
                  </a:lnTo>
                  <a:lnTo>
                    <a:pt x="1599311" y="876820"/>
                  </a:lnTo>
                  <a:lnTo>
                    <a:pt x="1599311" y="895045"/>
                  </a:lnTo>
                  <a:lnTo>
                    <a:pt x="1606702" y="902449"/>
                  </a:lnTo>
                  <a:lnTo>
                    <a:pt x="1624939" y="902449"/>
                  </a:lnTo>
                  <a:lnTo>
                    <a:pt x="1632331" y="895045"/>
                  </a:lnTo>
                  <a:lnTo>
                    <a:pt x="1632331" y="885939"/>
                  </a:lnTo>
                  <a:lnTo>
                    <a:pt x="1632331" y="876820"/>
                  </a:lnTo>
                  <a:close/>
                </a:path>
                <a:path w="2032000" h="902970">
                  <a:moveTo>
                    <a:pt x="1632331" y="809129"/>
                  </a:moveTo>
                  <a:lnTo>
                    <a:pt x="1624939" y="801738"/>
                  </a:lnTo>
                  <a:lnTo>
                    <a:pt x="1606702" y="801738"/>
                  </a:lnTo>
                  <a:lnTo>
                    <a:pt x="1599311" y="809129"/>
                  </a:lnTo>
                  <a:lnTo>
                    <a:pt x="1599311" y="827366"/>
                  </a:lnTo>
                  <a:lnTo>
                    <a:pt x="1606702" y="834758"/>
                  </a:lnTo>
                  <a:lnTo>
                    <a:pt x="1624939" y="834758"/>
                  </a:lnTo>
                  <a:lnTo>
                    <a:pt x="1632331" y="827366"/>
                  </a:lnTo>
                  <a:lnTo>
                    <a:pt x="1632331" y="818248"/>
                  </a:lnTo>
                  <a:lnTo>
                    <a:pt x="1632331" y="809129"/>
                  </a:lnTo>
                  <a:close/>
                </a:path>
                <a:path w="2032000" h="902970">
                  <a:moveTo>
                    <a:pt x="1632331" y="742264"/>
                  </a:moveTo>
                  <a:lnTo>
                    <a:pt x="1624939" y="734872"/>
                  </a:lnTo>
                  <a:lnTo>
                    <a:pt x="1606702" y="734872"/>
                  </a:lnTo>
                  <a:lnTo>
                    <a:pt x="1599311" y="742264"/>
                  </a:lnTo>
                  <a:lnTo>
                    <a:pt x="1599311" y="760501"/>
                  </a:lnTo>
                  <a:lnTo>
                    <a:pt x="1606702" y="767892"/>
                  </a:lnTo>
                  <a:lnTo>
                    <a:pt x="1624939" y="767892"/>
                  </a:lnTo>
                  <a:lnTo>
                    <a:pt x="1632331" y="760501"/>
                  </a:lnTo>
                  <a:lnTo>
                    <a:pt x="1632331" y="751382"/>
                  </a:lnTo>
                  <a:lnTo>
                    <a:pt x="1632331" y="742264"/>
                  </a:lnTo>
                  <a:close/>
                </a:path>
                <a:path w="2032000" h="902970">
                  <a:moveTo>
                    <a:pt x="1632331" y="676236"/>
                  </a:moveTo>
                  <a:lnTo>
                    <a:pt x="1624939" y="668832"/>
                  </a:lnTo>
                  <a:lnTo>
                    <a:pt x="1606702" y="668832"/>
                  </a:lnTo>
                  <a:lnTo>
                    <a:pt x="1599311" y="676236"/>
                  </a:lnTo>
                  <a:lnTo>
                    <a:pt x="1599311" y="694461"/>
                  </a:lnTo>
                  <a:lnTo>
                    <a:pt x="1606702" y="701865"/>
                  </a:lnTo>
                  <a:lnTo>
                    <a:pt x="1624939" y="701865"/>
                  </a:lnTo>
                  <a:lnTo>
                    <a:pt x="1632331" y="694461"/>
                  </a:lnTo>
                  <a:lnTo>
                    <a:pt x="1632331" y="685355"/>
                  </a:lnTo>
                  <a:lnTo>
                    <a:pt x="1632331" y="676236"/>
                  </a:lnTo>
                  <a:close/>
                </a:path>
                <a:path w="2032000" h="902970">
                  <a:moveTo>
                    <a:pt x="1765477" y="876820"/>
                  </a:moveTo>
                  <a:lnTo>
                    <a:pt x="1758086" y="869442"/>
                  </a:lnTo>
                  <a:lnTo>
                    <a:pt x="1739849" y="869442"/>
                  </a:lnTo>
                  <a:lnTo>
                    <a:pt x="1732457" y="876820"/>
                  </a:lnTo>
                  <a:lnTo>
                    <a:pt x="1732457" y="895045"/>
                  </a:lnTo>
                  <a:lnTo>
                    <a:pt x="1739849" y="902449"/>
                  </a:lnTo>
                  <a:lnTo>
                    <a:pt x="1758086" y="902449"/>
                  </a:lnTo>
                  <a:lnTo>
                    <a:pt x="1765477" y="895045"/>
                  </a:lnTo>
                  <a:lnTo>
                    <a:pt x="1765477" y="885939"/>
                  </a:lnTo>
                  <a:lnTo>
                    <a:pt x="1765477" y="876820"/>
                  </a:lnTo>
                  <a:close/>
                </a:path>
                <a:path w="2032000" h="902970">
                  <a:moveTo>
                    <a:pt x="1765477" y="809129"/>
                  </a:moveTo>
                  <a:lnTo>
                    <a:pt x="1758086" y="801738"/>
                  </a:lnTo>
                  <a:lnTo>
                    <a:pt x="1739849" y="801738"/>
                  </a:lnTo>
                  <a:lnTo>
                    <a:pt x="1732457" y="809129"/>
                  </a:lnTo>
                  <a:lnTo>
                    <a:pt x="1732457" y="827366"/>
                  </a:lnTo>
                  <a:lnTo>
                    <a:pt x="1739849" y="834758"/>
                  </a:lnTo>
                  <a:lnTo>
                    <a:pt x="1758086" y="834758"/>
                  </a:lnTo>
                  <a:lnTo>
                    <a:pt x="1765477" y="827366"/>
                  </a:lnTo>
                  <a:lnTo>
                    <a:pt x="1765477" y="818248"/>
                  </a:lnTo>
                  <a:lnTo>
                    <a:pt x="1765477" y="809129"/>
                  </a:lnTo>
                  <a:close/>
                </a:path>
                <a:path w="2032000" h="902970">
                  <a:moveTo>
                    <a:pt x="1765477" y="742264"/>
                  </a:moveTo>
                  <a:lnTo>
                    <a:pt x="1758086" y="734872"/>
                  </a:lnTo>
                  <a:lnTo>
                    <a:pt x="1739849" y="734872"/>
                  </a:lnTo>
                  <a:lnTo>
                    <a:pt x="1732457" y="742264"/>
                  </a:lnTo>
                  <a:lnTo>
                    <a:pt x="1732457" y="760501"/>
                  </a:lnTo>
                  <a:lnTo>
                    <a:pt x="1739849" y="767892"/>
                  </a:lnTo>
                  <a:lnTo>
                    <a:pt x="1758086" y="767892"/>
                  </a:lnTo>
                  <a:lnTo>
                    <a:pt x="1765477" y="760501"/>
                  </a:lnTo>
                  <a:lnTo>
                    <a:pt x="1765477" y="751382"/>
                  </a:lnTo>
                  <a:lnTo>
                    <a:pt x="1765477" y="742264"/>
                  </a:lnTo>
                  <a:close/>
                </a:path>
                <a:path w="2032000" h="902970">
                  <a:moveTo>
                    <a:pt x="1765477" y="676236"/>
                  </a:moveTo>
                  <a:lnTo>
                    <a:pt x="1758086" y="668832"/>
                  </a:lnTo>
                  <a:lnTo>
                    <a:pt x="1739849" y="668832"/>
                  </a:lnTo>
                  <a:lnTo>
                    <a:pt x="1732457" y="676236"/>
                  </a:lnTo>
                  <a:lnTo>
                    <a:pt x="1732457" y="694461"/>
                  </a:lnTo>
                  <a:lnTo>
                    <a:pt x="1739849" y="701865"/>
                  </a:lnTo>
                  <a:lnTo>
                    <a:pt x="1758086" y="701865"/>
                  </a:lnTo>
                  <a:lnTo>
                    <a:pt x="1765477" y="694461"/>
                  </a:lnTo>
                  <a:lnTo>
                    <a:pt x="1765477" y="685355"/>
                  </a:lnTo>
                  <a:lnTo>
                    <a:pt x="1765477" y="676236"/>
                  </a:lnTo>
                  <a:close/>
                </a:path>
                <a:path w="2032000" h="902970">
                  <a:moveTo>
                    <a:pt x="1898611" y="876820"/>
                  </a:moveTo>
                  <a:lnTo>
                    <a:pt x="1891207" y="869442"/>
                  </a:lnTo>
                  <a:lnTo>
                    <a:pt x="1872983" y="869442"/>
                  </a:lnTo>
                  <a:lnTo>
                    <a:pt x="1865591" y="876820"/>
                  </a:lnTo>
                  <a:lnTo>
                    <a:pt x="1865591" y="895045"/>
                  </a:lnTo>
                  <a:lnTo>
                    <a:pt x="1872983" y="902449"/>
                  </a:lnTo>
                  <a:lnTo>
                    <a:pt x="1891207" y="902449"/>
                  </a:lnTo>
                  <a:lnTo>
                    <a:pt x="1898611" y="895045"/>
                  </a:lnTo>
                  <a:lnTo>
                    <a:pt x="1898611" y="885939"/>
                  </a:lnTo>
                  <a:lnTo>
                    <a:pt x="1898611" y="876820"/>
                  </a:lnTo>
                  <a:close/>
                </a:path>
                <a:path w="2032000" h="902970">
                  <a:moveTo>
                    <a:pt x="1898611" y="809129"/>
                  </a:moveTo>
                  <a:lnTo>
                    <a:pt x="1891207" y="801738"/>
                  </a:lnTo>
                  <a:lnTo>
                    <a:pt x="1872983" y="801738"/>
                  </a:lnTo>
                  <a:lnTo>
                    <a:pt x="1865591" y="809129"/>
                  </a:lnTo>
                  <a:lnTo>
                    <a:pt x="1865591" y="827366"/>
                  </a:lnTo>
                  <a:lnTo>
                    <a:pt x="1872983" y="834758"/>
                  </a:lnTo>
                  <a:lnTo>
                    <a:pt x="1891207" y="834758"/>
                  </a:lnTo>
                  <a:lnTo>
                    <a:pt x="1898611" y="827366"/>
                  </a:lnTo>
                  <a:lnTo>
                    <a:pt x="1898611" y="818248"/>
                  </a:lnTo>
                  <a:lnTo>
                    <a:pt x="1898611" y="809129"/>
                  </a:lnTo>
                  <a:close/>
                </a:path>
                <a:path w="2032000" h="902970">
                  <a:moveTo>
                    <a:pt x="1898611" y="742264"/>
                  </a:moveTo>
                  <a:lnTo>
                    <a:pt x="1891207" y="734872"/>
                  </a:lnTo>
                  <a:lnTo>
                    <a:pt x="1872983" y="734872"/>
                  </a:lnTo>
                  <a:lnTo>
                    <a:pt x="1865591" y="742264"/>
                  </a:lnTo>
                  <a:lnTo>
                    <a:pt x="1865591" y="760501"/>
                  </a:lnTo>
                  <a:lnTo>
                    <a:pt x="1872983" y="767892"/>
                  </a:lnTo>
                  <a:lnTo>
                    <a:pt x="1891207" y="767892"/>
                  </a:lnTo>
                  <a:lnTo>
                    <a:pt x="1898611" y="760501"/>
                  </a:lnTo>
                  <a:lnTo>
                    <a:pt x="1898611" y="751382"/>
                  </a:lnTo>
                  <a:lnTo>
                    <a:pt x="1898611" y="742264"/>
                  </a:lnTo>
                  <a:close/>
                </a:path>
                <a:path w="2032000" h="902970">
                  <a:moveTo>
                    <a:pt x="1898611" y="676236"/>
                  </a:moveTo>
                  <a:lnTo>
                    <a:pt x="1891207" y="668832"/>
                  </a:lnTo>
                  <a:lnTo>
                    <a:pt x="1872983" y="668832"/>
                  </a:lnTo>
                  <a:lnTo>
                    <a:pt x="1865591" y="676236"/>
                  </a:lnTo>
                  <a:lnTo>
                    <a:pt x="1865591" y="694461"/>
                  </a:lnTo>
                  <a:lnTo>
                    <a:pt x="1872983" y="701865"/>
                  </a:lnTo>
                  <a:lnTo>
                    <a:pt x="1891207" y="701865"/>
                  </a:lnTo>
                  <a:lnTo>
                    <a:pt x="1898611" y="694461"/>
                  </a:lnTo>
                  <a:lnTo>
                    <a:pt x="1898611" y="685355"/>
                  </a:lnTo>
                  <a:lnTo>
                    <a:pt x="1898611" y="676236"/>
                  </a:lnTo>
                  <a:close/>
                </a:path>
                <a:path w="2032000" h="902970">
                  <a:moveTo>
                    <a:pt x="2031758" y="676236"/>
                  </a:moveTo>
                  <a:lnTo>
                    <a:pt x="2024354" y="668832"/>
                  </a:lnTo>
                  <a:lnTo>
                    <a:pt x="2006130" y="668832"/>
                  </a:lnTo>
                  <a:lnTo>
                    <a:pt x="1998726" y="676236"/>
                  </a:lnTo>
                  <a:lnTo>
                    <a:pt x="1998726" y="694461"/>
                  </a:lnTo>
                  <a:lnTo>
                    <a:pt x="2006130" y="701865"/>
                  </a:lnTo>
                  <a:lnTo>
                    <a:pt x="2024354" y="701865"/>
                  </a:lnTo>
                  <a:lnTo>
                    <a:pt x="2031758" y="694461"/>
                  </a:lnTo>
                  <a:lnTo>
                    <a:pt x="2031758" y="685355"/>
                  </a:lnTo>
                  <a:lnTo>
                    <a:pt x="2031758" y="676236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89850" y="6198133"/>
              <a:ext cx="2032000" cy="565785"/>
            </a:xfrm>
            <a:custGeom>
              <a:avLst/>
              <a:gdLst/>
              <a:ahLst/>
              <a:cxnLst/>
              <a:rect l="l" t="t" r="r" b="b"/>
              <a:pathLst>
                <a:path w="2032000" h="565784">
                  <a:moveTo>
                    <a:pt x="33020" y="274027"/>
                  </a:moveTo>
                  <a:lnTo>
                    <a:pt x="25628" y="266636"/>
                  </a:lnTo>
                  <a:lnTo>
                    <a:pt x="7391" y="266636"/>
                  </a:lnTo>
                  <a:lnTo>
                    <a:pt x="0" y="274027"/>
                  </a:lnTo>
                  <a:lnTo>
                    <a:pt x="0" y="292265"/>
                  </a:lnTo>
                  <a:lnTo>
                    <a:pt x="7391" y="299656"/>
                  </a:lnTo>
                  <a:lnTo>
                    <a:pt x="25628" y="299656"/>
                  </a:lnTo>
                  <a:lnTo>
                    <a:pt x="33020" y="292265"/>
                  </a:lnTo>
                  <a:lnTo>
                    <a:pt x="33020" y="283146"/>
                  </a:lnTo>
                  <a:lnTo>
                    <a:pt x="33020" y="274027"/>
                  </a:lnTo>
                  <a:close/>
                </a:path>
                <a:path w="2032000" h="565784">
                  <a:moveTo>
                    <a:pt x="33832" y="539838"/>
                  </a:moveTo>
                  <a:lnTo>
                    <a:pt x="26441" y="532434"/>
                  </a:lnTo>
                  <a:lnTo>
                    <a:pt x="8216" y="532434"/>
                  </a:lnTo>
                  <a:lnTo>
                    <a:pt x="812" y="539838"/>
                  </a:lnTo>
                  <a:lnTo>
                    <a:pt x="812" y="558063"/>
                  </a:lnTo>
                  <a:lnTo>
                    <a:pt x="8216" y="565467"/>
                  </a:lnTo>
                  <a:lnTo>
                    <a:pt x="26441" y="565467"/>
                  </a:lnTo>
                  <a:lnTo>
                    <a:pt x="33832" y="558063"/>
                  </a:lnTo>
                  <a:lnTo>
                    <a:pt x="33832" y="548944"/>
                  </a:lnTo>
                  <a:lnTo>
                    <a:pt x="33832" y="539838"/>
                  </a:lnTo>
                  <a:close/>
                </a:path>
                <a:path w="2032000" h="565784">
                  <a:moveTo>
                    <a:pt x="33832" y="472147"/>
                  </a:moveTo>
                  <a:lnTo>
                    <a:pt x="26441" y="464756"/>
                  </a:lnTo>
                  <a:lnTo>
                    <a:pt x="8216" y="464756"/>
                  </a:lnTo>
                  <a:lnTo>
                    <a:pt x="812" y="472147"/>
                  </a:lnTo>
                  <a:lnTo>
                    <a:pt x="812" y="490385"/>
                  </a:lnTo>
                  <a:lnTo>
                    <a:pt x="8216" y="497776"/>
                  </a:lnTo>
                  <a:lnTo>
                    <a:pt x="26441" y="497776"/>
                  </a:lnTo>
                  <a:lnTo>
                    <a:pt x="33832" y="490385"/>
                  </a:lnTo>
                  <a:lnTo>
                    <a:pt x="33832" y="481266"/>
                  </a:lnTo>
                  <a:lnTo>
                    <a:pt x="33832" y="472147"/>
                  </a:lnTo>
                  <a:close/>
                </a:path>
                <a:path w="2032000" h="565784">
                  <a:moveTo>
                    <a:pt x="33832" y="405282"/>
                  </a:moveTo>
                  <a:lnTo>
                    <a:pt x="26441" y="397891"/>
                  </a:lnTo>
                  <a:lnTo>
                    <a:pt x="8216" y="397891"/>
                  </a:lnTo>
                  <a:lnTo>
                    <a:pt x="812" y="405282"/>
                  </a:lnTo>
                  <a:lnTo>
                    <a:pt x="812" y="423519"/>
                  </a:lnTo>
                  <a:lnTo>
                    <a:pt x="8216" y="430911"/>
                  </a:lnTo>
                  <a:lnTo>
                    <a:pt x="26441" y="430911"/>
                  </a:lnTo>
                  <a:lnTo>
                    <a:pt x="33832" y="423519"/>
                  </a:lnTo>
                  <a:lnTo>
                    <a:pt x="33832" y="414401"/>
                  </a:lnTo>
                  <a:lnTo>
                    <a:pt x="33832" y="405282"/>
                  </a:lnTo>
                  <a:close/>
                </a:path>
                <a:path w="2032000" h="565784">
                  <a:moveTo>
                    <a:pt x="33832" y="339255"/>
                  </a:moveTo>
                  <a:lnTo>
                    <a:pt x="26441" y="331851"/>
                  </a:lnTo>
                  <a:lnTo>
                    <a:pt x="8216" y="331851"/>
                  </a:lnTo>
                  <a:lnTo>
                    <a:pt x="812" y="339255"/>
                  </a:lnTo>
                  <a:lnTo>
                    <a:pt x="812" y="357479"/>
                  </a:lnTo>
                  <a:lnTo>
                    <a:pt x="8216" y="364871"/>
                  </a:lnTo>
                  <a:lnTo>
                    <a:pt x="26441" y="364871"/>
                  </a:lnTo>
                  <a:lnTo>
                    <a:pt x="33832" y="357479"/>
                  </a:lnTo>
                  <a:lnTo>
                    <a:pt x="33832" y="348361"/>
                  </a:lnTo>
                  <a:lnTo>
                    <a:pt x="33832" y="339255"/>
                  </a:lnTo>
                  <a:close/>
                </a:path>
                <a:path w="2032000" h="565784">
                  <a:moveTo>
                    <a:pt x="166979" y="539432"/>
                  </a:moveTo>
                  <a:lnTo>
                    <a:pt x="159588" y="532041"/>
                  </a:lnTo>
                  <a:lnTo>
                    <a:pt x="141363" y="532041"/>
                  </a:lnTo>
                  <a:lnTo>
                    <a:pt x="133959" y="539432"/>
                  </a:lnTo>
                  <a:lnTo>
                    <a:pt x="133959" y="557669"/>
                  </a:lnTo>
                  <a:lnTo>
                    <a:pt x="141363" y="565048"/>
                  </a:lnTo>
                  <a:lnTo>
                    <a:pt x="159588" y="565048"/>
                  </a:lnTo>
                  <a:lnTo>
                    <a:pt x="166979" y="557669"/>
                  </a:lnTo>
                  <a:lnTo>
                    <a:pt x="166979" y="548551"/>
                  </a:lnTo>
                  <a:lnTo>
                    <a:pt x="166979" y="539432"/>
                  </a:lnTo>
                  <a:close/>
                </a:path>
                <a:path w="2032000" h="565784">
                  <a:moveTo>
                    <a:pt x="166979" y="471728"/>
                  </a:moveTo>
                  <a:lnTo>
                    <a:pt x="159588" y="464337"/>
                  </a:lnTo>
                  <a:lnTo>
                    <a:pt x="141363" y="464337"/>
                  </a:lnTo>
                  <a:lnTo>
                    <a:pt x="133959" y="471728"/>
                  </a:lnTo>
                  <a:lnTo>
                    <a:pt x="133959" y="489966"/>
                  </a:lnTo>
                  <a:lnTo>
                    <a:pt x="141363" y="497357"/>
                  </a:lnTo>
                  <a:lnTo>
                    <a:pt x="159588" y="497357"/>
                  </a:lnTo>
                  <a:lnTo>
                    <a:pt x="166979" y="489966"/>
                  </a:lnTo>
                  <a:lnTo>
                    <a:pt x="166979" y="480847"/>
                  </a:lnTo>
                  <a:lnTo>
                    <a:pt x="166979" y="471728"/>
                  </a:lnTo>
                  <a:close/>
                </a:path>
                <a:path w="2032000" h="565784">
                  <a:moveTo>
                    <a:pt x="166979" y="404863"/>
                  </a:moveTo>
                  <a:lnTo>
                    <a:pt x="159588" y="397471"/>
                  </a:lnTo>
                  <a:lnTo>
                    <a:pt x="141363" y="397471"/>
                  </a:lnTo>
                  <a:lnTo>
                    <a:pt x="133959" y="404863"/>
                  </a:lnTo>
                  <a:lnTo>
                    <a:pt x="133959" y="423100"/>
                  </a:lnTo>
                  <a:lnTo>
                    <a:pt x="141363" y="430491"/>
                  </a:lnTo>
                  <a:lnTo>
                    <a:pt x="159588" y="430491"/>
                  </a:lnTo>
                  <a:lnTo>
                    <a:pt x="166979" y="423100"/>
                  </a:lnTo>
                  <a:lnTo>
                    <a:pt x="166979" y="413981"/>
                  </a:lnTo>
                  <a:lnTo>
                    <a:pt x="166979" y="404863"/>
                  </a:lnTo>
                  <a:close/>
                </a:path>
                <a:path w="2032000" h="565784">
                  <a:moveTo>
                    <a:pt x="166979" y="338836"/>
                  </a:moveTo>
                  <a:lnTo>
                    <a:pt x="159588" y="331431"/>
                  </a:lnTo>
                  <a:lnTo>
                    <a:pt x="141363" y="331431"/>
                  </a:lnTo>
                  <a:lnTo>
                    <a:pt x="133959" y="338836"/>
                  </a:lnTo>
                  <a:lnTo>
                    <a:pt x="133959" y="357060"/>
                  </a:lnTo>
                  <a:lnTo>
                    <a:pt x="141363" y="364464"/>
                  </a:lnTo>
                  <a:lnTo>
                    <a:pt x="159588" y="364464"/>
                  </a:lnTo>
                  <a:lnTo>
                    <a:pt x="166979" y="357060"/>
                  </a:lnTo>
                  <a:lnTo>
                    <a:pt x="166979" y="347954"/>
                  </a:lnTo>
                  <a:lnTo>
                    <a:pt x="166979" y="338836"/>
                  </a:lnTo>
                  <a:close/>
                </a:path>
                <a:path w="2032000" h="565784">
                  <a:moveTo>
                    <a:pt x="166979" y="274027"/>
                  </a:moveTo>
                  <a:lnTo>
                    <a:pt x="159588" y="266636"/>
                  </a:lnTo>
                  <a:lnTo>
                    <a:pt x="141363" y="266636"/>
                  </a:lnTo>
                  <a:lnTo>
                    <a:pt x="133959" y="274027"/>
                  </a:lnTo>
                  <a:lnTo>
                    <a:pt x="133959" y="292265"/>
                  </a:lnTo>
                  <a:lnTo>
                    <a:pt x="141363" y="299656"/>
                  </a:lnTo>
                  <a:lnTo>
                    <a:pt x="159588" y="299656"/>
                  </a:lnTo>
                  <a:lnTo>
                    <a:pt x="166979" y="292265"/>
                  </a:lnTo>
                  <a:lnTo>
                    <a:pt x="166979" y="283146"/>
                  </a:lnTo>
                  <a:lnTo>
                    <a:pt x="166979" y="274027"/>
                  </a:lnTo>
                  <a:close/>
                </a:path>
                <a:path w="2032000" h="565784">
                  <a:moveTo>
                    <a:pt x="300113" y="539432"/>
                  </a:moveTo>
                  <a:lnTo>
                    <a:pt x="292722" y="532041"/>
                  </a:lnTo>
                  <a:lnTo>
                    <a:pt x="274485" y="532041"/>
                  </a:lnTo>
                  <a:lnTo>
                    <a:pt x="267093" y="539432"/>
                  </a:lnTo>
                  <a:lnTo>
                    <a:pt x="267093" y="557669"/>
                  </a:lnTo>
                  <a:lnTo>
                    <a:pt x="274485" y="565048"/>
                  </a:lnTo>
                  <a:lnTo>
                    <a:pt x="292722" y="565048"/>
                  </a:lnTo>
                  <a:lnTo>
                    <a:pt x="300113" y="557669"/>
                  </a:lnTo>
                  <a:lnTo>
                    <a:pt x="300113" y="548551"/>
                  </a:lnTo>
                  <a:lnTo>
                    <a:pt x="300113" y="539432"/>
                  </a:lnTo>
                  <a:close/>
                </a:path>
                <a:path w="2032000" h="565784">
                  <a:moveTo>
                    <a:pt x="300113" y="471728"/>
                  </a:moveTo>
                  <a:lnTo>
                    <a:pt x="292722" y="464337"/>
                  </a:lnTo>
                  <a:lnTo>
                    <a:pt x="274485" y="464337"/>
                  </a:lnTo>
                  <a:lnTo>
                    <a:pt x="267093" y="471728"/>
                  </a:lnTo>
                  <a:lnTo>
                    <a:pt x="267093" y="489966"/>
                  </a:lnTo>
                  <a:lnTo>
                    <a:pt x="274485" y="497357"/>
                  </a:lnTo>
                  <a:lnTo>
                    <a:pt x="292722" y="497357"/>
                  </a:lnTo>
                  <a:lnTo>
                    <a:pt x="300113" y="489966"/>
                  </a:lnTo>
                  <a:lnTo>
                    <a:pt x="300113" y="480847"/>
                  </a:lnTo>
                  <a:lnTo>
                    <a:pt x="300113" y="471728"/>
                  </a:lnTo>
                  <a:close/>
                </a:path>
                <a:path w="2032000" h="565784">
                  <a:moveTo>
                    <a:pt x="300113" y="404863"/>
                  </a:moveTo>
                  <a:lnTo>
                    <a:pt x="292722" y="397471"/>
                  </a:lnTo>
                  <a:lnTo>
                    <a:pt x="274485" y="397471"/>
                  </a:lnTo>
                  <a:lnTo>
                    <a:pt x="267093" y="404863"/>
                  </a:lnTo>
                  <a:lnTo>
                    <a:pt x="267093" y="423100"/>
                  </a:lnTo>
                  <a:lnTo>
                    <a:pt x="274485" y="430491"/>
                  </a:lnTo>
                  <a:lnTo>
                    <a:pt x="292722" y="430491"/>
                  </a:lnTo>
                  <a:lnTo>
                    <a:pt x="300113" y="423100"/>
                  </a:lnTo>
                  <a:lnTo>
                    <a:pt x="300113" y="413981"/>
                  </a:lnTo>
                  <a:lnTo>
                    <a:pt x="300113" y="404863"/>
                  </a:lnTo>
                  <a:close/>
                </a:path>
                <a:path w="2032000" h="565784">
                  <a:moveTo>
                    <a:pt x="300113" y="338836"/>
                  </a:moveTo>
                  <a:lnTo>
                    <a:pt x="292722" y="331431"/>
                  </a:lnTo>
                  <a:lnTo>
                    <a:pt x="274485" y="331431"/>
                  </a:lnTo>
                  <a:lnTo>
                    <a:pt x="267093" y="338836"/>
                  </a:lnTo>
                  <a:lnTo>
                    <a:pt x="267093" y="357060"/>
                  </a:lnTo>
                  <a:lnTo>
                    <a:pt x="274485" y="364464"/>
                  </a:lnTo>
                  <a:lnTo>
                    <a:pt x="292722" y="364464"/>
                  </a:lnTo>
                  <a:lnTo>
                    <a:pt x="300113" y="357060"/>
                  </a:lnTo>
                  <a:lnTo>
                    <a:pt x="300113" y="347954"/>
                  </a:lnTo>
                  <a:lnTo>
                    <a:pt x="300113" y="338836"/>
                  </a:lnTo>
                  <a:close/>
                </a:path>
                <a:path w="2032000" h="565784">
                  <a:moveTo>
                    <a:pt x="300113" y="274027"/>
                  </a:moveTo>
                  <a:lnTo>
                    <a:pt x="292722" y="266636"/>
                  </a:lnTo>
                  <a:lnTo>
                    <a:pt x="274485" y="266636"/>
                  </a:lnTo>
                  <a:lnTo>
                    <a:pt x="267093" y="274027"/>
                  </a:lnTo>
                  <a:lnTo>
                    <a:pt x="267093" y="292265"/>
                  </a:lnTo>
                  <a:lnTo>
                    <a:pt x="274485" y="299656"/>
                  </a:lnTo>
                  <a:lnTo>
                    <a:pt x="292722" y="299656"/>
                  </a:lnTo>
                  <a:lnTo>
                    <a:pt x="300113" y="292265"/>
                  </a:lnTo>
                  <a:lnTo>
                    <a:pt x="300113" y="283146"/>
                  </a:lnTo>
                  <a:lnTo>
                    <a:pt x="300113" y="274027"/>
                  </a:lnTo>
                  <a:close/>
                </a:path>
                <a:path w="2032000" h="565784">
                  <a:moveTo>
                    <a:pt x="433260" y="539432"/>
                  </a:moveTo>
                  <a:lnTo>
                    <a:pt x="425869" y="532041"/>
                  </a:lnTo>
                  <a:lnTo>
                    <a:pt x="407631" y="532041"/>
                  </a:lnTo>
                  <a:lnTo>
                    <a:pt x="400240" y="539432"/>
                  </a:lnTo>
                  <a:lnTo>
                    <a:pt x="400240" y="557669"/>
                  </a:lnTo>
                  <a:lnTo>
                    <a:pt x="407631" y="565048"/>
                  </a:lnTo>
                  <a:lnTo>
                    <a:pt x="425869" y="565048"/>
                  </a:lnTo>
                  <a:lnTo>
                    <a:pt x="433260" y="557669"/>
                  </a:lnTo>
                  <a:lnTo>
                    <a:pt x="433260" y="548551"/>
                  </a:lnTo>
                  <a:lnTo>
                    <a:pt x="433260" y="539432"/>
                  </a:lnTo>
                  <a:close/>
                </a:path>
                <a:path w="2032000" h="565784">
                  <a:moveTo>
                    <a:pt x="433260" y="471728"/>
                  </a:moveTo>
                  <a:lnTo>
                    <a:pt x="425869" y="464337"/>
                  </a:lnTo>
                  <a:lnTo>
                    <a:pt x="407631" y="464337"/>
                  </a:lnTo>
                  <a:lnTo>
                    <a:pt x="400240" y="471728"/>
                  </a:lnTo>
                  <a:lnTo>
                    <a:pt x="400240" y="489966"/>
                  </a:lnTo>
                  <a:lnTo>
                    <a:pt x="407631" y="497357"/>
                  </a:lnTo>
                  <a:lnTo>
                    <a:pt x="425869" y="497357"/>
                  </a:lnTo>
                  <a:lnTo>
                    <a:pt x="433260" y="489966"/>
                  </a:lnTo>
                  <a:lnTo>
                    <a:pt x="433260" y="480847"/>
                  </a:lnTo>
                  <a:lnTo>
                    <a:pt x="433260" y="471728"/>
                  </a:lnTo>
                  <a:close/>
                </a:path>
                <a:path w="2032000" h="565784">
                  <a:moveTo>
                    <a:pt x="433260" y="404863"/>
                  </a:moveTo>
                  <a:lnTo>
                    <a:pt x="425869" y="397471"/>
                  </a:lnTo>
                  <a:lnTo>
                    <a:pt x="407631" y="397471"/>
                  </a:lnTo>
                  <a:lnTo>
                    <a:pt x="400240" y="404863"/>
                  </a:lnTo>
                  <a:lnTo>
                    <a:pt x="400240" y="423100"/>
                  </a:lnTo>
                  <a:lnTo>
                    <a:pt x="407631" y="430491"/>
                  </a:lnTo>
                  <a:lnTo>
                    <a:pt x="425869" y="430491"/>
                  </a:lnTo>
                  <a:lnTo>
                    <a:pt x="433260" y="423100"/>
                  </a:lnTo>
                  <a:lnTo>
                    <a:pt x="433260" y="413981"/>
                  </a:lnTo>
                  <a:lnTo>
                    <a:pt x="433260" y="404863"/>
                  </a:lnTo>
                  <a:close/>
                </a:path>
                <a:path w="2032000" h="565784">
                  <a:moveTo>
                    <a:pt x="433260" y="338836"/>
                  </a:moveTo>
                  <a:lnTo>
                    <a:pt x="425869" y="331431"/>
                  </a:lnTo>
                  <a:lnTo>
                    <a:pt x="407631" y="331431"/>
                  </a:lnTo>
                  <a:lnTo>
                    <a:pt x="400240" y="338836"/>
                  </a:lnTo>
                  <a:lnTo>
                    <a:pt x="400240" y="357060"/>
                  </a:lnTo>
                  <a:lnTo>
                    <a:pt x="407631" y="364464"/>
                  </a:lnTo>
                  <a:lnTo>
                    <a:pt x="425869" y="364464"/>
                  </a:lnTo>
                  <a:lnTo>
                    <a:pt x="433260" y="357060"/>
                  </a:lnTo>
                  <a:lnTo>
                    <a:pt x="433260" y="347954"/>
                  </a:lnTo>
                  <a:lnTo>
                    <a:pt x="433260" y="338836"/>
                  </a:lnTo>
                  <a:close/>
                </a:path>
                <a:path w="2032000" h="565784">
                  <a:moveTo>
                    <a:pt x="433260" y="274027"/>
                  </a:moveTo>
                  <a:lnTo>
                    <a:pt x="425869" y="266636"/>
                  </a:lnTo>
                  <a:lnTo>
                    <a:pt x="407631" y="266636"/>
                  </a:lnTo>
                  <a:lnTo>
                    <a:pt x="400240" y="274027"/>
                  </a:lnTo>
                  <a:lnTo>
                    <a:pt x="400240" y="292265"/>
                  </a:lnTo>
                  <a:lnTo>
                    <a:pt x="407631" y="299656"/>
                  </a:lnTo>
                  <a:lnTo>
                    <a:pt x="425869" y="299656"/>
                  </a:lnTo>
                  <a:lnTo>
                    <a:pt x="433260" y="292265"/>
                  </a:lnTo>
                  <a:lnTo>
                    <a:pt x="433260" y="283146"/>
                  </a:lnTo>
                  <a:lnTo>
                    <a:pt x="433260" y="274027"/>
                  </a:lnTo>
                  <a:close/>
                </a:path>
                <a:path w="2032000" h="565784">
                  <a:moveTo>
                    <a:pt x="566394" y="539432"/>
                  </a:moveTo>
                  <a:lnTo>
                    <a:pt x="558990" y="532041"/>
                  </a:lnTo>
                  <a:lnTo>
                    <a:pt x="540766" y="532041"/>
                  </a:lnTo>
                  <a:lnTo>
                    <a:pt x="533387" y="539432"/>
                  </a:lnTo>
                  <a:lnTo>
                    <a:pt x="533387" y="557669"/>
                  </a:lnTo>
                  <a:lnTo>
                    <a:pt x="540766" y="565048"/>
                  </a:lnTo>
                  <a:lnTo>
                    <a:pt x="558990" y="565048"/>
                  </a:lnTo>
                  <a:lnTo>
                    <a:pt x="566394" y="557669"/>
                  </a:lnTo>
                  <a:lnTo>
                    <a:pt x="566394" y="548551"/>
                  </a:lnTo>
                  <a:lnTo>
                    <a:pt x="566394" y="539432"/>
                  </a:lnTo>
                  <a:close/>
                </a:path>
                <a:path w="2032000" h="565784">
                  <a:moveTo>
                    <a:pt x="566394" y="471728"/>
                  </a:moveTo>
                  <a:lnTo>
                    <a:pt x="558990" y="464337"/>
                  </a:lnTo>
                  <a:lnTo>
                    <a:pt x="540766" y="464337"/>
                  </a:lnTo>
                  <a:lnTo>
                    <a:pt x="533387" y="471728"/>
                  </a:lnTo>
                  <a:lnTo>
                    <a:pt x="533387" y="489966"/>
                  </a:lnTo>
                  <a:lnTo>
                    <a:pt x="540766" y="497357"/>
                  </a:lnTo>
                  <a:lnTo>
                    <a:pt x="558990" y="497357"/>
                  </a:lnTo>
                  <a:lnTo>
                    <a:pt x="566394" y="489966"/>
                  </a:lnTo>
                  <a:lnTo>
                    <a:pt x="566394" y="480847"/>
                  </a:lnTo>
                  <a:lnTo>
                    <a:pt x="566394" y="471728"/>
                  </a:lnTo>
                  <a:close/>
                </a:path>
                <a:path w="2032000" h="565784">
                  <a:moveTo>
                    <a:pt x="566394" y="404863"/>
                  </a:moveTo>
                  <a:lnTo>
                    <a:pt x="558990" y="397471"/>
                  </a:lnTo>
                  <a:lnTo>
                    <a:pt x="540766" y="397471"/>
                  </a:lnTo>
                  <a:lnTo>
                    <a:pt x="533387" y="404863"/>
                  </a:lnTo>
                  <a:lnTo>
                    <a:pt x="533387" y="423100"/>
                  </a:lnTo>
                  <a:lnTo>
                    <a:pt x="540766" y="430491"/>
                  </a:lnTo>
                  <a:lnTo>
                    <a:pt x="558990" y="430491"/>
                  </a:lnTo>
                  <a:lnTo>
                    <a:pt x="566394" y="423100"/>
                  </a:lnTo>
                  <a:lnTo>
                    <a:pt x="566394" y="413981"/>
                  </a:lnTo>
                  <a:lnTo>
                    <a:pt x="566394" y="404863"/>
                  </a:lnTo>
                  <a:close/>
                </a:path>
                <a:path w="2032000" h="565784">
                  <a:moveTo>
                    <a:pt x="566394" y="338836"/>
                  </a:moveTo>
                  <a:lnTo>
                    <a:pt x="558990" y="331431"/>
                  </a:lnTo>
                  <a:lnTo>
                    <a:pt x="540766" y="331431"/>
                  </a:lnTo>
                  <a:lnTo>
                    <a:pt x="533387" y="338836"/>
                  </a:lnTo>
                  <a:lnTo>
                    <a:pt x="533387" y="357060"/>
                  </a:lnTo>
                  <a:lnTo>
                    <a:pt x="540766" y="364464"/>
                  </a:lnTo>
                  <a:lnTo>
                    <a:pt x="558990" y="364464"/>
                  </a:lnTo>
                  <a:lnTo>
                    <a:pt x="566394" y="357060"/>
                  </a:lnTo>
                  <a:lnTo>
                    <a:pt x="566394" y="347954"/>
                  </a:lnTo>
                  <a:lnTo>
                    <a:pt x="566394" y="338836"/>
                  </a:lnTo>
                  <a:close/>
                </a:path>
                <a:path w="2032000" h="565784">
                  <a:moveTo>
                    <a:pt x="566394" y="274027"/>
                  </a:moveTo>
                  <a:lnTo>
                    <a:pt x="558990" y="266636"/>
                  </a:lnTo>
                  <a:lnTo>
                    <a:pt x="540766" y="266636"/>
                  </a:lnTo>
                  <a:lnTo>
                    <a:pt x="533387" y="274027"/>
                  </a:lnTo>
                  <a:lnTo>
                    <a:pt x="533387" y="292265"/>
                  </a:lnTo>
                  <a:lnTo>
                    <a:pt x="540766" y="299656"/>
                  </a:lnTo>
                  <a:lnTo>
                    <a:pt x="558990" y="299656"/>
                  </a:lnTo>
                  <a:lnTo>
                    <a:pt x="566394" y="292265"/>
                  </a:lnTo>
                  <a:lnTo>
                    <a:pt x="566394" y="283146"/>
                  </a:lnTo>
                  <a:lnTo>
                    <a:pt x="566394" y="274027"/>
                  </a:lnTo>
                  <a:close/>
                </a:path>
                <a:path w="2032000" h="565784">
                  <a:moveTo>
                    <a:pt x="699541" y="539432"/>
                  </a:moveTo>
                  <a:lnTo>
                    <a:pt x="692137" y="532041"/>
                  </a:lnTo>
                  <a:lnTo>
                    <a:pt x="673912" y="532041"/>
                  </a:lnTo>
                  <a:lnTo>
                    <a:pt x="666521" y="539432"/>
                  </a:lnTo>
                  <a:lnTo>
                    <a:pt x="666521" y="557669"/>
                  </a:lnTo>
                  <a:lnTo>
                    <a:pt x="673912" y="565048"/>
                  </a:lnTo>
                  <a:lnTo>
                    <a:pt x="692137" y="565048"/>
                  </a:lnTo>
                  <a:lnTo>
                    <a:pt x="699541" y="557669"/>
                  </a:lnTo>
                  <a:lnTo>
                    <a:pt x="699541" y="548551"/>
                  </a:lnTo>
                  <a:lnTo>
                    <a:pt x="699541" y="539432"/>
                  </a:lnTo>
                  <a:close/>
                </a:path>
                <a:path w="2032000" h="565784">
                  <a:moveTo>
                    <a:pt x="699541" y="471728"/>
                  </a:moveTo>
                  <a:lnTo>
                    <a:pt x="692137" y="464337"/>
                  </a:lnTo>
                  <a:lnTo>
                    <a:pt x="673912" y="464337"/>
                  </a:lnTo>
                  <a:lnTo>
                    <a:pt x="666521" y="471728"/>
                  </a:lnTo>
                  <a:lnTo>
                    <a:pt x="666521" y="489966"/>
                  </a:lnTo>
                  <a:lnTo>
                    <a:pt x="673912" y="497357"/>
                  </a:lnTo>
                  <a:lnTo>
                    <a:pt x="692137" y="497357"/>
                  </a:lnTo>
                  <a:lnTo>
                    <a:pt x="699541" y="489966"/>
                  </a:lnTo>
                  <a:lnTo>
                    <a:pt x="699541" y="480847"/>
                  </a:lnTo>
                  <a:lnTo>
                    <a:pt x="699541" y="471728"/>
                  </a:lnTo>
                  <a:close/>
                </a:path>
                <a:path w="2032000" h="565784">
                  <a:moveTo>
                    <a:pt x="699541" y="404863"/>
                  </a:moveTo>
                  <a:lnTo>
                    <a:pt x="692137" y="397471"/>
                  </a:lnTo>
                  <a:lnTo>
                    <a:pt x="673912" y="397471"/>
                  </a:lnTo>
                  <a:lnTo>
                    <a:pt x="666521" y="404863"/>
                  </a:lnTo>
                  <a:lnTo>
                    <a:pt x="666521" y="423100"/>
                  </a:lnTo>
                  <a:lnTo>
                    <a:pt x="673912" y="430491"/>
                  </a:lnTo>
                  <a:lnTo>
                    <a:pt x="692137" y="430491"/>
                  </a:lnTo>
                  <a:lnTo>
                    <a:pt x="699541" y="423100"/>
                  </a:lnTo>
                  <a:lnTo>
                    <a:pt x="699541" y="413981"/>
                  </a:lnTo>
                  <a:lnTo>
                    <a:pt x="699541" y="404863"/>
                  </a:lnTo>
                  <a:close/>
                </a:path>
                <a:path w="2032000" h="565784">
                  <a:moveTo>
                    <a:pt x="699541" y="338836"/>
                  </a:moveTo>
                  <a:lnTo>
                    <a:pt x="692137" y="331431"/>
                  </a:lnTo>
                  <a:lnTo>
                    <a:pt x="673912" y="331431"/>
                  </a:lnTo>
                  <a:lnTo>
                    <a:pt x="666521" y="338836"/>
                  </a:lnTo>
                  <a:lnTo>
                    <a:pt x="666521" y="357060"/>
                  </a:lnTo>
                  <a:lnTo>
                    <a:pt x="673912" y="364464"/>
                  </a:lnTo>
                  <a:lnTo>
                    <a:pt x="692137" y="364464"/>
                  </a:lnTo>
                  <a:lnTo>
                    <a:pt x="699541" y="357060"/>
                  </a:lnTo>
                  <a:lnTo>
                    <a:pt x="699541" y="347954"/>
                  </a:lnTo>
                  <a:lnTo>
                    <a:pt x="699541" y="338836"/>
                  </a:lnTo>
                  <a:close/>
                </a:path>
                <a:path w="2032000" h="565784">
                  <a:moveTo>
                    <a:pt x="699541" y="274027"/>
                  </a:moveTo>
                  <a:lnTo>
                    <a:pt x="692137" y="266636"/>
                  </a:lnTo>
                  <a:lnTo>
                    <a:pt x="673912" y="266636"/>
                  </a:lnTo>
                  <a:lnTo>
                    <a:pt x="666521" y="274027"/>
                  </a:lnTo>
                  <a:lnTo>
                    <a:pt x="666521" y="292265"/>
                  </a:lnTo>
                  <a:lnTo>
                    <a:pt x="673912" y="299656"/>
                  </a:lnTo>
                  <a:lnTo>
                    <a:pt x="692137" y="299656"/>
                  </a:lnTo>
                  <a:lnTo>
                    <a:pt x="699541" y="292265"/>
                  </a:lnTo>
                  <a:lnTo>
                    <a:pt x="699541" y="283146"/>
                  </a:lnTo>
                  <a:lnTo>
                    <a:pt x="699541" y="274027"/>
                  </a:lnTo>
                  <a:close/>
                </a:path>
                <a:path w="2032000" h="565784">
                  <a:moveTo>
                    <a:pt x="832662" y="539432"/>
                  </a:moveTo>
                  <a:lnTo>
                    <a:pt x="825271" y="532041"/>
                  </a:lnTo>
                  <a:lnTo>
                    <a:pt x="807046" y="532041"/>
                  </a:lnTo>
                  <a:lnTo>
                    <a:pt x="799655" y="539432"/>
                  </a:lnTo>
                  <a:lnTo>
                    <a:pt x="799655" y="557669"/>
                  </a:lnTo>
                  <a:lnTo>
                    <a:pt x="807046" y="565048"/>
                  </a:lnTo>
                  <a:lnTo>
                    <a:pt x="825271" y="565048"/>
                  </a:lnTo>
                  <a:lnTo>
                    <a:pt x="832662" y="557669"/>
                  </a:lnTo>
                  <a:lnTo>
                    <a:pt x="832662" y="548551"/>
                  </a:lnTo>
                  <a:lnTo>
                    <a:pt x="832662" y="539432"/>
                  </a:lnTo>
                  <a:close/>
                </a:path>
                <a:path w="2032000" h="565784">
                  <a:moveTo>
                    <a:pt x="832662" y="471728"/>
                  </a:moveTo>
                  <a:lnTo>
                    <a:pt x="825271" y="464337"/>
                  </a:lnTo>
                  <a:lnTo>
                    <a:pt x="807046" y="464337"/>
                  </a:lnTo>
                  <a:lnTo>
                    <a:pt x="799655" y="471728"/>
                  </a:lnTo>
                  <a:lnTo>
                    <a:pt x="799655" y="489966"/>
                  </a:lnTo>
                  <a:lnTo>
                    <a:pt x="807046" y="497357"/>
                  </a:lnTo>
                  <a:lnTo>
                    <a:pt x="825271" y="497357"/>
                  </a:lnTo>
                  <a:lnTo>
                    <a:pt x="832662" y="489966"/>
                  </a:lnTo>
                  <a:lnTo>
                    <a:pt x="832662" y="480847"/>
                  </a:lnTo>
                  <a:lnTo>
                    <a:pt x="832662" y="471728"/>
                  </a:lnTo>
                  <a:close/>
                </a:path>
                <a:path w="2032000" h="565784">
                  <a:moveTo>
                    <a:pt x="832662" y="404863"/>
                  </a:moveTo>
                  <a:lnTo>
                    <a:pt x="825271" y="397471"/>
                  </a:lnTo>
                  <a:lnTo>
                    <a:pt x="807046" y="397471"/>
                  </a:lnTo>
                  <a:lnTo>
                    <a:pt x="799655" y="404863"/>
                  </a:lnTo>
                  <a:lnTo>
                    <a:pt x="799655" y="423100"/>
                  </a:lnTo>
                  <a:lnTo>
                    <a:pt x="807046" y="430491"/>
                  </a:lnTo>
                  <a:lnTo>
                    <a:pt x="825271" y="430491"/>
                  </a:lnTo>
                  <a:lnTo>
                    <a:pt x="832662" y="423100"/>
                  </a:lnTo>
                  <a:lnTo>
                    <a:pt x="832662" y="413981"/>
                  </a:lnTo>
                  <a:lnTo>
                    <a:pt x="832662" y="404863"/>
                  </a:lnTo>
                  <a:close/>
                </a:path>
                <a:path w="2032000" h="565784">
                  <a:moveTo>
                    <a:pt x="832662" y="338836"/>
                  </a:moveTo>
                  <a:lnTo>
                    <a:pt x="825271" y="331431"/>
                  </a:lnTo>
                  <a:lnTo>
                    <a:pt x="807046" y="331431"/>
                  </a:lnTo>
                  <a:lnTo>
                    <a:pt x="799655" y="338836"/>
                  </a:lnTo>
                  <a:lnTo>
                    <a:pt x="799655" y="357060"/>
                  </a:lnTo>
                  <a:lnTo>
                    <a:pt x="807046" y="364464"/>
                  </a:lnTo>
                  <a:lnTo>
                    <a:pt x="825271" y="364464"/>
                  </a:lnTo>
                  <a:lnTo>
                    <a:pt x="832662" y="357060"/>
                  </a:lnTo>
                  <a:lnTo>
                    <a:pt x="832662" y="347954"/>
                  </a:lnTo>
                  <a:lnTo>
                    <a:pt x="832662" y="338836"/>
                  </a:lnTo>
                  <a:close/>
                </a:path>
                <a:path w="2032000" h="565784">
                  <a:moveTo>
                    <a:pt x="832662" y="274027"/>
                  </a:moveTo>
                  <a:lnTo>
                    <a:pt x="825271" y="266636"/>
                  </a:lnTo>
                  <a:lnTo>
                    <a:pt x="807046" y="266636"/>
                  </a:lnTo>
                  <a:lnTo>
                    <a:pt x="799655" y="274027"/>
                  </a:lnTo>
                  <a:lnTo>
                    <a:pt x="799655" y="292265"/>
                  </a:lnTo>
                  <a:lnTo>
                    <a:pt x="807046" y="299656"/>
                  </a:lnTo>
                  <a:lnTo>
                    <a:pt x="825271" y="299656"/>
                  </a:lnTo>
                  <a:lnTo>
                    <a:pt x="832662" y="292265"/>
                  </a:lnTo>
                  <a:lnTo>
                    <a:pt x="832662" y="283146"/>
                  </a:lnTo>
                  <a:lnTo>
                    <a:pt x="832662" y="274027"/>
                  </a:lnTo>
                  <a:close/>
                </a:path>
                <a:path w="2032000" h="565784">
                  <a:moveTo>
                    <a:pt x="965822" y="539432"/>
                  </a:moveTo>
                  <a:lnTo>
                    <a:pt x="958418" y="532041"/>
                  </a:lnTo>
                  <a:lnTo>
                    <a:pt x="940193" y="532041"/>
                  </a:lnTo>
                  <a:lnTo>
                    <a:pt x="932789" y="539432"/>
                  </a:lnTo>
                  <a:lnTo>
                    <a:pt x="932789" y="557669"/>
                  </a:lnTo>
                  <a:lnTo>
                    <a:pt x="940193" y="565048"/>
                  </a:lnTo>
                  <a:lnTo>
                    <a:pt x="958418" y="565048"/>
                  </a:lnTo>
                  <a:lnTo>
                    <a:pt x="965822" y="557669"/>
                  </a:lnTo>
                  <a:lnTo>
                    <a:pt x="965822" y="548551"/>
                  </a:lnTo>
                  <a:lnTo>
                    <a:pt x="965822" y="539432"/>
                  </a:lnTo>
                  <a:close/>
                </a:path>
                <a:path w="2032000" h="565784">
                  <a:moveTo>
                    <a:pt x="965822" y="471728"/>
                  </a:moveTo>
                  <a:lnTo>
                    <a:pt x="958418" y="464337"/>
                  </a:lnTo>
                  <a:lnTo>
                    <a:pt x="940193" y="464337"/>
                  </a:lnTo>
                  <a:lnTo>
                    <a:pt x="932789" y="471728"/>
                  </a:lnTo>
                  <a:lnTo>
                    <a:pt x="932789" y="489966"/>
                  </a:lnTo>
                  <a:lnTo>
                    <a:pt x="940193" y="497357"/>
                  </a:lnTo>
                  <a:lnTo>
                    <a:pt x="958418" y="497357"/>
                  </a:lnTo>
                  <a:lnTo>
                    <a:pt x="965822" y="489966"/>
                  </a:lnTo>
                  <a:lnTo>
                    <a:pt x="965822" y="480847"/>
                  </a:lnTo>
                  <a:lnTo>
                    <a:pt x="965822" y="471728"/>
                  </a:lnTo>
                  <a:close/>
                </a:path>
                <a:path w="2032000" h="565784">
                  <a:moveTo>
                    <a:pt x="965822" y="404863"/>
                  </a:moveTo>
                  <a:lnTo>
                    <a:pt x="958418" y="397471"/>
                  </a:lnTo>
                  <a:lnTo>
                    <a:pt x="940193" y="397471"/>
                  </a:lnTo>
                  <a:lnTo>
                    <a:pt x="932789" y="404863"/>
                  </a:lnTo>
                  <a:lnTo>
                    <a:pt x="932789" y="423100"/>
                  </a:lnTo>
                  <a:lnTo>
                    <a:pt x="940193" y="430491"/>
                  </a:lnTo>
                  <a:lnTo>
                    <a:pt x="958418" y="430491"/>
                  </a:lnTo>
                  <a:lnTo>
                    <a:pt x="965822" y="423100"/>
                  </a:lnTo>
                  <a:lnTo>
                    <a:pt x="965822" y="413981"/>
                  </a:lnTo>
                  <a:lnTo>
                    <a:pt x="965822" y="404863"/>
                  </a:lnTo>
                  <a:close/>
                </a:path>
                <a:path w="2032000" h="565784">
                  <a:moveTo>
                    <a:pt x="965822" y="338836"/>
                  </a:moveTo>
                  <a:lnTo>
                    <a:pt x="958418" y="331431"/>
                  </a:lnTo>
                  <a:lnTo>
                    <a:pt x="940193" y="331431"/>
                  </a:lnTo>
                  <a:lnTo>
                    <a:pt x="932789" y="338836"/>
                  </a:lnTo>
                  <a:lnTo>
                    <a:pt x="932789" y="357060"/>
                  </a:lnTo>
                  <a:lnTo>
                    <a:pt x="940193" y="364464"/>
                  </a:lnTo>
                  <a:lnTo>
                    <a:pt x="958418" y="364464"/>
                  </a:lnTo>
                  <a:lnTo>
                    <a:pt x="965822" y="357060"/>
                  </a:lnTo>
                  <a:lnTo>
                    <a:pt x="965822" y="347954"/>
                  </a:lnTo>
                  <a:lnTo>
                    <a:pt x="965822" y="338836"/>
                  </a:lnTo>
                  <a:close/>
                </a:path>
                <a:path w="2032000" h="565784">
                  <a:moveTo>
                    <a:pt x="965822" y="274027"/>
                  </a:moveTo>
                  <a:lnTo>
                    <a:pt x="958418" y="266636"/>
                  </a:lnTo>
                  <a:lnTo>
                    <a:pt x="940193" y="266636"/>
                  </a:lnTo>
                  <a:lnTo>
                    <a:pt x="932789" y="274027"/>
                  </a:lnTo>
                  <a:lnTo>
                    <a:pt x="932789" y="292265"/>
                  </a:lnTo>
                  <a:lnTo>
                    <a:pt x="940193" y="299656"/>
                  </a:lnTo>
                  <a:lnTo>
                    <a:pt x="958418" y="299656"/>
                  </a:lnTo>
                  <a:lnTo>
                    <a:pt x="965822" y="292265"/>
                  </a:lnTo>
                  <a:lnTo>
                    <a:pt x="965822" y="283146"/>
                  </a:lnTo>
                  <a:lnTo>
                    <a:pt x="965822" y="274027"/>
                  </a:lnTo>
                  <a:close/>
                </a:path>
                <a:path w="2032000" h="565784">
                  <a:moveTo>
                    <a:pt x="1099781" y="208407"/>
                  </a:moveTo>
                  <a:lnTo>
                    <a:pt x="1092377" y="201002"/>
                  </a:lnTo>
                  <a:lnTo>
                    <a:pt x="1074153" y="201002"/>
                  </a:lnTo>
                  <a:lnTo>
                    <a:pt x="1066749" y="208407"/>
                  </a:lnTo>
                  <a:lnTo>
                    <a:pt x="1066749" y="226631"/>
                  </a:lnTo>
                  <a:lnTo>
                    <a:pt x="1074153" y="234035"/>
                  </a:lnTo>
                  <a:lnTo>
                    <a:pt x="1092377" y="234035"/>
                  </a:lnTo>
                  <a:lnTo>
                    <a:pt x="1099781" y="226631"/>
                  </a:lnTo>
                  <a:lnTo>
                    <a:pt x="1099781" y="217512"/>
                  </a:lnTo>
                  <a:lnTo>
                    <a:pt x="1099781" y="208407"/>
                  </a:lnTo>
                  <a:close/>
                </a:path>
                <a:path w="2032000" h="565784">
                  <a:moveTo>
                    <a:pt x="1099781" y="140716"/>
                  </a:moveTo>
                  <a:lnTo>
                    <a:pt x="1092377" y="133324"/>
                  </a:lnTo>
                  <a:lnTo>
                    <a:pt x="1074153" y="133324"/>
                  </a:lnTo>
                  <a:lnTo>
                    <a:pt x="1066749" y="140716"/>
                  </a:lnTo>
                  <a:lnTo>
                    <a:pt x="1066749" y="158953"/>
                  </a:lnTo>
                  <a:lnTo>
                    <a:pt x="1074153" y="166344"/>
                  </a:lnTo>
                  <a:lnTo>
                    <a:pt x="1092377" y="166344"/>
                  </a:lnTo>
                  <a:lnTo>
                    <a:pt x="1099781" y="158953"/>
                  </a:lnTo>
                  <a:lnTo>
                    <a:pt x="1099781" y="149834"/>
                  </a:lnTo>
                  <a:lnTo>
                    <a:pt x="1099781" y="140716"/>
                  </a:lnTo>
                  <a:close/>
                </a:path>
                <a:path w="2032000" h="565784">
                  <a:moveTo>
                    <a:pt x="1099781" y="73850"/>
                  </a:moveTo>
                  <a:lnTo>
                    <a:pt x="1092377" y="66459"/>
                  </a:lnTo>
                  <a:lnTo>
                    <a:pt x="1074153" y="66459"/>
                  </a:lnTo>
                  <a:lnTo>
                    <a:pt x="1066749" y="73850"/>
                  </a:lnTo>
                  <a:lnTo>
                    <a:pt x="1066749" y="92087"/>
                  </a:lnTo>
                  <a:lnTo>
                    <a:pt x="1074153" y="99479"/>
                  </a:lnTo>
                  <a:lnTo>
                    <a:pt x="1092377" y="99479"/>
                  </a:lnTo>
                  <a:lnTo>
                    <a:pt x="1099781" y="92087"/>
                  </a:lnTo>
                  <a:lnTo>
                    <a:pt x="1099781" y="82969"/>
                  </a:lnTo>
                  <a:lnTo>
                    <a:pt x="1099781" y="73850"/>
                  </a:lnTo>
                  <a:close/>
                </a:path>
                <a:path w="2032000" h="565784">
                  <a:moveTo>
                    <a:pt x="1099781" y="7823"/>
                  </a:moveTo>
                  <a:lnTo>
                    <a:pt x="1092377" y="419"/>
                  </a:lnTo>
                  <a:lnTo>
                    <a:pt x="1074153" y="419"/>
                  </a:lnTo>
                  <a:lnTo>
                    <a:pt x="1066749" y="7823"/>
                  </a:lnTo>
                  <a:lnTo>
                    <a:pt x="1066749" y="26047"/>
                  </a:lnTo>
                  <a:lnTo>
                    <a:pt x="1074153" y="33426"/>
                  </a:lnTo>
                  <a:lnTo>
                    <a:pt x="1092377" y="33426"/>
                  </a:lnTo>
                  <a:lnTo>
                    <a:pt x="1099781" y="26047"/>
                  </a:lnTo>
                  <a:lnTo>
                    <a:pt x="1099781" y="16929"/>
                  </a:lnTo>
                  <a:lnTo>
                    <a:pt x="1099781" y="7823"/>
                  </a:lnTo>
                  <a:close/>
                </a:path>
                <a:path w="2032000" h="565784">
                  <a:moveTo>
                    <a:pt x="1232903" y="539432"/>
                  </a:moveTo>
                  <a:lnTo>
                    <a:pt x="1225524" y="532041"/>
                  </a:lnTo>
                  <a:lnTo>
                    <a:pt x="1207300" y="532041"/>
                  </a:lnTo>
                  <a:lnTo>
                    <a:pt x="1199896" y="539432"/>
                  </a:lnTo>
                  <a:lnTo>
                    <a:pt x="1199896" y="557669"/>
                  </a:lnTo>
                  <a:lnTo>
                    <a:pt x="1207300" y="565048"/>
                  </a:lnTo>
                  <a:lnTo>
                    <a:pt x="1225524" y="565048"/>
                  </a:lnTo>
                  <a:lnTo>
                    <a:pt x="1232903" y="557669"/>
                  </a:lnTo>
                  <a:lnTo>
                    <a:pt x="1232903" y="548551"/>
                  </a:lnTo>
                  <a:lnTo>
                    <a:pt x="1232903" y="539432"/>
                  </a:lnTo>
                  <a:close/>
                </a:path>
                <a:path w="2032000" h="565784">
                  <a:moveTo>
                    <a:pt x="1232903" y="471728"/>
                  </a:moveTo>
                  <a:lnTo>
                    <a:pt x="1225524" y="464337"/>
                  </a:lnTo>
                  <a:lnTo>
                    <a:pt x="1207300" y="464337"/>
                  </a:lnTo>
                  <a:lnTo>
                    <a:pt x="1199896" y="471728"/>
                  </a:lnTo>
                  <a:lnTo>
                    <a:pt x="1199896" y="489966"/>
                  </a:lnTo>
                  <a:lnTo>
                    <a:pt x="1207300" y="497357"/>
                  </a:lnTo>
                  <a:lnTo>
                    <a:pt x="1225524" y="497357"/>
                  </a:lnTo>
                  <a:lnTo>
                    <a:pt x="1232903" y="489966"/>
                  </a:lnTo>
                  <a:lnTo>
                    <a:pt x="1232903" y="480847"/>
                  </a:lnTo>
                  <a:lnTo>
                    <a:pt x="1232903" y="471728"/>
                  </a:lnTo>
                  <a:close/>
                </a:path>
                <a:path w="2032000" h="565784">
                  <a:moveTo>
                    <a:pt x="1232903" y="404863"/>
                  </a:moveTo>
                  <a:lnTo>
                    <a:pt x="1225524" y="397471"/>
                  </a:lnTo>
                  <a:lnTo>
                    <a:pt x="1207300" y="397471"/>
                  </a:lnTo>
                  <a:lnTo>
                    <a:pt x="1199896" y="404863"/>
                  </a:lnTo>
                  <a:lnTo>
                    <a:pt x="1199896" y="423100"/>
                  </a:lnTo>
                  <a:lnTo>
                    <a:pt x="1207300" y="430491"/>
                  </a:lnTo>
                  <a:lnTo>
                    <a:pt x="1225524" y="430491"/>
                  </a:lnTo>
                  <a:lnTo>
                    <a:pt x="1232903" y="423100"/>
                  </a:lnTo>
                  <a:lnTo>
                    <a:pt x="1232903" y="413981"/>
                  </a:lnTo>
                  <a:lnTo>
                    <a:pt x="1232903" y="404863"/>
                  </a:lnTo>
                  <a:close/>
                </a:path>
                <a:path w="2032000" h="565784">
                  <a:moveTo>
                    <a:pt x="1232903" y="338836"/>
                  </a:moveTo>
                  <a:lnTo>
                    <a:pt x="1225524" y="331431"/>
                  </a:lnTo>
                  <a:lnTo>
                    <a:pt x="1207300" y="331431"/>
                  </a:lnTo>
                  <a:lnTo>
                    <a:pt x="1199896" y="338836"/>
                  </a:lnTo>
                  <a:lnTo>
                    <a:pt x="1199896" y="357060"/>
                  </a:lnTo>
                  <a:lnTo>
                    <a:pt x="1207300" y="364464"/>
                  </a:lnTo>
                  <a:lnTo>
                    <a:pt x="1225524" y="364464"/>
                  </a:lnTo>
                  <a:lnTo>
                    <a:pt x="1232903" y="357060"/>
                  </a:lnTo>
                  <a:lnTo>
                    <a:pt x="1232903" y="347954"/>
                  </a:lnTo>
                  <a:lnTo>
                    <a:pt x="1232903" y="338836"/>
                  </a:lnTo>
                  <a:close/>
                </a:path>
                <a:path w="2032000" h="565784">
                  <a:moveTo>
                    <a:pt x="1232903" y="274027"/>
                  </a:moveTo>
                  <a:lnTo>
                    <a:pt x="1225524" y="266636"/>
                  </a:lnTo>
                  <a:lnTo>
                    <a:pt x="1207300" y="266636"/>
                  </a:lnTo>
                  <a:lnTo>
                    <a:pt x="1199896" y="274027"/>
                  </a:lnTo>
                  <a:lnTo>
                    <a:pt x="1199896" y="292265"/>
                  </a:lnTo>
                  <a:lnTo>
                    <a:pt x="1207300" y="299656"/>
                  </a:lnTo>
                  <a:lnTo>
                    <a:pt x="1225524" y="299656"/>
                  </a:lnTo>
                  <a:lnTo>
                    <a:pt x="1232903" y="292265"/>
                  </a:lnTo>
                  <a:lnTo>
                    <a:pt x="1232903" y="283146"/>
                  </a:lnTo>
                  <a:lnTo>
                    <a:pt x="1232903" y="274027"/>
                  </a:lnTo>
                  <a:close/>
                </a:path>
                <a:path w="2032000" h="565784">
                  <a:moveTo>
                    <a:pt x="1366062" y="539432"/>
                  </a:moveTo>
                  <a:lnTo>
                    <a:pt x="1358658" y="532041"/>
                  </a:lnTo>
                  <a:lnTo>
                    <a:pt x="1340434" y="532041"/>
                  </a:lnTo>
                  <a:lnTo>
                    <a:pt x="1333030" y="539432"/>
                  </a:lnTo>
                  <a:lnTo>
                    <a:pt x="1333030" y="557669"/>
                  </a:lnTo>
                  <a:lnTo>
                    <a:pt x="1340434" y="565048"/>
                  </a:lnTo>
                  <a:lnTo>
                    <a:pt x="1358658" y="565048"/>
                  </a:lnTo>
                  <a:lnTo>
                    <a:pt x="1366062" y="557669"/>
                  </a:lnTo>
                  <a:lnTo>
                    <a:pt x="1366062" y="548551"/>
                  </a:lnTo>
                  <a:lnTo>
                    <a:pt x="1366062" y="539432"/>
                  </a:lnTo>
                  <a:close/>
                </a:path>
                <a:path w="2032000" h="565784">
                  <a:moveTo>
                    <a:pt x="1366062" y="471728"/>
                  </a:moveTo>
                  <a:lnTo>
                    <a:pt x="1358658" y="464337"/>
                  </a:lnTo>
                  <a:lnTo>
                    <a:pt x="1340434" y="464337"/>
                  </a:lnTo>
                  <a:lnTo>
                    <a:pt x="1333030" y="471728"/>
                  </a:lnTo>
                  <a:lnTo>
                    <a:pt x="1333030" y="489966"/>
                  </a:lnTo>
                  <a:lnTo>
                    <a:pt x="1340434" y="497357"/>
                  </a:lnTo>
                  <a:lnTo>
                    <a:pt x="1358658" y="497357"/>
                  </a:lnTo>
                  <a:lnTo>
                    <a:pt x="1366062" y="489966"/>
                  </a:lnTo>
                  <a:lnTo>
                    <a:pt x="1366062" y="480847"/>
                  </a:lnTo>
                  <a:lnTo>
                    <a:pt x="1366062" y="471728"/>
                  </a:lnTo>
                  <a:close/>
                </a:path>
                <a:path w="2032000" h="565784">
                  <a:moveTo>
                    <a:pt x="1366062" y="404863"/>
                  </a:moveTo>
                  <a:lnTo>
                    <a:pt x="1358658" y="397471"/>
                  </a:lnTo>
                  <a:lnTo>
                    <a:pt x="1340434" y="397471"/>
                  </a:lnTo>
                  <a:lnTo>
                    <a:pt x="1333030" y="404863"/>
                  </a:lnTo>
                  <a:lnTo>
                    <a:pt x="1333030" y="423100"/>
                  </a:lnTo>
                  <a:lnTo>
                    <a:pt x="1340434" y="430491"/>
                  </a:lnTo>
                  <a:lnTo>
                    <a:pt x="1358658" y="430491"/>
                  </a:lnTo>
                  <a:lnTo>
                    <a:pt x="1366062" y="423100"/>
                  </a:lnTo>
                  <a:lnTo>
                    <a:pt x="1366062" y="413981"/>
                  </a:lnTo>
                  <a:lnTo>
                    <a:pt x="1366062" y="404863"/>
                  </a:lnTo>
                  <a:close/>
                </a:path>
                <a:path w="2032000" h="565784">
                  <a:moveTo>
                    <a:pt x="1366062" y="338836"/>
                  </a:moveTo>
                  <a:lnTo>
                    <a:pt x="1358658" y="331431"/>
                  </a:lnTo>
                  <a:lnTo>
                    <a:pt x="1340434" y="331431"/>
                  </a:lnTo>
                  <a:lnTo>
                    <a:pt x="1333030" y="338836"/>
                  </a:lnTo>
                  <a:lnTo>
                    <a:pt x="1333030" y="357060"/>
                  </a:lnTo>
                  <a:lnTo>
                    <a:pt x="1340434" y="364464"/>
                  </a:lnTo>
                  <a:lnTo>
                    <a:pt x="1358658" y="364464"/>
                  </a:lnTo>
                  <a:lnTo>
                    <a:pt x="1366062" y="357060"/>
                  </a:lnTo>
                  <a:lnTo>
                    <a:pt x="1366062" y="347954"/>
                  </a:lnTo>
                  <a:lnTo>
                    <a:pt x="1366062" y="338836"/>
                  </a:lnTo>
                  <a:close/>
                </a:path>
                <a:path w="2032000" h="565784">
                  <a:moveTo>
                    <a:pt x="1366062" y="274027"/>
                  </a:moveTo>
                  <a:lnTo>
                    <a:pt x="1358658" y="266636"/>
                  </a:lnTo>
                  <a:lnTo>
                    <a:pt x="1340434" y="266636"/>
                  </a:lnTo>
                  <a:lnTo>
                    <a:pt x="1333030" y="274027"/>
                  </a:lnTo>
                  <a:lnTo>
                    <a:pt x="1333030" y="292265"/>
                  </a:lnTo>
                  <a:lnTo>
                    <a:pt x="1340434" y="299656"/>
                  </a:lnTo>
                  <a:lnTo>
                    <a:pt x="1358658" y="299656"/>
                  </a:lnTo>
                  <a:lnTo>
                    <a:pt x="1366062" y="292265"/>
                  </a:lnTo>
                  <a:lnTo>
                    <a:pt x="1366062" y="283146"/>
                  </a:lnTo>
                  <a:lnTo>
                    <a:pt x="1366062" y="274027"/>
                  </a:lnTo>
                  <a:close/>
                </a:path>
                <a:path w="2032000" h="565784">
                  <a:moveTo>
                    <a:pt x="1499184" y="539432"/>
                  </a:moveTo>
                  <a:lnTo>
                    <a:pt x="1491805" y="532041"/>
                  </a:lnTo>
                  <a:lnTo>
                    <a:pt x="1473568" y="532041"/>
                  </a:lnTo>
                  <a:lnTo>
                    <a:pt x="1466176" y="539432"/>
                  </a:lnTo>
                  <a:lnTo>
                    <a:pt x="1466176" y="557669"/>
                  </a:lnTo>
                  <a:lnTo>
                    <a:pt x="1473568" y="565048"/>
                  </a:lnTo>
                  <a:lnTo>
                    <a:pt x="1491805" y="565048"/>
                  </a:lnTo>
                  <a:lnTo>
                    <a:pt x="1499184" y="557669"/>
                  </a:lnTo>
                  <a:lnTo>
                    <a:pt x="1499184" y="548551"/>
                  </a:lnTo>
                  <a:lnTo>
                    <a:pt x="1499184" y="539432"/>
                  </a:lnTo>
                  <a:close/>
                </a:path>
                <a:path w="2032000" h="565784">
                  <a:moveTo>
                    <a:pt x="1499184" y="471728"/>
                  </a:moveTo>
                  <a:lnTo>
                    <a:pt x="1491805" y="464337"/>
                  </a:lnTo>
                  <a:lnTo>
                    <a:pt x="1473568" y="464337"/>
                  </a:lnTo>
                  <a:lnTo>
                    <a:pt x="1466176" y="471728"/>
                  </a:lnTo>
                  <a:lnTo>
                    <a:pt x="1466176" y="489966"/>
                  </a:lnTo>
                  <a:lnTo>
                    <a:pt x="1473568" y="497357"/>
                  </a:lnTo>
                  <a:lnTo>
                    <a:pt x="1491805" y="497357"/>
                  </a:lnTo>
                  <a:lnTo>
                    <a:pt x="1499184" y="489966"/>
                  </a:lnTo>
                  <a:lnTo>
                    <a:pt x="1499184" y="480847"/>
                  </a:lnTo>
                  <a:lnTo>
                    <a:pt x="1499184" y="471728"/>
                  </a:lnTo>
                  <a:close/>
                </a:path>
                <a:path w="2032000" h="565784">
                  <a:moveTo>
                    <a:pt x="1499184" y="404863"/>
                  </a:moveTo>
                  <a:lnTo>
                    <a:pt x="1491805" y="397471"/>
                  </a:lnTo>
                  <a:lnTo>
                    <a:pt x="1473568" y="397471"/>
                  </a:lnTo>
                  <a:lnTo>
                    <a:pt x="1466176" y="404863"/>
                  </a:lnTo>
                  <a:lnTo>
                    <a:pt x="1466176" y="423100"/>
                  </a:lnTo>
                  <a:lnTo>
                    <a:pt x="1473568" y="430491"/>
                  </a:lnTo>
                  <a:lnTo>
                    <a:pt x="1491805" y="430491"/>
                  </a:lnTo>
                  <a:lnTo>
                    <a:pt x="1499184" y="423100"/>
                  </a:lnTo>
                  <a:lnTo>
                    <a:pt x="1499184" y="413981"/>
                  </a:lnTo>
                  <a:lnTo>
                    <a:pt x="1499184" y="404863"/>
                  </a:lnTo>
                  <a:close/>
                </a:path>
                <a:path w="2032000" h="565784">
                  <a:moveTo>
                    <a:pt x="1499184" y="338836"/>
                  </a:moveTo>
                  <a:lnTo>
                    <a:pt x="1491805" y="331431"/>
                  </a:lnTo>
                  <a:lnTo>
                    <a:pt x="1473568" y="331431"/>
                  </a:lnTo>
                  <a:lnTo>
                    <a:pt x="1466176" y="338836"/>
                  </a:lnTo>
                  <a:lnTo>
                    <a:pt x="1466176" y="357060"/>
                  </a:lnTo>
                  <a:lnTo>
                    <a:pt x="1473568" y="364464"/>
                  </a:lnTo>
                  <a:lnTo>
                    <a:pt x="1491805" y="364464"/>
                  </a:lnTo>
                  <a:lnTo>
                    <a:pt x="1499184" y="357060"/>
                  </a:lnTo>
                  <a:lnTo>
                    <a:pt x="1499184" y="347954"/>
                  </a:lnTo>
                  <a:lnTo>
                    <a:pt x="1499184" y="338836"/>
                  </a:lnTo>
                  <a:close/>
                </a:path>
                <a:path w="2032000" h="565784">
                  <a:moveTo>
                    <a:pt x="1499184" y="274027"/>
                  </a:moveTo>
                  <a:lnTo>
                    <a:pt x="1491805" y="266636"/>
                  </a:lnTo>
                  <a:lnTo>
                    <a:pt x="1473568" y="266636"/>
                  </a:lnTo>
                  <a:lnTo>
                    <a:pt x="1466176" y="274027"/>
                  </a:lnTo>
                  <a:lnTo>
                    <a:pt x="1466176" y="292265"/>
                  </a:lnTo>
                  <a:lnTo>
                    <a:pt x="1473568" y="299656"/>
                  </a:lnTo>
                  <a:lnTo>
                    <a:pt x="1491805" y="299656"/>
                  </a:lnTo>
                  <a:lnTo>
                    <a:pt x="1499184" y="292265"/>
                  </a:lnTo>
                  <a:lnTo>
                    <a:pt x="1499184" y="283146"/>
                  </a:lnTo>
                  <a:lnTo>
                    <a:pt x="1499184" y="274027"/>
                  </a:lnTo>
                  <a:close/>
                </a:path>
                <a:path w="2032000" h="565784">
                  <a:moveTo>
                    <a:pt x="1632331" y="539432"/>
                  </a:moveTo>
                  <a:lnTo>
                    <a:pt x="1624939" y="532041"/>
                  </a:lnTo>
                  <a:lnTo>
                    <a:pt x="1606702" y="532041"/>
                  </a:lnTo>
                  <a:lnTo>
                    <a:pt x="1599311" y="539432"/>
                  </a:lnTo>
                  <a:lnTo>
                    <a:pt x="1599311" y="557669"/>
                  </a:lnTo>
                  <a:lnTo>
                    <a:pt x="1606702" y="565048"/>
                  </a:lnTo>
                  <a:lnTo>
                    <a:pt x="1624939" y="565048"/>
                  </a:lnTo>
                  <a:lnTo>
                    <a:pt x="1632331" y="557669"/>
                  </a:lnTo>
                  <a:lnTo>
                    <a:pt x="1632331" y="548551"/>
                  </a:lnTo>
                  <a:lnTo>
                    <a:pt x="1632331" y="539432"/>
                  </a:lnTo>
                  <a:close/>
                </a:path>
                <a:path w="2032000" h="565784">
                  <a:moveTo>
                    <a:pt x="1632331" y="471728"/>
                  </a:moveTo>
                  <a:lnTo>
                    <a:pt x="1624939" y="464337"/>
                  </a:lnTo>
                  <a:lnTo>
                    <a:pt x="1606702" y="464337"/>
                  </a:lnTo>
                  <a:lnTo>
                    <a:pt x="1599311" y="471728"/>
                  </a:lnTo>
                  <a:lnTo>
                    <a:pt x="1599311" y="489966"/>
                  </a:lnTo>
                  <a:lnTo>
                    <a:pt x="1606702" y="497357"/>
                  </a:lnTo>
                  <a:lnTo>
                    <a:pt x="1624939" y="497357"/>
                  </a:lnTo>
                  <a:lnTo>
                    <a:pt x="1632331" y="489966"/>
                  </a:lnTo>
                  <a:lnTo>
                    <a:pt x="1632331" y="480847"/>
                  </a:lnTo>
                  <a:lnTo>
                    <a:pt x="1632331" y="471728"/>
                  </a:lnTo>
                  <a:close/>
                </a:path>
                <a:path w="2032000" h="565784">
                  <a:moveTo>
                    <a:pt x="1632331" y="404863"/>
                  </a:moveTo>
                  <a:lnTo>
                    <a:pt x="1624939" y="397471"/>
                  </a:lnTo>
                  <a:lnTo>
                    <a:pt x="1606702" y="397471"/>
                  </a:lnTo>
                  <a:lnTo>
                    <a:pt x="1599311" y="404863"/>
                  </a:lnTo>
                  <a:lnTo>
                    <a:pt x="1599311" y="423100"/>
                  </a:lnTo>
                  <a:lnTo>
                    <a:pt x="1606702" y="430491"/>
                  </a:lnTo>
                  <a:lnTo>
                    <a:pt x="1624939" y="430491"/>
                  </a:lnTo>
                  <a:lnTo>
                    <a:pt x="1632331" y="423100"/>
                  </a:lnTo>
                  <a:lnTo>
                    <a:pt x="1632331" y="413981"/>
                  </a:lnTo>
                  <a:lnTo>
                    <a:pt x="1632331" y="404863"/>
                  </a:lnTo>
                  <a:close/>
                </a:path>
                <a:path w="2032000" h="565784">
                  <a:moveTo>
                    <a:pt x="1632331" y="338836"/>
                  </a:moveTo>
                  <a:lnTo>
                    <a:pt x="1624939" y="331431"/>
                  </a:lnTo>
                  <a:lnTo>
                    <a:pt x="1606702" y="331431"/>
                  </a:lnTo>
                  <a:lnTo>
                    <a:pt x="1599311" y="338836"/>
                  </a:lnTo>
                  <a:lnTo>
                    <a:pt x="1599311" y="357060"/>
                  </a:lnTo>
                  <a:lnTo>
                    <a:pt x="1606702" y="364464"/>
                  </a:lnTo>
                  <a:lnTo>
                    <a:pt x="1624939" y="364464"/>
                  </a:lnTo>
                  <a:lnTo>
                    <a:pt x="1632331" y="357060"/>
                  </a:lnTo>
                  <a:lnTo>
                    <a:pt x="1632331" y="347954"/>
                  </a:lnTo>
                  <a:lnTo>
                    <a:pt x="1632331" y="338836"/>
                  </a:lnTo>
                  <a:close/>
                </a:path>
                <a:path w="2032000" h="565784">
                  <a:moveTo>
                    <a:pt x="1632331" y="274027"/>
                  </a:moveTo>
                  <a:lnTo>
                    <a:pt x="1624939" y="266636"/>
                  </a:lnTo>
                  <a:lnTo>
                    <a:pt x="1606702" y="266636"/>
                  </a:lnTo>
                  <a:lnTo>
                    <a:pt x="1599311" y="274027"/>
                  </a:lnTo>
                  <a:lnTo>
                    <a:pt x="1599311" y="292265"/>
                  </a:lnTo>
                  <a:lnTo>
                    <a:pt x="1606702" y="299656"/>
                  </a:lnTo>
                  <a:lnTo>
                    <a:pt x="1624939" y="299656"/>
                  </a:lnTo>
                  <a:lnTo>
                    <a:pt x="1632331" y="292265"/>
                  </a:lnTo>
                  <a:lnTo>
                    <a:pt x="1632331" y="283146"/>
                  </a:lnTo>
                  <a:lnTo>
                    <a:pt x="1632331" y="274027"/>
                  </a:lnTo>
                  <a:close/>
                </a:path>
                <a:path w="2032000" h="565784">
                  <a:moveTo>
                    <a:pt x="1765477" y="404863"/>
                  </a:moveTo>
                  <a:lnTo>
                    <a:pt x="1758086" y="397471"/>
                  </a:lnTo>
                  <a:lnTo>
                    <a:pt x="1739849" y="397471"/>
                  </a:lnTo>
                  <a:lnTo>
                    <a:pt x="1732457" y="404863"/>
                  </a:lnTo>
                  <a:lnTo>
                    <a:pt x="1732457" y="423100"/>
                  </a:lnTo>
                  <a:lnTo>
                    <a:pt x="1739849" y="430491"/>
                  </a:lnTo>
                  <a:lnTo>
                    <a:pt x="1758086" y="430491"/>
                  </a:lnTo>
                  <a:lnTo>
                    <a:pt x="1765477" y="423100"/>
                  </a:lnTo>
                  <a:lnTo>
                    <a:pt x="1765477" y="413981"/>
                  </a:lnTo>
                  <a:lnTo>
                    <a:pt x="1765477" y="404863"/>
                  </a:lnTo>
                  <a:close/>
                </a:path>
                <a:path w="2032000" h="565784">
                  <a:moveTo>
                    <a:pt x="1765477" y="338836"/>
                  </a:moveTo>
                  <a:lnTo>
                    <a:pt x="1758086" y="331431"/>
                  </a:lnTo>
                  <a:lnTo>
                    <a:pt x="1739849" y="331431"/>
                  </a:lnTo>
                  <a:lnTo>
                    <a:pt x="1732457" y="338836"/>
                  </a:lnTo>
                  <a:lnTo>
                    <a:pt x="1732457" y="357060"/>
                  </a:lnTo>
                  <a:lnTo>
                    <a:pt x="1739849" y="364464"/>
                  </a:lnTo>
                  <a:lnTo>
                    <a:pt x="1758086" y="364464"/>
                  </a:lnTo>
                  <a:lnTo>
                    <a:pt x="1765477" y="357060"/>
                  </a:lnTo>
                  <a:lnTo>
                    <a:pt x="1765477" y="347954"/>
                  </a:lnTo>
                  <a:lnTo>
                    <a:pt x="1765477" y="338836"/>
                  </a:lnTo>
                  <a:close/>
                </a:path>
                <a:path w="2032000" h="565784">
                  <a:moveTo>
                    <a:pt x="1765477" y="274027"/>
                  </a:moveTo>
                  <a:lnTo>
                    <a:pt x="1758086" y="266636"/>
                  </a:lnTo>
                  <a:lnTo>
                    <a:pt x="1739849" y="266636"/>
                  </a:lnTo>
                  <a:lnTo>
                    <a:pt x="1732457" y="274027"/>
                  </a:lnTo>
                  <a:lnTo>
                    <a:pt x="1732457" y="292265"/>
                  </a:lnTo>
                  <a:lnTo>
                    <a:pt x="1739849" y="299656"/>
                  </a:lnTo>
                  <a:lnTo>
                    <a:pt x="1758086" y="299656"/>
                  </a:lnTo>
                  <a:lnTo>
                    <a:pt x="1765477" y="292265"/>
                  </a:lnTo>
                  <a:lnTo>
                    <a:pt x="1765477" y="283146"/>
                  </a:lnTo>
                  <a:lnTo>
                    <a:pt x="1765477" y="274027"/>
                  </a:lnTo>
                  <a:close/>
                </a:path>
                <a:path w="2032000" h="565784">
                  <a:moveTo>
                    <a:pt x="2031758" y="207987"/>
                  </a:moveTo>
                  <a:lnTo>
                    <a:pt x="2024354" y="200609"/>
                  </a:lnTo>
                  <a:lnTo>
                    <a:pt x="2006130" y="200609"/>
                  </a:lnTo>
                  <a:lnTo>
                    <a:pt x="1998726" y="207987"/>
                  </a:lnTo>
                  <a:lnTo>
                    <a:pt x="1998726" y="226212"/>
                  </a:lnTo>
                  <a:lnTo>
                    <a:pt x="2006130" y="233616"/>
                  </a:lnTo>
                  <a:lnTo>
                    <a:pt x="2024354" y="233616"/>
                  </a:lnTo>
                  <a:lnTo>
                    <a:pt x="2031758" y="226212"/>
                  </a:lnTo>
                  <a:lnTo>
                    <a:pt x="2031758" y="217106"/>
                  </a:lnTo>
                  <a:lnTo>
                    <a:pt x="2031758" y="207987"/>
                  </a:lnTo>
                  <a:close/>
                </a:path>
                <a:path w="2032000" h="565784">
                  <a:moveTo>
                    <a:pt x="2031758" y="140296"/>
                  </a:moveTo>
                  <a:lnTo>
                    <a:pt x="2024354" y="132905"/>
                  </a:lnTo>
                  <a:lnTo>
                    <a:pt x="2006130" y="132905"/>
                  </a:lnTo>
                  <a:lnTo>
                    <a:pt x="1998726" y="140296"/>
                  </a:lnTo>
                  <a:lnTo>
                    <a:pt x="1998726" y="158534"/>
                  </a:lnTo>
                  <a:lnTo>
                    <a:pt x="2006130" y="165925"/>
                  </a:lnTo>
                  <a:lnTo>
                    <a:pt x="2024354" y="165925"/>
                  </a:lnTo>
                  <a:lnTo>
                    <a:pt x="2031758" y="158534"/>
                  </a:lnTo>
                  <a:lnTo>
                    <a:pt x="2031758" y="149415"/>
                  </a:lnTo>
                  <a:lnTo>
                    <a:pt x="2031758" y="140296"/>
                  </a:lnTo>
                  <a:close/>
                </a:path>
                <a:path w="2032000" h="565784">
                  <a:moveTo>
                    <a:pt x="2031758" y="73431"/>
                  </a:moveTo>
                  <a:lnTo>
                    <a:pt x="2024354" y="66040"/>
                  </a:lnTo>
                  <a:lnTo>
                    <a:pt x="2006130" y="66040"/>
                  </a:lnTo>
                  <a:lnTo>
                    <a:pt x="1998726" y="73431"/>
                  </a:lnTo>
                  <a:lnTo>
                    <a:pt x="1998726" y="91668"/>
                  </a:lnTo>
                  <a:lnTo>
                    <a:pt x="2006130" y="99060"/>
                  </a:lnTo>
                  <a:lnTo>
                    <a:pt x="2024354" y="99060"/>
                  </a:lnTo>
                  <a:lnTo>
                    <a:pt x="2031758" y="91668"/>
                  </a:lnTo>
                  <a:lnTo>
                    <a:pt x="2031758" y="82550"/>
                  </a:lnTo>
                  <a:lnTo>
                    <a:pt x="2031758" y="73431"/>
                  </a:lnTo>
                  <a:close/>
                </a:path>
                <a:path w="2032000" h="565784">
                  <a:moveTo>
                    <a:pt x="2031758" y="7404"/>
                  </a:moveTo>
                  <a:lnTo>
                    <a:pt x="2024354" y="0"/>
                  </a:lnTo>
                  <a:lnTo>
                    <a:pt x="2006130" y="0"/>
                  </a:lnTo>
                  <a:lnTo>
                    <a:pt x="1998726" y="7404"/>
                  </a:lnTo>
                  <a:lnTo>
                    <a:pt x="1998726" y="25628"/>
                  </a:lnTo>
                  <a:lnTo>
                    <a:pt x="2006130" y="33032"/>
                  </a:lnTo>
                  <a:lnTo>
                    <a:pt x="2024354" y="33032"/>
                  </a:lnTo>
                  <a:lnTo>
                    <a:pt x="2031758" y="25628"/>
                  </a:lnTo>
                  <a:lnTo>
                    <a:pt x="2031758" y="16522"/>
                  </a:lnTo>
                  <a:lnTo>
                    <a:pt x="2031758" y="7404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55786" y="6464770"/>
              <a:ext cx="965835" cy="299085"/>
            </a:xfrm>
            <a:custGeom>
              <a:avLst/>
              <a:gdLst/>
              <a:ahLst/>
              <a:cxnLst/>
              <a:rect l="l" t="t" r="r" b="b"/>
              <a:pathLst>
                <a:path w="965834" h="299084">
                  <a:moveTo>
                    <a:pt x="33007" y="7391"/>
                  </a:moveTo>
                  <a:lnTo>
                    <a:pt x="25628" y="0"/>
                  </a:lnTo>
                  <a:lnTo>
                    <a:pt x="7378" y="0"/>
                  </a:lnTo>
                  <a:lnTo>
                    <a:pt x="0" y="7391"/>
                  </a:lnTo>
                  <a:lnTo>
                    <a:pt x="0" y="25628"/>
                  </a:lnTo>
                  <a:lnTo>
                    <a:pt x="7378" y="33020"/>
                  </a:lnTo>
                  <a:lnTo>
                    <a:pt x="25628" y="33020"/>
                  </a:lnTo>
                  <a:lnTo>
                    <a:pt x="33007" y="25628"/>
                  </a:lnTo>
                  <a:lnTo>
                    <a:pt x="33007" y="16510"/>
                  </a:lnTo>
                  <a:lnTo>
                    <a:pt x="33007" y="7391"/>
                  </a:lnTo>
                  <a:close/>
                </a:path>
                <a:path w="965834" h="299084">
                  <a:moveTo>
                    <a:pt x="33845" y="273202"/>
                  </a:moveTo>
                  <a:lnTo>
                    <a:pt x="26441" y="265798"/>
                  </a:lnTo>
                  <a:lnTo>
                    <a:pt x="8216" y="265798"/>
                  </a:lnTo>
                  <a:lnTo>
                    <a:pt x="812" y="273202"/>
                  </a:lnTo>
                  <a:lnTo>
                    <a:pt x="812" y="291426"/>
                  </a:lnTo>
                  <a:lnTo>
                    <a:pt x="8216" y="298831"/>
                  </a:lnTo>
                  <a:lnTo>
                    <a:pt x="26441" y="298831"/>
                  </a:lnTo>
                  <a:lnTo>
                    <a:pt x="33845" y="291426"/>
                  </a:lnTo>
                  <a:lnTo>
                    <a:pt x="33845" y="282308"/>
                  </a:lnTo>
                  <a:lnTo>
                    <a:pt x="33845" y="273202"/>
                  </a:lnTo>
                  <a:close/>
                </a:path>
                <a:path w="965834" h="299084">
                  <a:moveTo>
                    <a:pt x="33845" y="205511"/>
                  </a:moveTo>
                  <a:lnTo>
                    <a:pt x="26441" y="198120"/>
                  </a:lnTo>
                  <a:lnTo>
                    <a:pt x="8216" y="198120"/>
                  </a:lnTo>
                  <a:lnTo>
                    <a:pt x="812" y="205511"/>
                  </a:lnTo>
                  <a:lnTo>
                    <a:pt x="812" y="223748"/>
                  </a:lnTo>
                  <a:lnTo>
                    <a:pt x="8216" y="231140"/>
                  </a:lnTo>
                  <a:lnTo>
                    <a:pt x="26441" y="231140"/>
                  </a:lnTo>
                  <a:lnTo>
                    <a:pt x="33845" y="223748"/>
                  </a:lnTo>
                  <a:lnTo>
                    <a:pt x="33845" y="214630"/>
                  </a:lnTo>
                  <a:lnTo>
                    <a:pt x="33845" y="205511"/>
                  </a:lnTo>
                  <a:close/>
                </a:path>
                <a:path w="965834" h="299084">
                  <a:moveTo>
                    <a:pt x="33845" y="138645"/>
                  </a:moveTo>
                  <a:lnTo>
                    <a:pt x="26441" y="131254"/>
                  </a:lnTo>
                  <a:lnTo>
                    <a:pt x="8216" y="131254"/>
                  </a:lnTo>
                  <a:lnTo>
                    <a:pt x="812" y="138645"/>
                  </a:lnTo>
                  <a:lnTo>
                    <a:pt x="812" y="156883"/>
                  </a:lnTo>
                  <a:lnTo>
                    <a:pt x="8216" y="164274"/>
                  </a:lnTo>
                  <a:lnTo>
                    <a:pt x="26441" y="164274"/>
                  </a:lnTo>
                  <a:lnTo>
                    <a:pt x="33845" y="156883"/>
                  </a:lnTo>
                  <a:lnTo>
                    <a:pt x="33845" y="147764"/>
                  </a:lnTo>
                  <a:lnTo>
                    <a:pt x="33845" y="138645"/>
                  </a:lnTo>
                  <a:close/>
                </a:path>
                <a:path w="965834" h="299084">
                  <a:moveTo>
                    <a:pt x="33845" y="72618"/>
                  </a:moveTo>
                  <a:lnTo>
                    <a:pt x="26441" y="65214"/>
                  </a:lnTo>
                  <a:lnTo>
                    <a:pt x="8216" y="65214"/>
                  </a:lnTo>
                  <a:lnTo>
                    <a:pt x="812" y="72618"/>
                  </a:lnTo>
                  <a:lnTo>
                    <a:pt x="812" y="90843"/>
                  </a:lnTo>
                  <a:lnTo>
                    <a:pt x="8216" y="98234"/>
                  </a:lnTo>
                  <a:lnTo>
                    <a:pt x="26441" y="98234"/>
                  </a:lnTo>
                  <a:lnTo>
                    <a:pt x="33845" y="90843"/>
                  </a:lnTo>
                  <a:lnTo>
                    <a:pt x="33845" y="81724"/>
                  </a:lnTo>
                  <a:lnTo>
                    <a:pt x="33845" y="72618"/>
                  </a:lnTo>
                  <a:close/>
                </a:path>
                <a:path w="965834" h="299084">
                  <a:moveTo>
                    <a:pt x="699541" y="272796"/>
                  </a:moveTo>
                  <a:lnTo>
                    <a:pt x="692150" y="265404"/>
                  </a:lnTo>
                  <a:lnTo>
                    <a:pt x="673912" y="265404"/>
                  </a:lnTo>
                  <a:lnTo>
                    <a:pt x="666521" y="272796"/>
                  </a:lnTo>
                  <a:lnTo>
                    <a:pt x="666521" y="291033"/>
                  </a:lnTo>
                  <a:lnTo>
                    <a:pt x="673912" y="298411"/>
                  </a:lnTo>
                  <a:lnTo>
                    <a:pt x="692150" y="298411"/>
                  </a:lnTo>
                  <a:lnTo>
                    <a:pt x="699541" y="291033"/>
                  </a:lnTo>
                  <a:lnTo>
                    <a:pt x="699541" y="281914"/>
                  </a:lnTo>
                  <a:lnTo>
                    <a:pt x="699541" y="272796"/>
                  </a:lnTo>
                  <a:close/>
                </a:path>
                <a:path w="965834" h="299084">
                  <a:moveTo>
                    <a:pt x="699541" y="205092"/>
                  </a:moveTo>
                  <a:lnTo>
                    <a:pt x="692150" y="197700"/>
                  </a:lnTo>
                  <a:lnTo>
                    <a:pt x="673912" y="197700"/>
                  </a:lnTo>
                  <a:lnTo>
                    <a:pt x="666521" y="205092"/>
                  </a:lnTo>
                  <a:lnTo>
                    <a:pt x="666521" y="223329"/>
                  </a:lnTo>
                  <a:lnTo>
                    <a:pt x="673912" y="230720"/>
                  </a:lnTo>
                  <a:lnTo>
                    <a:pt x="692150" y="230720"/>
                  </a:lnTo>
                  <a:lnTo>
                    <a:pt x="699541" y="223329"/>
                  </a:lnTo>
                  <a:lnTo>
                    <a:pt x="699541" y="214210"/>
                  </a:lnTo>
                  <a:lnTo>
                    <a:pt x="699541" y="205092"/>
                  </a:lnTo>
                  <a:close/>
                </a:path>
                <a:path w="965834" h="299084">
                  <a:moveTo>
                    <a:pt x="699541" y="138226"/>
                  </a:moveTo>
                  <a:lnTo>
                    <a:pt x="692150" y="130835"/>
                  </a:lnTo>
                  <a:lnTo>
                    <a:pt x="673912" y="130835"/>
                  </a:lnTo>
                  <a:lnTo>
                    <a:pt x="666521" y="138226"/>
                  </a:lnTo>
                  <a:lnTo>
                    <a:pt x="666521" y="156464"/>
                  </a:lnTo>
                  <a:lnTo>
                    <a:pt x="673912" y="163855"/>
                  </a:lnTo>
                  <a:lnTo>
                    <a:pt x="692150" y="163855"/>
                  </a:lnTo>
                  <a:lnTo>
                    <a:pt x="699541" y="156464"/>
                  </a:lnTo>
                  <a:lnTo>
                    <a:pt x="699541" y="147345"/>
                  </a:lnTo>
                  <a:lnTo>
                    <a:pt x="699541" y="138226"/>
                  </a:lnTo>
                  <a:close/>
                </a:path>
                <a:path w="965834" h="299084">
                  <a:moveTo>
                    <a:pt x="832675" y="272796"/>
                  </a:moveTo>
                  <a:lnTo>
                    <a:pt x="825271" y="265404"/>
                  </a:lnTo>
                  <a:lnTo>
                    <a:pt x="807046" y="265404"/>
                  </a:lnTo>
                  <a:lnTo>
                    <a:pt x="799655" y="272796"/>
                  </a:lnTo>
                  <a:lnTo>
                    <a:pt x="799655" y="291033"/>
                  </a:lnTo>
                  <a:lnTo>
                    <a:pt x="807046" y="298411"/>
                  </a:lnTo>
                  <a:lnTo>
                    <a:pt x="825271" y="298411"/>
                  </a:lnTo>
                  <a:lnTo>
                    <a:pt x="832675" y="291033"/>
                  </a:lnTo>
                  <a:lnTo>
                    <a:pt x="832675" y="281914"/>
                  </a:lnTo>
                  <a:lnTo>
                    <a:pt x="832675" y="272796"/>
                  </a:lnTo>
                  <a:close/>
                </a:path>
                <a:path w="965834" h="299084">
                  <a:moveTo>
                    <a:pt x="832675" y="205092"/>
                  </a:moveTo>
                  <a:lnTo>
                    <a:pt x="825271" y="197700"/>
                  </a:lnTo>
                  <a:lnTo>
                    <a:pt x="807046" y="197700"/>
                  </a:lnTo>
                  <a:lnTo>
                    <a:pt x="799655" y="205092"/>
                  </a:lnTo>
                  <a:lnTo>
                    <a:pt x="799655" y="223329"/>
                  </a:lnTo>
                  <a:lnTo>
                    <a:pt x="807046" y="230720"/>
                  </a:lnTo>
                  <a:lnTo>
                    <a:pt x="825271" y="230720"/>
                  </a:lnTo>
                  <a:lnTo>
                    <a:pt x="832675" y="223329"/>
                  </a:lnTo>
                  <a:lnTo>
                    <a:pt x="832675" y="214210"/>
                  </a:lnTo>
                  <a:lnTo>
                    <a:pt x="832675" y="205092"/>
                  </a:lnTo>
                  <a:close/>
                </a:path>
                <a:path w="965834" h="299084">
                  <a:moveTo>
                    <a:pt x="832675" y="138226"/>
                  </a:moveTo>
                  <a:lnTo>
                    <a:pt x="825271" y="130835"/>
                  </a:lnTo>
                  <a:lnTo>
                    <a:pt x="807046" y="130835"/>
                  </a:lnTo>
                  <a:lnTo>
                    <a:pt x="799655" y="138226"/>
                  </a:lnTo>
                  <a:lnTo>
                    <a:pt x="799655" y="156464"/>
                  </a:lnTo>
                  <a:lnTo>
                    <a:pt x="807046" y="163855"/>
                  </a:lnTo>
                  <a:lnTo>
                    <a:pt x="825271" y="163855"/>
                  </a:lnTo>
                  <a:lnTo>
                    <a:pt x="832675" y="156464"/>
                  </a:lnTo>
                  <a:lnTo>
                    <a:pt x="832675" y="147345"/>
                  </a:lnTo>
                  <a:lnTo>
                    <a:pt x="832675" y="138226"/>
                  </a:lnTo>
                  <a:close/>
                </a:path>
                <a:path w="965834" h="299084">
                  <a:moveTo>
                    <a:pt x="832675" y="72199"/>
                  </a:moveTo>
                  <a:lnTo>
                    <a:pt x="825271" y="64795"/>
                  </a:lnTo>
                  <a:lnTo>
                    <a:pt x="807046" y="64795"/>
                  </a:lnTo>
                  <a:lnTo>
                    <a:pt x="799655" y="72199"/>
                  </a:lnTo>
                  <a:lnTo>
                    <a:pt x="799655" y="90424"/>
                  </a:lnTo>
                  <a:lnTo>
                    <a:pt x="807046" y="97828"/>
                  </a:lnTo>
                  <a:lnTo>
                    <a:pt x="825271" y="97828"/>
                  </a:lnTo>
                  <a:lnTo>
                    <a:pt x="832675" y="90424"/>
                  </a:lnTo>
                  <a:lnTo>
                    <a:pt x="832675" y="81318"/>
                  </a:lnTo>
                  <a:lnTo>
                    <a:pt x="832675" y="72199"/>
                  </a:lnTo>
                  <a:close/>
                </a:path>
                <a:path w="965834" h="299084">
                  <a:moveTo>
                    <a:pt x="832675" y="7391"/>
                  </a:moveTo>
                  <a:lnTo>
                    <a:pt x="825271" y="0"/>
                  </a:lnTo>
                  <a:lnTo>
                    <a:pt x="807046" y="0"/>
                  </a:lnTo>
                  <a:lnTo>
                    <a:pt x="799655" y="7391"/>
                  </a:lnTo>
                  <a:lnTo>
                    <a:pt x="799655" y="25628"/>
                  </a:lnTo>
                  <a:lnTo>
                    <a:pt x="807046" y="33020"/>
                  </a:lnTo>
                  <a:lnTo>
                    <a:pt x="825271" y="33020"/>
                  </a:lnTo>
                  <a:lnTo>
                    <a:pt x="832675" y="25628"/>
                  </a:lnTo>
                  <a:lnTo>
                    <a:pt x="832675" y="16510"/>
                  </a:lnTo>
                  <a:lnTo>
                    <a:pt x="832675" y="7391"/>
                  </a:lnTo>
                  <a:close/>
                </a:path>
                <a:path w="965834" h="299084">
                  <a:moveTo>
                    <a:pt x="965822" y="272796"/>
                  </a:moveTo>
                  <a:lnTo>
                    <a:pt x="958418" y="265404"/>
                  </a:lnTo>
                  <a:lnTo>
                    <a:pt x="940193" y="265404"/>
                  </a:lnTo>
                  <a:lnTo>
                    <a:pt x="932789" y="272796"/>
                  </a:lnTo>
                  <a:lnTo>
                    <a:pt x="932789" y="291033"/>
                  </a:lnTo>
                  <a:lnTo>
                    <a:pt x="940193" y="298411"/>
                  </a:lnTo>
                  <a:lnTo>
                    <a:pt x="958418" y="298411"/>
                  </a:lnTo>
                  <a:lnTo>
                    <a:pt x="965822" y="291033"/>
                  </a:lnTo>
                  <a:lnTo>
                    <a:pt x="965822" y="281914"/>
                  </a:lnTo>
                  <a:lnTo>
                    <a:pt x="965822" y="272796"/>
                  </a:lnTo>
                  <a:close/>
                </a:path>
                <a:path w="965834" h="299084">
                  <a:moveTo>
                    <a:pt x="965822" y="205092"/>
                  </a:moveTo>
                  <a:lnTo>
                    <a:pt x="958418" y="197700"/>
                  </a:lnTo>
                  <a:lnTo>
                    <a:pt x="940193" y="197700"/>
                  </a:lnTo>
                  <a:lnTo>
                    <a:pt x="932789" y="205092"/>
                  </a:lnTo>
                  <a:lnTo>
                    <a:pt x="932789" y="223329"/>
                  </a:lnTo>
                  <a:lnTo>
                    <a:pt x="940193" y="230720"/>
                  </a:lnTo>
                  <a:lnTo>
                    <a:pt x="958418" y="230720"/>
                  </a:lnTo>
                  <a:lnTo>
                    <a:pt x="965822" y="223329"/>
                  </a:lnTo>
                  <a:lnTo>
                    <a:pt x="965822" y="214210"/>
                  </a:lnTo>
                  <a:lnTo>
                    <a:pt x="965822" y="205092"/>
                  </a:lnTo>
                  <a:close/>
                </a:path>
                <a:path w="965834" h="299084">
                  <a:moveTo>
                    <a:pt x="965822" y="138226"/>
                  </a:moveTo>
                  <a:lnTo>
                    <a:pt x="958418" y="130835"/>
                  </a:lnTo>
                  <a:lnTo>
                    <a:pt x="940193" y="130835"/>
                  </a:lnTo>
                  <a:lnTo>
                    <a:pt x="932789" y="138226"/>
                  </a:lnTo>
                  <a:lnTo>
                    <a:pt x="932789" y="156464"/>
                  </a:lnTo>
                  <a:lnTo>
                    <a:pt x="940193" y="163855"/>
                  </a:lnTo>
                  <a:lnTo>
                    <a:pt x="958418" y="163855"/>
                  </a:lnTo>
                  <a:lnTo>
                    <a:pt x="965822" y="156464"/>
                  </a:lnTo>
                  <a:lnTo>
                    <a:pt x="965822" y="147345"/>
                  </a:lnTo>
                  <a:lnTo>
                    <a:pt x="965822" y="138226"/>
                  </a:lnTo>
                  <a:close/>
                </a:path>
                <a:path w="965834" h="299084">
                  <a:moveTo>
                    <a:pt x="965822" y="72199"/>
                  </a:moveTo>
                  <a:lnTo>
                    <a:pt x="958418" y="64795"/>
                  </a:lnTo>
                  <a:lnTo>
                    <a:pt x="940193" y="64795"/>
                  </a:lnTo>
                  <a:lnTo>
                    <a:pt x="932789" y="72199"/>
                  </a:lnTo>
                  <a:lnTo>
                    <a:pt x="932789" y="90424"/>
                  </a:lnTo>
                  <a:lnTo>
                    <a:pt x="940193" y="97828"/>
                  </a:lnTo>
                  <a:lnTo>
                    <a:pt x="958418" y="97828"/>
                  </a:lnTo>
                  <a:lnTo>
                    <a:pt x="965822" y="90424"/>
                  </a:lnTo>
                  <a:lnTo>
                    <a:pt x="965822" y="81318"/>
                  </a:lnTo>
                  <a:lnTo>
                    <a:pt x="965822" y="72199"/>
                  </a:lnTo>
                  <a:close/>
                </a:path>
                <a:path w="965834" h="299084">
                  <a:moveTo>
                    <a:pt x="965822" y="7391"/>
                  </a:moveTo>
                  <a:lnTo>
                    <a:pt x="958418" y="0"/>
                  </a:lnTo>
                  <a:lnTo>
                    <a:pt x="940193" y="0"/>
                  </a:lnTo>
                  <a:lnTo>
                    <a:pt x="932789" y="7391"/>
                  </a:lnTo>
                  <a:lnTo>
                    <a:pt x="932789" y="25628"/>
                  </a:lnTo>
                  <a:lnTo>
                    <a:pt x="940193" y="33020"/>
                  </a:lnTo>
                  <a:lnTo>
                    <a:pt x="958418" y="33020"/>
                  </a:lnTo>
                  <a:lnTo>
                    <a:pt x="965822" y="25628"/>
                  </a:lnTo>
                  <a:lnTo>
                    <a:pt x="965822" y="16510"/>
                  </a:lnTo>
                  <a:lnTo>
                    <a:pt x="965822" y="7391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63550" y="3747808"/>
            <a:ext cx="5198745" cy="3020060"/>
            <a:chOff x="463550" y="3747808"/>
            <a:chExt cx="5198745" cy="302006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550" y="3747808"/>
              <a:ext cx="5198491" cy="3019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522" y="4970297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0" y="0"/>
                  </a:moveTo>
                  <a:lnTo>
                    <a:pt x="0" y="682548"/>
                  </a:lnTo>
                  <a:lnTo>
                    <a:pt x="682548" y="34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23410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631950" algn="l"/>
                <a:tab pos="2166620" algn="l"/>
              </a:tabLst>
            </a:pPr>
            <a:r>
              <a:rPr dirty="0" spc="-75"/>
              <a:t>W</a:t>
            </a:r>
            <a:r>
              <a:rPr dirty="0" spc="-90"/>
              <a:t>h</a:t>
            </a:r>
            <a:r>
              <a:rPr dirty="0" spc="-120"/>
              <a:t>a</a:t>
            </a:r>
            <a:r>
              <a:rPr dirty="0"/>
              <a:t>t	</a:t>
            </a:r>
            <a:r>
              <a:rPr dirty="0" spc="-135"/>
              <a:t>i</a:t>
            </a:r>
            <a:r>
              <a:rPr dirty="0"/>
              <a:t>s	</a:t>
            </a:r>
            <a:r>
              <a:rPr dirty="0" spc="-100"/>
              <a:t>e</a:t>
            </a:r>
            <a:r>
              <a:rPr dirty="0" spc="40"/>
              <a:t>x</a:t>
            </a:r>
            <a:r>
              <a:rPr dirty="0" spc="-75"/>
              <a:t>t</a:t>
            </a:r>
            <a:r>
              <a:rPr dirty="0" spc="-140"/>
              <a:t>r</a:t>
            </a:r>
            <a:r>
              <a:rPr dirty="0" spc="-75"/>
              <a:t>e</a:t>
            </a:r>
            <a:r>
              <a:rPr dirty="0" spc="-50"/>
              <a:t>m</a:t>
            </a:r>
            <a:r>
              <a:rPr dirty="0"/>
              <a:t>e  </a:t>
            </a:r>
            <a:r>
              <a:rPr dirty="0" spc="-114"/>
              <a:t>weather?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7334884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2374265" algn="l"/>
                <a:tab pos="2659380" algn="l"/>
                <a:tab pos="4758690" algn="l"/>
              </a:tabLst>
            </a:pPr>
            <a:r>
              <a:rPr dirty="0" spc="-95"/>
              <a:t>Creating	</a:t>
            </a:r>
            <a:r>
              <a:rPr dirty="0" spc="-60"/>
              <a:t>extreme	</a:t>
            </a:r>
            <a:r>
              <a:rPr dirty="0" spc="-95"/>
              <a:t>weather </a:t>
            </a:r>
            <a:r>
              <a:rPr dirty="0" spc="-90"/>
              <a:t> </a:t>
            </a:r>
            <a:r>
              <a:rPr dirty="0" spc="-10"/>
              <a:t>g</a:t>
            </a:r>
            <a:r>
              <a:rPr dirty="0" spc="-85"/>
              <a:t>ui</a:t>
            </a:r>
            <a:r>
              <a:rPr dirty="0" spc="-100"/>
              <a:t>d</a:t>
            </a:r>
            <a:r>
              <a:rPr dirty="0" spc="-45"/>
              <a:t>a</a:t>
            </a:r>
            <a:r>
              <a:rPr dirty="0" spc="-55"/>
              <a:t>n</a:t>
            </a:r>
            <a:r>
              <a:rPr dirty="0" spc="-100"/>
              <a:t>c</a:t>
            </a:r>
            <a:r>
              <a:rPr dirty="0" spc="-125"/>
              <a:t>e</a:t>
            </a:r>
            <a:r>
              <a:rPr dirty="0"/>
              <a:t>:	</a:t>
            </a:r>
            <a:r>
              <a:rPr dirty="0" spc="-60"/>
              <a:t>p</a:t>
            </a:r>
            <a:r>
              <a:rPr dirty="0" spc="-140"/>
              <a:t>r</a:t>
            </a:r>
            <a:r>
              <a:rPr dirty="0" spc="-65"/>
              <a:t>o</a:t>
            </a:r>
            <a:r>
              <a:rPr dirty="0" spc="-60"/>
              <a:t>m</a:t>
            </a:r>
            <a:r>
              <a:rPr dirty="0" spc="-95"/>
              <a:t>p</a:t>
            </a:r>
            <a:r>
              <a:rPr dirty="0"/>
              <a:t>t	</a:t>
            </a:r>
            <a:r>
              <a:rPr dirty="0" spc="-1050"/>
              <a:t> </a:t>
            </a:r>
            <a:r>
              <a:rPr dirty="0" spc="-65"/>
              <a:t>qu</a:t>
            </a:r>
            <a:r>
              <a:rPr dirty="0" spc="-70"/>
              <a:t>e</a:t>
            </a:r>
            <a:r>
              <a:rPr dirty="0" spc="10"/>
              <a:t>s</a:t>
            </a:r>
            <a:r>
              <a:rPr dirty="0" spc="-75"/>
              <a:t>t</a:t>
            </a:r>
            <a:r>
              <a:rPr dirty="0" spc="-85"/>
              <a:t>i</a:t>
            </a:r>
            <a:r>
              <a:rPr dirty="0" spc="-65"/>
              <a:t>o</a:t>
            </a:r>
            <a:r>
              <a:rPr dirty="0" spc="-100"/>
              <a:t>n</a:t>
            </a:r>
            <a:r>
              <a:rPr dirty="0"/>
              <a:t>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3018201"/>
            <a:ext cx="2909570" cy="1615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indent="-228600">
              <a:lnSpc>
                <a:spcPts val="2510"/>
              </a:lnSpc>
              <a:spcBef>
                <a:spcPts val="1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it?</a:t>
            </a:r>
            <a:endParaRPr sz="2100">
              <a:latin typeface="FS Emeric"/>
              <a:cs typeface="FS Emeric"/>
            </a:endParaRPr>
          </a:p>
          <a:p>
            <a:pPr marL="241300" marR="5080" indent="-228600">
              <a:lnSpc>
                <a:spcPts val="2500"/>
              </a:lnSpc>
              <a:spcBef>
                <a:spcPts val="9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When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where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it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occur?</a:t>
            </a:r>
            <a:endParaRPr sz="2100">
              <a:latin typeface="FS Emeric"/>
              <a:cs typeface="FS Emeric"/>
            </a:endParaRPr>
          </a:p>
          <a:p>
            <a:pPr marL="241300" marR="174625" indent="-228600">
              <a:lnSpc>
                <a:spcPts val="2500"/>
              </a:lnSpc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Who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affect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and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how?</a:t>
            </a:r>
            <a:endParaRPr sz="2100">
              <a:latin typeface="FS Emeric"/>
              <a:cs typeface="FS Emer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46318" y="3018201"/>
            <a:ext cx="3016250" cy="2885440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241300" marR="5080" indent="-228600">
              <a:lnSpc>
                <a:spcPts val="2500"/>
              </a:lnSpc>
              <a:spcBef>
                <a:spcPts val="2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What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did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people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do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before,</a:t>
            </a:r>
            <a:r>
              <a:rPr dirty="0" sz="21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during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after </a:t>
            </a:r>
            <a:r>
              <a:rPr dirty="0" sz="2100" spc="-4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 event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mitigate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(or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reduce)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impacts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effects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to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themselves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and the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local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30">
                <a:solidFill>
                  <a:srgbClr val="2A2A2A"/>
                </a:solidFill>
                <a:latin typeface="FS Emeric"/>
                <a:cs typeface="FS Emeric"/>
              </a:rPr>
              <a:t>area?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Could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they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done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anything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else?</a:t>
            </a:r>
            <a:endParaRPr sz="2100">
              <a:latin typeface="FS Emeric"/>
              <a:cs typeface="FS Emer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48136" y="3018201"/>
            <a:ext cx="3048635" cy="1615440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241300" marR="5080" indent="-228600">
              <a:lnSpc>
                <a:spcPts val="2500"/>
              </a:lnSpc>
              <a:spcBef>
                <a:spcPts val="2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100" spc="-1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what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extent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you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1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there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will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 more </a:t>
            </a:r>
            <a:r>
              <a:rPr dirty="0" sz="2100" spc="-4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events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like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or </a:t>
            </a:r>
            <a:r>
              <a:rPr dirty="0" sz="21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events </a:t>
            </a:r>
            <a:r>
              <a:rPr dirty="0" sz="2100" spc="-5">
                <a:solidFill>
                  <a:srgbClr val="2A2A2A"/>
                </a:solidFill>
                <a:latin typeface="FS Emeric"/>
                <a:cs typeface="FS Emeric"/>
              </a:rPr>
              <a:t>with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a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greater 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15">
                <a:solidFill>
                  <a:srgbClr val="2A2A2A"/>
                </a:solidFill>
                <a:latin typeface="FS Emeric"/>
                <a:cs typeface="FS Emeric"/>
              </a:rPr>
              <a:t>severity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1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100" spc="-25">
                <a:solidFill>
                  <a:srgbClr val="2A2A2A"/>
                </a:solidFill>
                <a:latin typeface="FS Emeric"/>
                <a:cs typeface="FS Emeric"/>
              </a:rPr>
              <a:t>future?</a:t>
            </a:r>
            <a:endParaRPr sz="2100">
              <a:latin typeface="FS Emeric"/>
              <a:cs typeface="FS Emeri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7939" y="6106185"/>
            <a:ext cx="9850755" cy="698500"/>
          </a:xfrm>
          <a:custGeom>
            <a:avLst/>
            <a:gdLst/>
            <a:ahLst/>
            <a:cxnLst/>
            <a:rect l="l" t="t" r="r" b="b"/>
            <a:pathLst>
              <a:path w="9850755" h="698500">
                <a:moveTo>
                  <a:pt x="9379229" y="478840"/>
                </a:moveTo>
                <a:lnTo>
                  <a:pt x="9370111" y="452170"/>
                </a:lnTo>
                <a:lnTo>
                  <a:pt x="9351937" y="431088"/>
                </a:lnTo>
                <a:lnTo>
                  <a:pt x="9326740" y="417245"/>
                </a:lnTo>
                <a:lnTo>
                  <a:pt x="9296540" y="412267"/>
                </a:lnTo>
                <a:lnTo>
                  <a:pt x="20980" y="412267"/>
                </a:lnTo>
                <a:lnTo>
                  <a:pt x="12090" y="414223"/>
                </a:lnTo>
                <a:lnTo>
                  <a:pt x="5041" y="419493"/>
                </a:lnTo>
                <a:lnTo>
                  <a:pt x="723" y="427228"/>
                </a:lnTo>
                <a:lnTo>
                  <a:pt x="0" y="436524"/>
                </a:lnTo>
                <a:lnTo>
                  <a:pt x="2654" y="443877"/>
                </a:lnTo>
                <a:lnTo>
                  <a:pt x="7810" y="449605"/>
                </a:lnTo>
                <a:lnTo>
                  <a:pt x="14706" y="453313"/>
                </a:lnTo>
                <a:lnTo>
                  <a:pt x="22593" y="454634"/>
                </a:lnTo>
                <a:lnTo>
                  <a:pt x="9296540" y="454634"/>
                </a:lnTo>
                <a:lnTo>
                  <a:pt x="9310218" y="456552"/>
                </a:lnTo>
                <a:lnTo>
                  <a:pt x="9322727" y="462216"/>
                </a:lnTo>
                <a:lnTo>
                  <a:pt x="9332328" y="471576"/>
                </a:lnTo>
                <a:lnTo>
                  <a:pt x="9337243" y="484517"/>
                </a:lnTo>
                <a:lnTo>
                  <a:pt x="9336545" y="498843"/>
                </a:lnTo>
                <a:lnTo>
                  <a:pt x="9307982" y="524954"/>
                </a:lnTo>
                <a:lnTo>
                  <a:pt x="9301162" y="525551"/>
                </a:lnTo>
                <a:lnTo>
                  <a:pt x="9293593" y="526884"/>
                </a:lnTo>
                <a:lnTo>
                  <a:pt x="9286938" y="530339"/>
                </a:lnTo>
                <a:lnTo>
                  <a:pt x="9281884" y="535686"/>
                </a:lnTo>
                <a:lnTo>
                  <a:pt x="9279077" y="542632"/>
                </a:lnTo>
                <a:lnTo>
                  <a:pt x="9279420" y="552284"/>
                </a:lnTo>
                <a:lnTo>
                  <a:pt x="9283624" y="560349"/>
                </a:lnTo>
                <a:lnTo>
                  <a:pt x="9290748" y="565873"/>
                </a:lnTo>
                <a:lnTo>
                  <a:pt x="9299867" y="567931"/>
                </a:lnTo>
                <a:lnTo>
                  <a:pt x="9304884" y="567931"/>
                </a:lnTo>
                <a:lnTo>
                  <a:pt x="9343238" y="556247"/>
                </a:lnTo>
                <a:lnTo>
                  <a:pt x="9377477" y="509651"/>
                </a:lnTo>
                <a:lnTo>
                  <a:pt x="9379229" y="478840"/>
                </a:lnTo>
                <a:close/>
              </a:path>
              <a:path w="9850755" h="698500">
                <a:moveTo>
                  <a:pt x="9579966" y="126352"/>
                </a:moveTo>
                <a:lnTo>
                  <a:pt x="9571317" y="85991"/>
                </a:lnTo>
                <a:lnTo>
                  <a:pt x="9548965" y="48221"/>
                </a:lnTo>
                <a:lnTo>
                  <a:pt x="9508414" y="14249"/>
                </a:lnTo>
                <a:lnTo>
                  <a:pt x="9438627" y="0"/>
                </a:lnTo>
                <a:lnTo>
                  <a:pt x="9403080" y="8813"/>
                </a:lnTo>
                <a:lnTo>
                  <a:pt x="9374175" y="25984"/>
                </a:lnTo>
                <a:lnTo>
                  <a:pt x="9352318" y="49911"/>
                </a:lnTo>
                <a:lnTo>
                  <a:pt x="9338500" y="79159"/>
                </a:lnTo>
                <a:lnTo>
                  <a:pt x="9333674" y="112268"/>
                </a:lnTo>
                <a:lnTo>
                  <a:pt x="9335719" y="121361"/>
                </a:lnTo>
                <a:lnTo>
                  <a:pt x="9341218" y="128485"/>
                </a:lnTo>
                <a:lnTo>
                  <a:pt x="9349245" y="132702"/>
                </a:lnTo>
                <a:lnTo>
                  <a:pt x="9358846" y="133083"/>
                </a:lnTo>
                <a:lnTo>
                  <a:pt x="9365729" y="130429"/>
                </a:lnTo>
                <a:lnTo>
                  <a:pt x="9371165" y="125590"/>
                </a:lnTo>
                <a:lnTo>
                  <a:pt x="9374734" y="119189"/>
                </a:lnTo>
                <a:lnTo>
                  <a:pt x="9376042" y="111861"/>
                </a:lnTo>
                <a:lnTo>
                  <a:pt x="9379064" y="91262"/>
                </a:lnTo>
                <a:lnTo>
                  <a:pt x="9387611" y="73266"/>
                </a:lnTo>
                <a:lnTo>
                  <a:pt x="9401188" y="58585"/>
                </a:lnTo>
                <a:lnTo>
                  <a:pt x="9419298" y="47942"/>
                </a:lnTo>
                <a:lnTo>
                  <a:pt x="9442640" y="42202"/>
                </a:lnTo>
                <a:lnTo>
                  <a:pt x="9466212" y="43561"/>
                </a:lnTo>
                <a:lnTo>
                  <a:pt x="9508185" y="66344"/>
                </a:lnTo>
                <a:lnTo>
                  <a:pt x="9531629" y="100799"/>
                </a:lnTo>
                <a:lnTo>
                  <a:pt x="9537751" y="129857"/>
                </a:lnTo>
                <a:lnTo>
                  <a:pt x="9535960" y="160210"/>
                </a:lnTo>
                <a:lnTo>
                  <a:pt x="9510636" y="213728"/>
                </a:lnTo>
                <a:lnTo>
                  <a:pt x="9465348" y="244348"/>
                </a:lnTo>
                <a:lnTo>
                  <a:pt x="9405391" y="255206"/>
                </a:lnTo>
                <a:lnTo>
                  <a:pt x="20980" y="255206"/>
                </a:lnTo>
                <a:lnTo>
                  <a:pt x="12077" y="257162"/>
                </a:lnTo>
                <a:lnTo>
                  <a:pt x="5041" y="262432"/>
                </a:lnTo>
                <a:lnTo>
                  <a:pt x="723" y="270154"/>
                </a:lnTo>
                <a:lnTo>
                  <a:pt x="12" y="279450"/>
                </a:lnTo>
                <a:lnTo>
                  <a:pt x="2654" y="286816"/>
                </a:lnTo>
                <a:lnTo>
                  <a:pt x="7810" y="292544"/>
                </a:lnTo>
                <a:lnTo>
                  <a:pt x="14719" y="296240"/>
                </a:lnTo>
                <a:lnTo>
                  <a:pt x="22606" y="297561"/>
                </a:lnTo>
                <a:lnTo>
                  <a:pt x="9405391" y="297561"/>
                </a:lnTo>
                <a:lnTo>
                  <a:pt x="9445600" y="293852"/>
                </a:lnTo>
                <a:lnTo>
                  <a:pt x="9482595" y="283032"/>
                </a:lnTo>
                <a:lnTo>
                  <a:pt x="9542158" y="242023"/>
                </a:lnTo>
                <a:lnTo>
                  <a:pt x="9564751" y="207784"/>
                </a:lnTo>
                <a:lnTo>
                  <a:pt x="9577565" y="168084"/>
                </a:lnTo>
                <a:lnTo>
                  <a:pt x="9579966" y="126352"/>
                </a:lnTo>
                <a:close/>
              </a:path>
              <a:path w="9850755" h="698500">
                <a:moveTo>
                  <a:pt x="9717621" y="525462"/>
                </a:moveTo>
                <a:lnTo>
                  <a:pt x="9709518" y="477901"/>
                </a:lnTo>
                <a:lnTo>
                  <a:pt x="9689084" y="432435"/>
                </a:lnTo>
                <a:lnTo>
                  <a:pt x="9656712" y="391299"/>
                </a:lnTo>
                <a:lnTo>
                  <a:pt x="9615360" y="359359"/>
                </a:lnTo>
                <a:lnTo>
                  <a:pt x="9572866" y="341769"/>
                </a:lnTo>
                <a:lnTo>
                  <a:pt x="9530016" y="334302"/>
                </a:lnTo>
                <a:lnTo>
                  <a:pt x="9487586" y="332752"/>
                </a:lnTo>
                <a:lnTo>
                  <a:pt x="20980" y="332752"/>
                </a:lnTo>
                <a:lnTo>
                  <a:pt x="12077" y="334708"/>
                </a:lnTo>
                <a:lnTo>
                  <a:pt x="5041" y="339991"/>
                </a:lnTo>
                <a:lnTo>
                  <a:pt x="723" y="347713"/>
                </a:lnTo>
                <a:lnTo>
                  <a:pt x="12" y="357009"/>
                </a:lnTo>
                <a:lnTo>
                  <a:pt x="2654" y="364375"/>
                </a:lnTo>
                <a:lnTo>
                  <a:pt x="7810" y="370090"/>
                </a:lnTo>
                <a:lnTo>
                  <a:pt x="14706" y="373799"/>
                </a:lnTo>
                <a:lnTo>
                  <a:pt x="22606" y="375119"/>
                </a:lnTo>
                <a:lnTo>
                  <a:pt x="9487586" y="375119"/>
                </a:lnTo>
                <a:lnTo>
                  <a:pt x="9524022" y="376339"/>
                </a:lnTo>
                <a:lnTo>
                  <a:pt x="9593936" y="396074"/>
                </a:lnTo>
                <a:lnTo>
                  <a:pt x="9626765" y="421246"/>
                </a:lnTo>
                <a:lnTo>
                  <a:pt x="9657220" y="462114"/>
                </a:lnTo>
                <a:lnTo>
                  <a:pt x="9673069" y="507288"/>
                </a:lnTo>
                <a:lnTo>
                  <a:pt x="9673666" y="553402"/>
                </a:lnTo>
                <a:lnTo>
                  <a:pt x="9658439" y="597052"/>
                </a:lnTo>
                <a:lnTo>
                  <a:pt x="9637458" y="623303"/>
                </a:lnTo>
                <a:lnTo>
                  <a:pt x="9609366" y="642594"/>
                </a:lnTo>
                <a:lnTo>
                  <a:pt x="9576714" y="653669"/>
                </a:lnTo>
                <a:lnTo>
                  <a:pt x="9542107" y="655281"/>
                </a:lnTo>
                <a:lnTo>
                  <a:pt x="9522955" y="651471"/>
                </a:lnTo>
                <a:lnTo>
                  <a:pt x="9501175" y="641642"/>
                </a:lnTo>
                <a:lnTo>
                  <a:pt x="9480588" y="623074"/>
                </a:lnTo>
                <a:lnTo>
                  <a:pt x="9465069" y="593064"/>
                </a:lnTo>
                <a:lnTo>
                  <a:pt x="9461551" y="576059"/>
                </a:lnTo>
                <a:lnTo>
                  <a:pt x="9461576" y="558850"/>
                </a:lnTo>
                <a:lnTo>
                  <a:pt x="9478264" y="517893"/>
                </a:lnTo>
                <a:lnTo>
                  <a:pt x="9515018" y="496303"/>
                </a:lnTo>
                <a:lnTo>
                  <a:pt x="9569031" y="507415"/>
                </a:lnTo>
                <a:lnTo>
                  <a:pt x="9582137" y="519303"/>
                </a:lnTo>
                <a:lnTo>
                  <a:pt x="9589186" y="525043"/>
                </a:lnTo>
                <a:lnTo>
                  <a:pt x="9618307" y="498779"/>
                </a:lnTo>
                <a:lnTo>
                  <a:pt x="9566453" y="459181"/>
                </a:lnTo>
                <a:lnTo>
                  <a:pt x="9537154" y="453072"/>
                </a:lnTo>
                <a:lnTo>
                  <a:pt x="9506979" y="454710"/>
                </a:lnTo>
                <a:lnTo>
                  <a:pt x="9465856" y="472135"/>
                </a:lnTo>
                <a:lnTo>
                  <a:pt x="9435503" y="505256"/>
                </a:lnTo>
                <a:lnTo>
                  <a:pt x="9419526" y="554075"/>
                </a:lnTo>
                <a:lnTo>
                  <a:pt x="9419425" y="580212"/>
                </a:lnTo>
                <a:lnTo>
                  <a:pt x="9424721" y="605967"/>
                </a:lnTo>
                <a:lnTo>
                  <a:pt x="9441713" y="641604"/>
                </a:lnTo>
                <a:lnTo>
                  <a:pt x="9499232" y="688124"/>
                </a:lnTo>
                <a:lnTo>
                  <a:pt x="9537763" y="697420"/>
                </a:lnTo>
                <a:lnTo>
                  <a:pt x="9548304" y="698233"/>
                </a:lnTo>
                <a:lnTo>
                  <a:pt x="9553575" y="698233"/>
                </a:lnTo>
                <a:lnTo>
                  <a:pt x="9596107" y="692543"/>
                </a:lnTo>
                <a:lnTo>
                  <a:pt x="9635668" y="676363"/>
                </a:lnTo>
                <a:lnTo>
                  <a:pt x="9669628" y="651040"/>
                </a:lnTo>
                <a:lnTo>
                  <a:pt x="9695320" y="617905"/>
                </a:lnTo>
                <a:lnTo>
                  <a:pt x="9713011" y="572871"/>
                </a:lnTo>
                <a:lnTo>
                  <a:pt x="9717621" y="525462"/>
                </a:lnTo>
                <a:close/>
              </a:path>
              <a:path w="9850755" h="698500">
                <a:moveTo>
                  <a:pt x="9850476" y="200088"/>
                </a:moveTo>
                <a:lnTo>
                  <a:pt x="9850095" y="160058"/>
                </a:lnTo>
                <a:lnTo>
                  <a:pt x="9836455" y="122999"/>
                </a:lnTo>
                <a:lnTo>
                  <a:pt x="9810483" y="93941"/>
                </a:lnTo>
                <a:lnTo>
                  <a:pt x="9761639" y="74968"/>
                </a:lnTo>
                <a:lnTo>
                  <a:pt x="9736112" y="75996"/>
                </a:lnTo>
                <a:lnTo>
                  <a:pt x="9691814" y="98044"/>
                </a:lnTo>
                <a:lnTo>
                  <a:pt x="9667646" y="138518"/>
                </a:lnTo>
                <a:lnTo>
                  <a:pt x="9664421" y="163360"/>
                </a:lnTo>
                <a:lnTo>
                  <a:pt x="9666084" y="171615"/>
                </a:lnTo>
                <a:lnTo>
                  <a:pt x="9705124" y="171615"/>
                </a:lnTo>
                <a:lnTo>
                  <a:pt x="9708401" y="150164"/>
                </a:lnTo>
                <a:lnTo>
                  <a:pt x="9713074" y="138620"/>
                </a:lnTo>
                <a:lnTo>
                  <a:pt x="9720618" y="129120"/>
                </a:lnTo>
                <a:lnTo>
                  <a:pt x="9730816" y="121996"/>
                </a:lnTo>
                <a:lnTo>
                  <a:pt x="9744126" y="117614"/>
                </a:lnTo>
                <a:lnTo>
                  <a:pt x="9758159" y="117233"/>
                </a:lnTo>
                <a:lnTo>
                  <a:pt x="9772180" y="120751"/>
                </a:lnTo>
                <a:lnTo>
                  <a:pt x="9785413" y="128092"/>
                </a:lnTo>
                <a:lnTo>
                  <a:pt x="9800755" y="145630"/>
                </a:lnTo>
                <a:lnTo>
                  <a:pt x="9808743" y="168363"/>
                </a:lnTo>
                <a:lnTo>
                  <a:pt x="9808807" y="192976"/>
                </a:lnTo>
                <a:lnTo>
                  <a:pt x="9800374" y="216166"/>
                </a:lnTo>
                <a:lnTo>
                  <a:pt x="9784143" y="234416"/>
                </a:lnTo>
                <a:lnTo>
                  <a:pt x="9763138" y="246481"/>
                </a:lnTo>
                <a:lnTo>
                  <a:pt x="9739973" y="253161"/>
                </a:lnTo>
                <a:lnTo>
                  <a:pt x="9717265" y="255206"/>
                </a:lnTo>
                <a:lnTo>
                  <a:pt x="9581197" y="255206"/>
                </a:lnTo>
                <a:lnTo>
                  <a:pt x="9572955" y="256870"/>
                </a:lnTo>
                <a:lnTo>
                  <a:pt x="9566224" y="261416"/>
                </a:lnTo>
                <a:lnTo>
                  <a:pt x="9561690" y="268147"/>
                </a:lnTo>
                <a:lnTo>
                  <a:pt x="9560027" y="276390"/>
                </a:lnTo>
                <a:lnTo>
                  <a:pt x="9561690" y="284632"/>
                </a:lnTo>
                <a:lnTo>
                  <a:pt x="9566224" y="291363"/>
                </a:lnTo>
                <a:lnTo>
                  <a:pt x="9572955" y="295897"/>
                </a:lnTo>
                <a:lnTo>
                  <a:pt x="9581197" y="297561"/>
                </a:lnTo>
                <a:lnTo>
                  <a:pt x="9717265" y="297561"/>
                </a:lnTo>
                <a:lnTo>
                  <a:pt x="9754857" y="293509"/>
                </a:lnTo>
                <a:lnTo>
                  <a:pt x="9788195" y="281774"/>
                </a:lnTo>
                <a:lnTo>
                  <a:pt x="9815919" y="263055"/>
                </a:lnTo>
                <a:lnTo>
                  <a:pt x="9836683" y="238010"/>
                </a:lnTo>
                <a:lnTo>
                  <a:pt x="9850476" y="200088"/>
                </a:lnTo>
                <a:close/>
              </a:path>
            </a:pathLst>
          </a:custGeom>
          <a:solidFill>
            <a:srgbClr val="2024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1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20">
                <a:solidFill>
                  <a:srgbClr val="2A2A2A"/>
                </a:solidFill>
                <a:latin typeface="FS Emeric"/>
                <a:cs typeface="FS Emeric"/>
              </a:rPr>
              <a:t> more </a:t>
            </a:r>
            <a:r>
              <a:rPr dirty="0" sz="3000" spc="-1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E37452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41723" y="2238790"/>
            <a:ext cx="4050665" cy="3369945"/>
            <a:chOff x="6641723" y="2238790"/>
            <a:chExt cx="4050665" cy="33699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1723" y="2238790"/>
              <a:ext cx="4050279" cy="33695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238388" y="4275480"/>
              <a:ext cx="2453640" cy="415925"/>
            </a:xfrm>
            <a:custGeom>
              <a:avLst/>
              <a:gdLst/>
              <a:ahLst/>
              <a:cxnLst/>
              <a:rect l="l" t="t" r="r" b="b"/>
              <a:pathLst>
                <a:path w="2453640" h="415925">
                  <a:moveTo>
                    <a:pt x="2453614" y="343712"/>
                  </a:moveTo>
                  <a:lnTo>
                    <a:pt x="6311" y="343712"/>
                  </a:lnTo>
                  <a:lnTo>
                    <a:pt x="4178" y="361708"/>
                  </a:lnTo>
                  <a:lnTo>
                    <a:pt x="2438" y="379742"/>
                  </a:lnTo>
                  <a:lnTo>
                    <a:pt x="0" y="415925"/>
                  </a:lnTo>
                  <a:lnTo>
                    <a:pt x="2453614" y="415925"/>
                  </a:lnTo>
                  <a:lnTo>
                    <a:pt x="2453614" y="343712"/>
                  </a:lnTo>
                  <a:close/>
                </a:path>
                <a:path w="2453640" h="415925">
                  <a:moveTo>
                    <a:pt x="2453614" y="171958"/>
                  </a:moveTo>
                  <a:lnTo>
                    <a:pt x="46380" y="171958"/>
                  </a:lnTo>
                  <a:lnTo>
                    <a:pt x="40487" y="189839"/>
                  </a:lnTo>
                  <a:lnTo>
                    <a:pt x="35001" y="207848"/>
                  </a:lnTo>
                  <a:lnTo>
                    <a:pt x="29908" y="225958"/>
                  </a:lnTo>
                  <a:lnTo>
                    <a:pt x="25184" y="244170"/>
                  </a:lnTo>
                  <a:lnTo>
                    <a:pt x="2453614" y="244170"/>
                  </a:lnTo>
                  <a:lnTo>
                    <a:pt x="2453614" y="171958"/>
                  </a:lnTo>
                  <a:close/>
                </a:path>
                <a:path w="2453640" h="415925">
                  <a:moveTo>
                    <a:pt x="2453614" y="0"/>
                  </a:moveTo>
                  <a:lnTo>
                    <a:pt x="128155" y="0"/>
                  </a:lnTo>
                  <a:lnTo>
                    <a:pt x="117360" y="17716"/>
                  </a:lnTo>
                  <a:lnTo>
                    <a:pt x="107048" y="35661"/>
                  </a:lnTo>
                  <a:lnTo>
                    <a:pt x="97218" y="53835"/>
                  </a:lnTo>
                  <a:lnTo>
                    <a:pt x="87845" y="72212"/>
                  </a:lnTo>
                  <a:lnTo>
                    <a:pt x="2453614" y="72212"/>
                  </a:lnTo>
                  <a:lnTo>
                    <a:pt x="24536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2022-03-08T15:57:13Z</dcterms:created>
  <dcterms:modified xsi:type="dcterms:W3CDTF">2022-03-08T15:57:13Z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2022-03-08T00:00:00Z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2022-03-08T00:00:00Z</vt:filetime>
  </property>
</Properties>
</file>