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5"/>
              <a:t> </a:t>
            </a:r>
            <a:r>
              <a:rPr dirty="0"/>
              <a:t>Hawlfraint</a:t>
            </a:r>
            <a:r>
              <a:rPr dirty="0" spc="15"/>
              <a:t> </a:t>
            </a:r>
            <a:r>
              <a:rPr dirty="0"/>
              <a:t>y</a:t>
            </a:r>
            <a:r>
              <a:rPr dirty="0" spc="15"/>
              <a:t> </a:t>
            </a:r>
            <a:r>
              <a:rPr dirty="0"/>
              <a:t>Goron</a:t>
            </a:r>
            <a:r>
              <a:rPr dirty="0" spc="15"/>
              <a:t> </a:t>
            </a:r>
            <a:r>
              <a:rPr dirty="0" spc="-10"/>
              <a:t>2022,</a:t>
            </a:r>
            <a:r>
              <a:rPr dirty="0" spc="15"/>
              <a:t> </a:t>
            </a:r>
            <a:r>
              <a:rPr dirty="0"/>
              <a:t>Y</a:t>
            </a:r>
            <a:r>
              <a:rPr dirty="0" spc="15"/>
              <a:t> </a:t>
            </a:r>
            <a:r>
              <a:rPr dirty="0"/>
              <a:t>Swyddfa</a:t>
            </a:r>
            <a:r>
              <a:rPr dirty="0" spc="20"/>
              <a:t> </a:t>
            </a:r>
            <a:r>
              <a:rPr dirty="0" spc="-10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5"/>
              <a:t> </a:t>
            </a:r>
            <a:r>
              <a:rPr dirty="0"/>
              <a:t>Hawlfraint</a:t>
            </a:r>
            <a:r>
              <a:rPr dirty="0" spc="15"/>
              <a:t> </a:t>
            </a:r>
            <a:r>
              <a:rPr dirty="0"/>
              <a:t>y</a:t>
            </a:r>
            <a:r>
              <a:rPr dirty="0" spc="15"/>
              <a:t> </a:t>
            </a:r>
            <a:r>
              <a:rPr dirty="0"/>
              <a:t>Goron</a:t>
            </a:r>
            <a:r>
              <a:rPr dirty="0" spc="15"/>
              <a:t> </a:t>
            </a:r>
            <a:r>
              <a:rPr dirty="0" spc="-10"/>
              <a:t>2022,</a:t>
            </a:r>
            <a:r>
              <a:rPr dirty="0" spc="15"/>
              <a:t> </a:t>
            </a:r>
            <a:r>
              <a:rPr dirty="0"/>
              <a:t>Y</a:t>
            </a:r>
            <a:r>
              <a:rPr dirty="0" spc="15"/>
              <a:t> </a:t>
            </a:r>
            <a:r>
              <a:rPr dirty="0"/>
              <a:t>Swyddfa</a:t>
            </a:r>
            <a:r>
              <a:rPr dirty="0" spc="20"/>
              <a:t> </a:t>
            </a:r>
            <a:r>
              <a:rPr dirty="0" spc="-10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5"/>
              <a:t> </a:t>
            </a:r>
            <a:r>
              <a:rPr dirty="0"/>
              <a:t>Hawlfraint</a:t>
            </a:r>
            <a:r>
              <a:rPr dirty="0" spc="15"/>
              <a:t> </a:t>
            </a:r>
            <a:r>
              <a:rPr dirty="0"/>
              <a:t>y</a:t>
            </a:r>
            <a:r>
              <a:rPr dirty="0" spc="15"/>
              <a:t> </a:t>
            </a:r>
            <a:r>
              <a:rPr dirty="0"/>
              <a:t>Goron</a:t>
            </a:r>
            <a:r>
              <a:rPr dirty="0" spc="15"/>
              <a:t> </a:t>
            </a:r>
            <a:r>
              <a:rPr dirty="0" spc="-10"/>
              <a:t>2022,</a:t>
            </a:r>
            <a:r>
              <a:rPr dirty="0" spc="15"/>
              <a:t> </a:t>
            </a:r>
            <a:r>
              <a:rPr dirty="0"/>
              <a:t>Y</a:t>
            </a:r>
            <a:r>
              <a:rPr dirty="0" spc="15"/>
              <a:t> </a:t>
            </a:r>
            <a:r>
              <a:rPr dirty="0"/>
              <a:t>Swyddfa</a:t>
            </a:r>
            <a:r>
              <a:rPr dirty="0" spc="20"/>
              <a:t> </a:t>
            </a:r>
            <a:r>
              <a:rPr dirty="0" spc="-10"/>
              <a:t>Dywydd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5"/>
              <a:t> </a:t>
            </a:r>
            <a:r>
              <a:rPr dirty="0"/>
              <a:t>Hawlfraint</a:t>
            </a:r>
            <a:r>
              <a:rPr dirty="0" spc="15"/>
              <a:t> </a:t>
            </a:r>
            <a:r>
              <a:rPr dirty="0"/>
              <a:t>y</a:t>
            </a:r>
            <a:r>
              <a:rPr dirty="0" spc="15"/>
              <a:t> </a:t>
            </a:r>
            <a:r>
              <a:rPr dirty="0"/>
              <a:t>Goron</a:t>
            </a:r>
            <a:r>
              <a:rPr dirty="0" spc="15"/>
              <a:t> </a:t>
            </a:r>
            <a:r>
              <a:rPr dirty="0" spc="-10"/>
              <a:t>2022,</a:t>
            </a:r>
            <a:r>
              <a:rPr dirty="0" spc="15"/>
              <a:t> </a:t>
            </a:r>
            <a:r>
              <a:rPr dirty="0"/>
              <a:t>Y</a:t>
            </a:r>
            <a:r>
              <a:rPr dirty="0" spc="15"/>
              <a:t> </a:t>
            </a:r>
            <a:r>
              <a:rPr dirty="0"/>
              <a:t>Swyddfa</a:t>
            </a:r>
            <a:r>
              <a:rPr dirty="0" spc="20"/>
              <a:t> </a:t>
            </a:r>
            <a:r>
              <a:rPr dirty="0" spc="-10"/>
              <a:t>Dywydd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5"/>
              <a:t> </a:t>
            </a:r>
            <a:r>
              <a:rPr dirty="0"/>
              <a:t>Hawlfraint</a:t>
            </a:r>
            <a:r>
              <a:rPr dirty="0" spc="15"/>
              <a:t> </a:t>
            </a:r>
            <a:r>
              <a:rPr dirty="0"/>
              <a:t>y</a:t>
            </a:r>
            <a:r>
              <a:rPr dirty="0" spc="15"/>
              <a:t> </a:t>
            </a:r>
            <a:r>
              <a:rPr dirty="0"/>
              <a:t>Goron</a:t>
            </a:r>
            <a:r>
              <a:rPr dirty="0" spc="15"/>
              <a:t> </a:t>
            </a:r>
            <a:r>
              <a:rPr dirty="0" spc="-10"/>
              <a:t>2022,</a:t>
            </a:r>
            <a:r>
              <a:rPr dirty="0" spc="15"/>
              <a:t> </a:t>
            </a:r>
            <a:r>
              <a:rPr dirty="0"/>
              <a:t>Y</a:t>
            </a:r>
            <a:r>
              <a:rPr dirty="0" spc="15"/>
              <a:t> </a:t>
            </a:r>
            <a:r>
              <a:rPr dirty="0"/>
              <a:t>Swyddfa</a:t>
            </a:r>
            <a:r>
              <a:rPr dirty="0" spc="20"/>
              <a:t> </a:t>
            </a:r>
            <a:r>
              <a:rPr dirty="0" spc="-10"/>
              <a:t>Dywydd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3511087"/>
            <a:ext cx="9804400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3737305"/>
            <a:ext cx="9804400" cy="3058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041411" y="7236386"/>
            <a:ext cx="2206625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5"/>
              <a:t> </a:t>
            </a:r>
            <a:r>
              <a:rPr dirty="0"/>
              <a:t>Hawlfraint</a:t>
            </a:r>
            <a:r>
              <a:rPr dirty="0" spc="15"/>
              <a:t> </a:t>
            </a:r>
            <a:r>
              <a:rPr dirty="0"/>
              <a:t>y</a:t>
            </a:r>
            <a:r>
              <a:rPr dirty="0" spc="15"/>
              <a:t> </a:t>
            </a:r>
            <a:r>
              <a:rPr dirty="0"/>
              <a:t>Goron</a:t>
            </a:r>
            <a:r>
              <a:rPr dirty="0" spc="15"/>
              <a:t> </a:t>
            </a:r>
            <a:r>
              <a:rPr dirty="0" spc="-10"/>
              <a:t>2022,</a:t>
            </a:r>
            <a:r>
              <a:rPr dirty="0" spc="15"/>
              <a:t> </a:t>
            </a:r>
            <a:r>
              <a:rPr dirty="0"/>
              <a:t>Y</a:t>
            </a:r>
            <a:r>
              <a:rPr dirty="0" spc="15"/>
              <a:t> </a:t>
            </a:r>
            <a:r>
              <a:rPr dirty="0"/>
              <a:t>Swyddfa</a:t>
            </a:r>
            <a:r>
              <a:rPr dirty="0" spc="20"/>
              <a:t> </a:t>
            </a:r>
            <a:r>
              <a:rPr dirty="0" spc="-10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Relationship Id="rId3" Type="http://schemas.openxmlformats.org/officeDocument/2006/relationships/image" Target="../media/image9.jpg"/><Relationship Id="rId4" Type="http://schemas.openxmlformats.org/officeDocument/2006/relationships/image" Target="../media/image10.jpg"/><Relationship Id="rId5" Type="http://schemas.openxmlformats.org/officeDocument/2006/relationships/image" Target="../media/image11.jpg"/><Relationship Id="rId6" Type="http://schemas.openxmlformats.org/officeDocument/2006/relationships/hyperlink" Target="http://www.metoffice.gov.uk/" TargetMode="Externa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s://www.metoffice.gov.uk/schools" TargetMode="External"/><Relationship Id="rId3" Type="http://schemas.openxmlformats.org/officeDocument/2006/relationships/hyperlink" Target="http://www.metoffice.gov.uk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0" y="0"/>
              <a:ext cx="10692130" cy="2510790"/>
            </a:xfrm>
            <a:custGeom>
              <a:avLst/>
              <a:gdLst/>
              <a:ahLst/>
              <a:cxnLst/>
              <a:rect l="l" t="t" r="r" b="b"/>
              <a:pathLst>
                <a:path w="10692130" h="2510790">
                  <a:moveTo>
                    <a:pt x="10692003" y="0"/>
                  </a:moveTo>
                  <a:lnTo>
                    <a:pt x="0" y="0"/>
                  </a:lnTo>
                  <a:lnTo>
                    <a:pt x="0" y="2510332"/>
                  </a:lnTo>
                  <a:lnTo>
                    <a:pt x="10692003" y="2510332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457200" y="1020932"/>
              <a:ext cx="9777730" cy="0"/>
            </a:xfrm>
            <a:custGeom>
              <a:avLst/>
              <a:gdLst/>
              <a:ahLst/>
              <a:cxnLst/>
              <a:rect l="l" t="t" r="r" b="b"/>
              <a:pathLst>
                <a:path w="9777730" h="0">
                  <a:moveTo>
                    <a:pt x="0" y="0"/>
                  </a:moveTo>
                  <a:lnTo>
                    <a:pt x="977760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457187" y="475233"/>
              <a:ext cx="618490" cy="1722755"/>
            </a:xfrm>
            <a:custGeom>
              <a:avLst/>
              <a:gdLst/>
              <a:ahLst/>
              <a:cxnLst/>
              <a:rect l="l" t="t" r="r" b="b"/>
              <a:pathLst>
                <a:path w="618490" h="1722755">
                  <a:moveTo>
                    <a:pt x="409740" y="149885"/>
                  </a:moveTo>
                  <a:lnTo>
                    <a:pt x="357200" y="146050"/>
                  </a:lnTo>
                  <a:lnTo>
                    <a:pt x="313093" y="164325"/>
                  </a:lnTo>
                  <a:lnTo>
                    <a:pt x="273367" y="189801"/>
                  </a:lnTo>
                  <a:lnTo>
                    <a:pt x="233972" y="207594"/>
                  </a:lnTo>
                  <a:lnTo>
                    <a:pt x="193192" y="207454"/>
                  </a:lnTo>
                  <a:lnTo>
                    <a:pt x="108877" y="182575"/>
                  </a:lnTo>
                  <a:lnTo>
                    <a:pt x="61366" y="179476"/>
                  </a:lnTo>
                  <a:lnTo>
                    <a:pt x="45275" y="182537"/>
                  </a:lnTo>
                  <a:lnTo>
                    <a:pt x="29718" y="188163"/>
                  </a:lnTo>
                  <a:lnTo>
                    <a:pt x="14643" y="195821"/>
                  </a:lnTo>
                  <a:lnTo>
                    <a:pt x="0" y="204990"/>
                  </a:lnTo>
                  <a:lnTo>
                    <a:pt x="0" y="263715"/>
                  </a:lnTo>
                  <a:lnTo>
                    <a:pt x="15303" y="248348"/>
                  </a:lnTo>
                  <a:lnTo>
                    <a:pt x="36995" y="231952"/>
                  </a:lnTo>
                  <a:lnTo>
                    <a:pt x="65024" y="218186"/>
                  </a:lnTo>
                  <a:lnTo>
                    <a:pt x="99352" y="210705"/>
                  </a:lnTo>
                  <a:lnTo>
                    <a:pt x="146875" y="214515"/>
                  </a:lnTo>
                  <a:lnTo>
                    <a:pt x="190195" y="227469"/>
                  </a:lnTo>
                  <a:lnTo>
                    <a:pt x="231368" y="239077"/>
                  </a:lnTo>
                  <a:lnTo>
                    <a:pt x="272453" y="238798"/>
                  </a:lnTo>
                  <a:lnTo>
                    <a:pt x="304800" y="225158"/>
                  </a:lnTo>
                  <a:lnTo>
                    <a:pt x="327380" y="210705"/>
                  </a:lnTo>
                  <a:lnTo>
                    <a:pt x="332244" y="207594"/>
                  </a:lnTo>
                  <a:lnTo>
                    <a:pt x="337007" y="204546"/>
                  </a:lnTo>
                  <a:lnTo>
                    <a:pt x="371259" y="185204"/>
                  </a:lnTo>
                  <a:lnTo>
                    <a:pt x="409740" y="175361"/>
                  </a:lnTo>
                  <a:lnTo>
                    <a:pt x="409740" y="149885"/>
                  </a:lnTo>
                  <a:close/>
                </a:path>
                <a:path w="618490" h="1722755">
                  <a:moveTo>
                    <a:pt x="409740" y="122313"/>
                  </a:moveTo>
                  <a:lnTo>
                    <a:pt x="397256" y="120053"/>
                  </a:lnTo>
                  <a:lnTo>
                    <a:pt x="384822" y="117055"/>
                  </a:lnTo>
                  <a:lnTo>
                    <a:pt x="372503" y="113182"/>
                  </a:lnTo>
                  <a:lnTo>
                    <a:pt x="360324" y="108280"/>
                  </a:lnTo>
                  <a:lnTo>
                    <a:pt x="314261" y="98285"/>
                  </a:lnTo>
                  <a:lnTo>
                    <a:pt x="274980" y="107353"/>
                  </a:lnTo>
                  <a:lnTo>
                    <a:pt x="240182" y="126720"/>
                  </a:lnTo>
                  <a:lnTo>
                    <a:pt x="207530" y="147624"/>
                  </a:lnTo>
                  <a:lnTo>
                    <a:pt x="174713" y="161302"/>
                  </a:lnTo>
                  <a:lnTo>
                    <a:pt x="133934" y="161467"/>
                  </a:lnTo>
                  <a:lnTo>
                    <a:pt x="133362" y="161302"/>
                  </a:lnTo>
                  <a:lnTo>
                    <a:pt x="92951" y="149694"/>
                  </a:lnTo>
                  <a:lnTo>
                    <a:pt x="49847" y="136842"/>
                  </a:lnTo>
                  <a:lnTo>
                    <a:pt x="2641" y="133781"/>
                  </a:lnTo>
                  <a:lnTo>
                    <a:pt x="0" y="133781"/>
                  </a:lnTo>
                  <a:lnTo>
                    <a:pt x="0" y="173799"/>
                  </a:lnTo>
                  <a:lnTo>
                    <a:pt x="9563" y="169443"/>
                  </a:lnTo>
                  <a:lnTo>
                    <a:pt x="19519" y="165798"/>
                  </a:lnTo>
                  <a:lnTo>
                    <a:pt x="29857" y="163042"/>
                  </a:lnTo>
                  <a:lnTo>
                    <a:pt x="40601" y="161302"/>
                  </a:lnTo>
                  <a:lnTo>
                    <a:pt x="87807" y="164388"/>
                  </a:lnTo>
                  <a:lnTo>
                    <a:pt x="171894" y="189242"/>
                  </a:lnTo>
                  <a:lnTo>
                    <a:pt x="212674" y="189382"/>
                  </a:lnTo>
                  <a:lnTo>
                    <a:pt x="245503" y="175488"/>
                  </a:lnTo>
                  <a:lnTo>
                    <a:pt x="267347" y="161467"/>
                  </a:lnTo>
                  <a:lnTo>
                    <a:pt x="278155" y="154533"/>
                  </a:lnTo>
                  <a:lnTo>
                    <a:pt x="312953" y="135153"/>
                  </a:lnTo>
                  <a:lnTo>
                    <a:pt x="352221" y="126034"/>
                  </a:lnTo>
                  <a:lnTo>
                    <a:pt x="398259" y="135826"/>
                  </a:lnTo>
                  <a:lnTo>
                    <a:pt x="401929" y="137922"/>
                  </a:lnTo>
                  <a:lnTo>
                    <a:pt x="405587" y="138950"/>
                  </a:lnTo>
                  <a:lnTo>
                    <a:pt x="409740" y="140525"/>
                  </a:lnTo>
                  <a:lnTo>
                    <a:pt x="409740" y="126034"/>
                  </a:lnTo>
                  <a:lnTo>
                    <a:pt x="409740" y="122313"/>
                  </a:lnTo>
                  <a:close/>
                </a:path>
                <a:path w="618490" h="1722755">
                  <a:moveTo>
                    <a:pt x="409740" y="73990"/>
                  </a:moveTo>
                  <a:lnTo>
                    <a:pt x="384035" y="75298"/>
                  </a:lnTo>
                  <a:lnTo>
                    <a:pt x="356679" y="73863"/>
                  </a:lnTo>
                  <a:lnTo>
                    <a:pt x="328561" y="68732"/>
                  </a:lnTo>
                  <a:lnTo>
                    <a:pt x="300545" y="58928"/>
                  </a:lnTo>
                  <a:lnTo>
                    <a:pt x="254546" y="49110"/>
                  </a:lnTo>
                  <a:lnTo>
                    <a:pt x="215404" y="58216"/>
                  </a:lnTo>
                  <a:lnTo>
                    <a:pt x="180771" y="77584"/>
                  </a:lnTo>
                  <a:lnTo>
                    <a:pt x="148259" y="98552"/>
                  </a:lnTo>
                  <a:lnTo>
                    <a:pt x="115493" y="112458"/>
                  </a:lnTo>
                  <a:lnTo>
                    <a:pt x="86906" y="114147"/>
                  </a:lnTo>
                  <a:lnTo>
                    <a:pt x="58521" y="108432"/>
                  </a:lnTo>
                  <a:lnTo>
                    <a:pt x="29756" y="99009"/>
                  </a:lnTo>
                  <a:lnTo>
                    <a:pt x="0" y="89585"/>
                  </a:lnTo>
                  <a:lnTo>
                    <a:pt x="0" y="111404"/>
                  </a:lnTo>
                  <a:lnTo>
                    <a:pt x="41084" y="118364"/>
                  </a:lnTo>
                  <a:lnTo>
                    <a:pt x="79438" y="130784"/>
                  </a:lnTo>
                  <a:lnTo>
                    <a:pt x="116408" y="140652"/>
                  </a:lnTo>
                  <a:lnTo>
                    <a:pt x="153377" y="139979"/>
                  </a:lnTo>
                  <a:lnTo>
                    <a:pt x="186169" y="126111"/>
                  </a:lnTo>
                  <a:lnTo>
                    <a:pt x="204762" y="114147"/>
                  </a:lnTo>
                  <a:lnTo>
                    <a:pt x="218694" y="105181"/>
                  </a:lnTo>
                  <a:lnTo>
                    <a:pt x="253352" y="85890"/>
                  </a:lnTo>
                  <a:lnTo>
                    <a:pt x="292493" y="76923"/>
                  </a:lnTo>
                  <a:lnTo>
                    <a:pt x="338505" y="86969"/>
                  </a:lnTo>
                  <a:lnTo>
                    <a:pt x="356209" y="93675"/>
                  </a:lnTo>
                  <a:lnTo>
                    <a:pt x="374116" y="98374"/>
                  </a:lnTo>
                  <a:lnTo>
                    <a:pt x="392023" y="101396"/>
                  </a:lnTo>
                  <a:lnTo>
                    <a:pt x="409740" y="103098"/>
                  </a:lnTo>
                  <a:lnTo>
                    <a:pt x="409740" y="76923"/>
                  </a:lnTo>
                  <a:lnTo>
                    <a:pt x="409740" y="75298"/>
                  </a:lnTo>
                  <a:lnTo>
                    <a:pt x="409740" y="73990"/>
                  </a:lnTo>
                  <a:close/>
                </a:path>
                <a:path w="618490" h="1722755">
                  <a:moveTo>
                    <a:pt x="409740" y="8978"/>
                  </a:moveTo>
                  <a:lnTo>
                    <a:pt x="387743" y="15811"/>
                  </a:lnTo>
                  <a:lnTo>
                    <a:pt x="344601" y="24142"/>
                  </a:lnTo>
                  <a:lnTo>
                    <a:pt x="288785" y="25171"/>
                  </a:lnTo>
                  <a:lnTo>
                    <a:pt x="228777" y="10071"/>
                  </a:lnTo>
                  <a:lnTo>
                    <a:pt x="182791" y="0"/>
                  </a:lnTo>
                  <a:lnTo>
                    <a:pt x="143624" y="8940"/>
                  </a:lnTo>
                  <a:lnTo>
                    <a:pt x="108889" y="28219"/>
                  </a:lnTo>
                  <a:lnTo>
                    <a:pt x="76200" y="49161"/>
                  </a:lnTo>
                  <a:lnTo>
                    <a:pt x="43167" y="63080"/>
                  </a:lnTo>
                  <a:lnTo>
                    <a:pt x="32258" y="64744"/>
                  </a:lnTo>
                  <a:lnTo>
                    <a:pt x="21386" y="65138"/>
                  </a:lnTo>
                  <a:lnTo>
                    <a:pt x="10617" y="64376"/>
                  </a:lnTo>
                  <a:lnTo>
                    <a:pt x="0" y="62534"/>
                  </a:lnTo>
                  <a:lnTo>
                    <a:pt x="0" y="79197"/>
                  </a:lnTo>
                  <a:lnTo>
                    <a:pt x="20510" y="85813"/>
                  </a:lnTo>
                  <a:lnTo>
                    <a:pt x="40830" y="90766"/>
                  </a:lnTo>
                  <a:lnTo>
                    <a:pt x="61150" y="92786"/>
                  </a:lnTo>
                  <a:lnTo>
                    <a:pt x="81635" y="90627"/>
                  </a:lnTo>
                  <a:lnTo>
                    <a:pt x="114414" y="76733"/>
                  </a:lnTo>
                  <a:lnTo>
                    <a:pt x="132422" y="65138"/>
                  </a:lnTo>
                  <a:lnTo>
                    <a:pt x="146939" y="55791"/>
                  </a:lnTo>
                  <a:lnTo>
                    <a:pt x="181597" y="36512"/>
                  </a:lnTo>
                  <a:lnTo>
                    <a:pt x="220738" y="27559"/>
                  </a:lnTo>
                  <a:lnTo>
                    <a:pt x="266738" y="37604"/>
                  </a:lnTo>
                  <a:lnTo>
                    <a:pt x="305447" y="49682"/>
                  </a:lnTo>
                  <a:lnTo>
                    <a:pt x="343687" y="53848"/>
                  </a:lnTo>
                  <a:lnTo>
                    <a:pt x="379196" y="52362"/>
                  </a:lnTo>
                  <a:lnTo>
                    <a:pt x="409740" y="47459"/>
                  </a:lnTo>
                  <a:lnTo>
                    <a:pt x="409740" y="27559"/>
                  </a:lnTo>
                  <a:lnTo>
                    <a:pt x="409740" y="25171"/>
                  </a:lnTo>
                  <a:lnTo>
                    <a:pt x="409740" y="8978"/>
                  </a:lnTo>
                  <a:close/>
                </a:path>
                <a:path w="618490" h="1722755">
                  <a:moveTo>
                    <a:pt x="618197" y="1546580"/>
                  </a:moveTo>
                  <a:lnTo>
                    <a:pt x="613435" y="1505864"/>
                  </a:lnTo>
                  <a:lnTo>
                    <a:pt x="599668" y="1467929"/>
                  </a:lnTo>
                  <a:lnTo>
                    <a:pt x="580364" y="1438376"/>
                  </a:lnTo>
                  <a:lnTo>
                    <a:pt x="580364" y="1546580"/>
                  </a:lnTo>
                  <a:lnTo>
                    <a:pt x="573278" y="1590281"/>
                  </a:lnTo>
                  <a:lnTo>
                    <a:pt x="553554" y="1628279"/>
                  </a:lnTo>
                  <a:lnTo>
                    <a:pt x="523506" y="1658251"/>
                  </a:lnTo>
                  <a:lnTo>
                    <a:pt x="485419" y="1677924"/>
                  </a:lnTo>
                  <a:lnTo>
                    <a:pt x="441604" y="1684997"/>
                  </a:lnTo>
                  <a:lnTo>
                    <a:pt x="397802" y="1677924"/>
                  </a:lnTo>
                  <a:lnTo>
                    <a:pt x="359714" y="1658251"/>
                  </a:lnTo>
                  <a:lnTo>
                    <a:pt x="329666" y="1628279"/>
                  </a:lnTo>
                  <a:lnTo>
                    <a:pt x="309943" y="1590281"/>
                  </a:lnTo>
                  <a:lnTo>
                    <a:pt x="302856" y="1546580"/>
                  </a:lnTo>
                  <a:lnTo>
                    <a:pt x="307060" y="1512658"/>
                  </a:lnTo>
                  <a:lnTo>
                    <a:pt x="319227" y="1481289"/>
                  </a:lnTo>
                  <a:lnTo>
                    <a:pt x="338645" y="1453769"/>
                  </a:lnTo>
                  <a:lnTo>
                    <a:pt x="364604" y="1431417"/>
                  </a:lnTo>
                  <a:lnTo>
                    <a:pt x="369862" y="1427911"/>
                  </a:lnTo>
                  <a:lnTo>
                    <a:pt x="373011" y="1422031"/>
                  </a:lnTo>
                  <a:lnTo>
                    <a:pt x="373011" y="954798"/>
                  </a:lnTo>
                  <a:lnTo>
                    <a:pt x="378409" y="928179"/>
                  </a:lnTo>
                  <a:lnTo>
                    <a:pt x="393128" y="906424"/>
                  </a:lnTo>
                  <a:lnTo>
                    <a:pt x="414934" y="891743"/>
                  </a:lnTo>
                  <a:lnTo>
                    <a:pt x="441604" y="886358"/>
                  </a:lnTo>
                  <a:lnTo>
                    <a:pt x="468287" y="891743"/>
                  </a:lnTo>
                  <a:lnTo>
                    <a:pt x="490093" y="906424"/>
                  </a:lnTo>
                  <a:lnTo>
                    <a:pt x="504799" y="928179"/>
                  </a:lnTo>
                  <a:lnTo>
                    <a:pt x="510197" y="954798"/>
                  </a:lnTo>
                  <a:lnTo>
                    <a:pt x="510209" y="1422031"/>
                  </a:lnTo>
                  <a:lnTo>
                    <a:pt x="513359" y="1427911"/>
                  </a:lnTo>
                  <a:lnTo>
                    <a:pt x="544576" y="1453769"/>
                  </a:lnTo>
                  <a:lnTo>
                    <a:pt x="576148" y="1512658"/>
                  </a:lnTo>
                  <a:lnTo>
                    <a:pt x="580364" y="1546580"/>
                  </a:lnTo>
                  <a:lnTo>
                    <a:pt x="580364" y="1438376"/>
                  </a:lnTo>
                  <a:lnTo>
                    <a:pt x="577621" y="1434172"/>
                  </a:lnTo>
                  <a:lnTo>
                    <a:pt x="548043" y="1405978"/>
                  </a:lnTo>
                  <a:lnTo>
                    <a:pt x="548043" y="954798"/>
                  </a:lnTo>
                  <a:lnTo>
                    <a:pt x="539661" y="913498"/>
                  </a:lnTo>
                  <a:lnTo>
                    <a:pt x="521296" y="886358"/>
                  </a:lnTo>
                  <a:lnTo>
                    <a:pt x="516826" y="879741"/>
                  </a:lnTo>
                  <a:lnTo>
                    <a:pt x="482993" y="856970"/>
                  </a:lnTo>
                  <a:lnTo>
                    <a:pt x="441604" y="848614"/>
                  </a:lnTo>
                  <a:lnTo>
                    <a:pt x="400215" y="856970"/>
                  </a:lnTo>
                  <a:lnTo>
                    <a:pt x="366382" y="879741"/>
                  </a:lnTo>
                  <a:lnTo>
                    <a:pt x="343560" y="913498"/>
                  </a:lnTo>
                  <a:lnTo>
                    <a:pt x="335178" y="954798"/>
                  </a:lnTo>
                  <a:lnTo>
                    <a:pt x="335165" y="1405978"/>
                  </a:lnTo>
                  <a:lnTo>
                    <a:pt x="305600" y="1434172"/>
                  </a:lnTo>
                  <a:lnTo>
                    <a:pt x="283552" y="1467929"/>
                  </a:lnTo>
                  <a:lnTo>
                    <a:pt x="269773" y="1505864"/>
                  </a:lnTo>
                  <a:lnTo>
                    <a:pt x="265023" y="1546580"/>
                  </a:lnTo>
                  <a:lnTo>
                    <a:pt x="271335" y="1593354"/>
                  </a:lnTo>
                  <a:lnTo>
                    <a:pt x="289166" y="1635429"/>
                  </a:lnTo>
                  <a:lnTo>
                    <a:pt x="316801" y="1671091"/>
                  </a:lnTo>
                  <a:lnTo>
                    <a:pt x="352552" y="1698663"/>
                  </a:lnTo>
                  <a:lnTo>
                    <a:pt x="394716" y="1716443"/>
                  </a:lnTo>
                  <a:lnTo>
                    <a:pt x="441604" y="1722742"/>
                  </a:lnTo>
                  <a:lnTo>
                    <a:pt x="488492" y="1716443"/>
                  </a:lnTo>
                  <a:lnTo>
                    <a:pt x="530669" y="1698663"/>
                  </a:lnTo>
                  <a:lnTo>
                    <a:pt x="548386" y="1684997"/>
                  </a:lnTo>
                  <a:lnTo>
                    <a:pt x="566420" y="1671091"/>
                  </a:lnTo>
                  <a:lnTo>
                    <a:pt x="594055" y="1635429"/>
                  </a:lnTo>
                  <a:lnTo>
                    <a:pt x="611886" y="1593354"/>
                  </a:lnTo>
                  <a:lnTo>
                    <a:pt x="618197" y="1546580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0759" y="1943948"/>
              <a:ext cx="156087" cy="155710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0" y="1573720"/>
              <a:ext cx="10692130" cy="5822315"/>
            </a:xfrm>
            <a:custGeom>
              <a:avLst/>
              <a:gdLst/>
              <a:ahLst/>
              <a:cxnLst/>
              <a:rect l="l" t="t" r="r" b="b"/>
              <a:pathLst>
                <a:path w="10692130" h="5822315">
                  <a:moveTo>
                    <a:pt x="917168" y="18872"/>
                  </a:moveTo>
                  <a:lnTo>
                    <a:pt x="915682" y="11531"/>
                  </a:lnTo>
                  <a:lnTo>
                    <a:pt x="911618" y="5524"/>
                  </a:lnTo>
                  <a:lnTo>
                    <a:pt x="905611" y="1485"/>
                  </a:lnTo>
                  <a:lnTo>
                    <a:pt x="898245" y="0"/>
                  </a:lnTo>
                  <a:lnTo>
                    <a:pt x="890879" y="1485"/>
                  </a:lnTo>
                  <a:lnTo>
                    <a:pt x="884872" y="5524"/>
                  </a:lnTo>
                  <a:lnTo>
                    <a:pt x="880821" y="11531"/>
                  </a:lnTo>
                  <a:lnTo>
                    <a:pt x="879322" y="18872"/>
                  </a:lnTo>
                  <a:lnTo>
                    <a:pt x="879322" y="381431"/>
                  </a:lnTo>
                  <a:lnTo>
                    <a:pt x="880821" y="388772"/>
                  </a:lnTo>
                  <a:lnTo>
                    <a:pt x="884872" y="394779"/>
                  </a:lnTo>
                  <a:lnTo>
                    <a:pt x="890879" y="398818"/>
                  </a:lnTo>
                  <a:lnTo>
                    <a:pt x="898245" y="400304"/>
                  </a:lnTo>
                  <a:lnTo>
                    <a:pt x="905611" y="398818"/>
                  </a:lnTo>
                  <a:lnTo>
                    <a:pt x="911618" y="394779"/>
                  </a:lnTo>
                  <a:lnTo>
                    <a:pt x="915682" y="388772"/>
                  </a:lnTo>
                  <a:lnTo>
                    <a:pt x="917168" y="381431"/>
                  </a:lnTo>
                  <a:lnTo>
                    <a:pt x="917168" y="18872"/>
                  </a:lnTo>
                  <a:close/>
                </a:path>
                <a:path w="10692130" h="5822315">
                  <a:moveTo>
                    <a:pt x="10692003" y="936282"/>
                  </a:moveTo>
                  <a:lnTo>
                    <a:pt x="0" y="936282"/>
                  </a:lnTo>
                  <a:lnTo>
                    <a:pt x="0" y="5822213"/>
                  </a:lnTo>
                  <a:lnTo>
                    <a:pt x="10692003" y="5822213"/>
                  </a:lnTo>
                  <a:lnTo>
                    <a:pt x="10692003" y="936282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5953" y="2833399"/>
              <a:ext cx="5692977" cy="4325093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6614080" y="3075918"/>
              <a:ext cx="4077970" cy="3528695"/>
            </a:xfrm>
            <a:custGeom>
              <a:avLst/>
              <a:gdLst/>
              <a:ahLst/>
              <a:cxnLst/>
              <a:rect l="l" t="t" r="r" b="b"/>
              <a:pathLst>
                <a:path w="4077970" h="3528695">
                  <a:moveTo>
                    <a:pt x="3519091" y="0"/>
                  </a:moveTo>
                  <a:lnTo>
                    <a:pt x="3458710" y="311"/>
                  </a:lnTo>
                  <a:lnTo>
                    <a:pt x="3399680" y="3085"/>
                  </a:lnTo>
                  <a:lnTo>
                    <a:pt x="3342054" y="8135"/>
                  </a:lnTo>
                  <a:lnTo>
                    <a:pt x="3285884" y="15275"/>
                  </a:lnTo>
                  <a:lnTo>
                    <a:pt x="3231225" y="24318"/>
                  </a:lnTo>
                  <a:lnTo>
                    <a:pt x="3178130" y="35078"/>
                  </a:lnTo>
                  <a:lnTo>
                    <a:pt x="3126580" y="47389"/>
                  </a:lnTo>
                  <a:lnTo>
                    <a:pt x="3076843" y="61005"/>
                  </a:lnTo>
                  <a:lnTo>
                    <a:pt x="3028758" y="75798"/>
                  </a:lnTo>
                  <a:lnTo>
                    <a:pt x="2982449" y="91563"/>
                  </a:lnTo>
                  <a:lnTo>
                    <a:pt x="2937971" y="108114"/>
                  </a:lnTo>
                  <a:lnTo>
                    <a:pt x="2895376" y="125263"/>
                  </a:lnTo>
                  <a:lnTo>
                    <a:pt x="2854717" y="142825"/>
                  </a:lnTo>
                  <a:lnTo>
                    <a:pt x="2816048" y="160613"/>
                  </a:lnTo>
                  <a:lnTo>
                    <a:pt x="2779422" y="178441"/>
                  </a:lnTo>
                  <a:lnTo>
                    <a:pt x="2744892" y="196123"/>
                  </a:lnTo>
                  <a:lnTo>
                    <a:pt x="2682334" y="230301"/>
                  </a:lnTo>
                  <a:lnTo>
                    <a:pt x="2628800" y="261658"/>
                  </a:lnTo>
                  <a:lnTo>
                    <a:pt x="2584717" y="288701"/>
                  </a:lnTo>
                  <a:lnTo>
                    <a:pt x="2539587" y="317650"/>
                  </a:lnTo>
                  <a:lnTo>
                    <a:pt x="2496365" y="347134"/>
                  </a:lnTo>
                  <a:lnTo>
                    <a:pt x="2454987" y="377133"/>
                  </a:lnTo>
                  <a:lnTo>
                    <a:pt x="2415392" y="407627"/>
                  </a:lnTo>
                  <a:lnTo>
                    <a:pt x="2377516" y="438595"/>
                  </a:lnTo>
                  <a:lnTo>
                    <a:pt x="2341297" y="470016"/>
                  </a:lnTo>
                  <a:lnTo>
                    <a:pt x="2306672" y="501872"/>
                  </a:lnTo>
                  <a:lnTo>
                    <a:pt x="2273579" y="534140"/>
                  </a:lnTo>
                  <a:lnTo>
                    <a:pt x="2241955" y="566801"/>
                  </a:lnTo>
                  <a:lnTo>
                    <a:pt x="2211737" y="599835"/>
                  </a:lnTo>
                  <a:lnTo>
                    <a:pt x="2182862" y="633221"/>
                  </a:lnTo>
                  <a:lnTo>
                    <a:pt x="2155269" y="666939"/>
                  </a:lnTo>
                  <a:lnTo>
                    <a:pt x="2128894" y="700968"/>
                  </a:lnTo>
                  <a:lnTo>
                    <a:pt x="2103675" y="735288"/>
                  </a:lnTo>
                  <a:lnTo>
                    <a:pt x="2079549" y="769879"/>
                  </a:lnTo>
                  <a:lnTo>
                    <a:pt x="2056453" y="804721"/>
                  </a:lnTo>
                  <a:lnTo>
                    <a:pt x="2034326" y="839793"/>
                  </a:lnTo>
                  <a:lnTo>
                    <a:pt x="2013104" y="875074"/>
                  </a:lnTo>
                  <a:lnTo>
                    <a:pt x="1992724" y="910545"/>
                  </a:lnTo>
                  <a:lnTo>
                    <a:pt x="1973124" y="946185"/>
                  </a:lnTo>
                  <a:lnTo>
                    <a:pt x="1954242" y="981973"/>
                  </a:lnTo>
                  <a:lnTo>
                    <a:pt x="1936015" y="1017890"/>
                  </a:lnTo>
                  <a:lnTo>
                    <a:pt x="1918379" y="1053915"/>
                  </a:lnTo>
                  <a:lnTo>
                    <a:pt x="1901273" y="1090028"/>
                  </a:lnTo>
                  <a:lnTo>
                    <a:pt x="1884634" y="1126208"/>
                  </a:lnTo>
                  <a:lnTo>
                    <a:pt x="1868399" y="1162435"/>
                  </a:lnTo>
                  <a:lnTo>
                    <a:pt x="1852506" y="1198689"/>
                  </a:lnTo>
                  <a:lnTo>
                    <a:pt x="1836892" y="1234949"/>
                  </a:lnTo>
                  <a:lnTo>
                    <a:pt x="1821494" y="1271196"/>
                  </a:lnTo>
                  <a:lnTo>
                    <a:pt x="1806250" y="1307407"/>
                  </a:lnTo>
                  <a:lnTo>
                    <a:pt x="1775972" y="1379646"/>
                  </a:lnTo>
                  <a:lnTo>
                    <a:pt x="1760813" y="1415633"/>
                  </a:lnTo>
                  <a:lnTo>
                    <a:pt x="1745558" y="1451504"/>
                  </a:lnTo>
                  <a:lnTo>
                    <a:pt x="1730142" y="1487239"/>
                  </a:lnTo>
                  <a:lnTo>
                    <a:pt x="1714505" y="1522817"/>
                  </a:lnTo>
                  <a:lnTo>
                    <a:pt x="1698583" y="1558219"/>
                  </a:lnTo>
                  <a:lnTo>
                    <a:pt x="1682314" y="1593424"/>
                  </a:lnTo>
                  <a:lnTo>
                    <a:pt x="1665635" y="1628411"/>
                  </a:lnTo>
                  <a:lnTo>
                    <a:pt x="1648483" y="1663160"/>
                  </a:lnTo>
                  <a:lnTo>
                    <a:pt x="1630796" y="1697651"/>
                  </a:lnTo>
                  <a:lnTo>
                    <a:pt x="1612511" y="1731864"/>
                  </a:lnTo>
                  <a:lnTo>
                    <a:pt x="1593566" y="1765778"/>
                  </a:lnTo>
                  <a:lnTo>
                    <a:pt x="1573897" y="1799373"/>
                  </a:lnTo>
                  <a:lnTo>
                    <a:pt x="1553443" y="1832628"/>
                  </a:lnTo>
                  <a:lnTo>
                    <a:pt x="1532141" y="1865524"/>
                  </a:lnTo>
                  <a:lnTo>
                    <a:pt x="1509927" y="1898039"/>
                  </a:lnTo>
                  <a:lnTo>
                    <a:pt x="1486740" y="1930154"/>
                  </a:lnTo>
                  <a:lnTo>
                    <a:pt x="1462516" y="1961848"/>
                  </a:lnTo>
                  <a:lnTo>
                    <a:pt x="1437194" y="1993101"/>
                  </a:lnTo>
                  <a:lnTo>
                    <a:pt x="1410710" y="2023892"/>
                  </a:lnTo>
                  <a:lnTo>
                    <a:pt x="1383002" y="2054201"/>
                  </a:lnTo>
                  <a:lnTo>
                    <a:pt x="1354007" y="2084008"/>
                  </a:lnTo>
                  <a:lnTo>
                    <a:pt x="1323663" y="2113293"/>
                  </a:lnTo>
                  <a:lnTo>
                    <a:pt x="1291906" y="2142034"/>
                  </a:lnTo>
                  <a:lnTo>
                    <a:pt x="1258675" y="2170212"/>
                  </a:lnTo>
                  <a:lnTo>
                    <a:pt x="1223907" y="2197807"/>
                  </a:lnTo>
                  <a:lnTo>
                    <a:pt x="1187539" y="2224798"/>
                  </a:lnTo>
                  <a:lnTo>
                    <a:pt x="1149508" y="2251164"/>
                  </a:lnTo>
                  <a:lnTo>
                    <a:pt x="1109752" y="2276886"/>
                  </a:lnTo>
                  <a:lnTo>
                    <a:pt x="1068208" y="2301943"/>
                  </a:lnTo>
                  <a:lnTo>
                    <a:pt x="1024814" y="2326314"/>
                  </a:lnTo>
                  <a:lnTo>
                    <a:pt x="974677" y="2352407"/>
                  </a:lnTo>
                  <a:lnTo>
                    <a:pt x="924826" y="2376398"/>
                  </a:lnTo>
                  <a:lnTo>
                    <a:pt x="875343" y="2398535"/>
                  </a:lnTo>
                  <a:lnTo>
                    <a:pt x="826312" y="2419063"/>
                  </a:lnTo>
                  <a:lnTo>
                    <a:pt x="777816" y="2438229"/>
                  </a:lnTo>
                  <a:lnTo>
                    <a:pt x="729939" y="2456279"/>
                  </a:lnTo>
                  <a:lnTo>
                    <a:pt x="546286" y="2522239"/>
                  </a:lnTo>
                  <a:lnTo>
                    <a:pt x="502754" y="2538400"/>
                  </a:lnTo>
                  <a:lnTo>
                    <a:pt x="460342" y="2554922"/>
                  </a:lnTo>
                  <a:lnTo>
                    <a:pt x="419133" y="2572050"/>
                  </a:lnTo>
                  <a:lnTo>
                    <a:pt x="379210" y="2590032"/>
                  </a:lnTo>
                  <a:lnTo>
                    <a:pt x="340657" y="2609113"/>
                  </a:lnTo>
                  <a:lnTo>
                    <a:pt x="303557" y="2629539"/>
                  </a:lnTo>
                  <a:lnTo>
                    <a:pt x="267994" y="2651556"/>
                  </a:lnTo>
                  <a:lnTo>
                    <a:pt x="234052" y="2675411"/>
                  </a:lnTo>
                  <a:lnTo>
                    <a:pt x="201813" y="2701350"/>
                  </a:lnTo>
                  <a:lnTo>
                    <a:pt x="171361" y="2729619"/>
                  </a:lnTo>
                  <a:lnTo>
                    <a:pt x="142780" y="2760464"/>
                  </a:lnTo>
                  <a:lnTo>
                    <a:pt x="116153" y="2794131"/>
                  </a:lnTo>
                  <a:lnTo>
                    <a:pt x="91564" y="2830867"/>
                  </a:lnTo>
                  <a:lnTo>
                    <a:pt x="69095" y="2870917"/>
                  </a:lnTo>
                  <a:lnTo>
                    <a:pt x="48831" y="2914527"/>
                  </a:lnTo>
                  <a:lnTo>
                    <a:pt x="29547" y="2969007"/>
                  </a:lnTo>
                  <a:lnTo>
                    <a:pt x="14559" y="3032005"/>
                  </a:lnTo>
                  <a:lnTo>
                    <a:pt x="8137" y="3071765"/>
                  </a:lnTo>
                  <a:lnTo>
                    <a:pt x="3189" y="3117146"/>
                  </a:lnTo>
                  <a:lnTo>
                    <a:pt x="287" y="3168236"/>
                  </a:lnTo>
                  <a:lnTo>
                    <a:pt x="0" y="3225118"/>
                  </a:lnTo>
                  <a:lnTo>
                    <a:pt x="2898" y="3287880"/>
                  </a:lnTo>
                  <a:lnTo>
                    <a:pt x="9553" y="3356607"/>
                  </a:lnTo>
                  <a:lnTo>
                    <a:pt x="20535" y="3431385"/>
                  </a:lnTo>
                  <a:lnTo>
                    <a:pt x="36414" y="3512301"/>
                  </a:lnTo>
                  <a:lnTo>
                    <a:pt x="4077921" y="3528487"/>
                  </a:lnTo>
                  <a:lnTo>
                    <a:pt x="4077921" y="120722"/>
                  </a:lnTo>
                  <a:lnTo>
                    <a:pt x="4037838" y="104641"/>
                  </a:lnTo>
                  <a:lnTo>
                    <a:pt x="3993704" y="88302"/>
                  </a:lnTo>
                  <a:lnTo>
                    <a:pt x="3949491" y="73297"/>
                  </a:lnTo>
                  <a:lnTo>
                    <a:pt x="3905259" y="59652"/>
                  </a:lnTo>
                  <a:lnTo>
                    <a:pt x="3860990" y="47369"/>
                  </a:lnTo>
                  <a:lnTo>
                    <a:pt x="3816981" y="36532"/>
                  </a:lnTo>
                  <a:lnTo>
                    <a:pt x="3773056" y="27106"/>
                  </a:lnTo>
                  <a:lnTo>
                    <a:pt x="3707805" y="15704"/>
                  </a:lnTo>
                  <a:lnTo>
                    <a:pt x="3643692" y="7510"/>
                  </a:lnTo>
                  <a:lnTo>
                    <a:pt x="3580770" y="2337"/>
                  </a:lnTo>
                  <a:lnTo>
                    <a:pt x="3519091" y="0"/>
                  </a:lnTo>
                  <a:close/>
                </a:path>
              </a:pathLst>
            </a:custGeom>
            <a:solidFill>
              <a:srgbClr val="C7E33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7060613" y="3807557"/>
              <a:ext cx="3631565" cy="2797175"/>
            </a:xfrm>
            <a:custGeom>
              <a:avLst/>
              <a:gdLst/>
              <a:ahLst/>
              <a:cxnLst/>
              <a:rect l="l" t="t" r="r" b="b"/>
              <a:pathLst>
                <a:path w="3631565" h="2797175">
                  <a:moveTo>
                    <a:pt x="2742718" y="0"/>
                  </a:moveTo>
                  <a:lnTo>
                    <a:pt x="2682591" y="2580"/>
                  </a:lnTo>
                  <a:lnTo>
                    <a:pt x="2624450" y="8194"/>
                  </a:lnTo>
                  <a:lnTo>
                    <a:pt x="2568398" y="16481"/>
                  </a:lnTo>
                  <a:lnTo>
                    <a:pt x="2514540" y="27082"/>
                  </a:lnTo>
                  <a:lnTo>
                    <a:pt x="2462979" y="39639"/>
                  </a:lnTo>
                  <a:lnTo>
                    <a:pt x="2413819" y="53793"/>
                  </a:lnTo>
                  <a:lnTo>
                    <a:pt x="2367163" y="69183"/>
                  </a:lnTo>
                  <a:lnTo>
                    <a:pt x="2323115" y="85452"/>
                  </a:lnTo>
                  <a:lnTo>
                    <a:pt x="2281778" y="102239"/>
                  </a:lnTo>
                  <a:lnTo>
                    <a:pt x="2243257" y="119187"/>
                  </a:lnTo>
                  <a:lnTo>
                    <a:pt x="2207654" y="135936"/>
                  </a:lnTo>
                  <a:lnTo>
                    <a:pt x="2145618" y="167399"/>
                  </a:lnTo>
                  <a:lnTo>
                    <a:pt x="2096499" y="193757"/>
                  </a:lnTo>
                  <a:lnTo>
                    <a:pt x="2046003" y="222253"/>
                  </a:lnTo>
                  <a:lnTo>
                    <a:pt x="1998230" y="251749"/>
                  </a:lnTo>
                  <a:lnTo>
                    <a:pt x="1953053" y="282199"/>
                  </a:lnTo>
                  <a:lnTo>
                    <a:pt x="1910343" y="313555"/>
                  </a:lnTo>
                  <a:lnTo>
                    <a:pt x="1869971" y="345770"/>
                  </a:lnTo>
                  <a:lnTo>
                    <a:pt x="1831809" y="378800"/>
                  </a:lnTo>
                  <a:lnTo>
                    <a:pt x="1795730" y="412595"/>
                  </a:lnTo>
                  <a:lnTo>
                    <a:pt x="1761603" y="447111"/>
                  </a:lnTo>
                  <a:lnTo>
                    <a:pt x="1729302" y="482301"/>
                  </a:lnTo>
                  <a:lnTo>
                    <a:pt x="1698698" y="518117"/>
                  </a:lnTo>
                  <a:lnTo>
                    <a:pt x="1669662" y="554513"/>
                  </a:lnTo>
                  <a:lnTo>
                    <a:pt x="1642065" y="591443"/>
                  </a:lnTo>
                  <a:lnTo>
                    <a:pt x="1615781" y="628860"/>
                  </a:lnTo>
                  <a:lnTo>
                    <a:pt x="1590680" y="666717"/>
                  </a:lnTo>
                  <a:lnTo>
                    <a:pt x="1566633" y="704967"/>
                  </a:lnTo>
                  <a:lnTo>
                    <a:pt x="1543513" y="743565"/>
                  </a:lnTo>
                  <a:lnTo>
                    <a:pt x="1521191" y="782462"/>
                  </a:lnTo>
                  <a:lnTo>
                    <a:pt x="1499539" y="821614"/>
                  </a:lnTo>
                  <a:lnTo>
                    <a:pt x="1478428" y="860973"/>
                  </a:lnTo>
                  <a:lnTo>
                    <a:pt x="1457731" y="900492"/>
                  </a:lnTo>
                  <a:lnTo>
                    <a:pt x="1437317" y="940124"/>
                  </a:lnTo>
                  <a:lnTo>
                    <a:pt x="1396832" y="1019545"/>
                  </a:lnTo>
                  <a:lnTo>
                    <a:pt x="1376502" y="1059239"/>
                  </a:lnTo>
                  <a:lnTo>
                    <a:pt x="1355944" y="1098861"/>
                  </a:lnTo>
                  <a:lnTo>
                    <a:pt x="1335028" y="1138363"/>
                  </a:lnTo>
                  <a:lnTo>
                    <a:pt x="1313627" y="1177699"/>
                  </a:lnTo>
                  <a:lnTo>
                    <a:pt x="1291612" y="1216822"/>
                  </a:lnTo>
                  <a:lnTo>
                    <a:pt x="1268854" y="1255686"/>
                  </a:lnTo>
                  <a:lnTo>
                    <a:pt x="1245226" y="1294244"/>
                  </a:lnTo>
                  <a:lnTo>
                    <a:pt x="1220599" y="1332450"/>
                  </a:lnTo>
                  <a:lnTo>
                    <a:pt x="1194844" y="1370256"/>
                  </a:lnTo>
                  <a:lnTo>
                    <a:pt x="1167834" y="1407617"/>
                  </a:lnTo>
                  <a:lnTo>
                    <a:pt x="1139439" y="1444485"/>
                  </a:lnTo>
                  <a:lnTo>
                    <a:pt x="1109531" y="1480813"/>
                  </a:lnTo>
                  <a:lnTo>
                    <a:pt x="1079889" y="1514462"/>
                  </a:lnTo>
                  <a:lnTo>
                    <a:pt x="1048771" y="1547544"/>
                  </a:lnTo>
                  <a:lnTo>
                    <a:pt x="1016059" y="1580017"/>
                  </a:lnTo>
                  <a:lnTo>
                    <a:pt x="981635" y="1611839"/>
                  </a:lnTo>
                  <a:lnTo>
                    <a:pt x="945383" y="1642967"/>
                  </a:lnTo>
                  <a:lnTo>
                    <a:pt x="907183" y="1673359"/>
                  </a:lnTo>
                  <a:lnTo>
                    <a:pt x="866918" y="1702972"/>
                  </a:lnTo>
                  <a:lnTo>
                    <a:pt x="824472" y="1731764"/>
                  </a:lnTo>
                  <a:lnTo>
                    <a:pt x="779725" y="1759693"/>
                  </a:lnTo>
                  <a:lnTo>
                    <a:pt x="731002" y="1787881"/>
                  </a:lnTo>
                  <a:lnTo>
                    <a:pt x="682740" y="1813691"/>
                  </a:lnTo>
                  <a:lnTo>
                    <a:pt x="635064" y="1837476"/>
                  </a:lnTo>
                  <a:lnTo>
                    <a:pt x="588100" y="1859593"/>
                  </a:lnTo>
                  <a:lnTo>
                    <a:pt x="541973" y="1880398"/>
                  </a:lnTo>
                  <a:lnTo>
                    <a:pt x="409883" y="1938495"/>
                  </a:lnTo>
                  <a:lnTo>
                    <a:pt x="368368" y="1957607"/>
                  </a:lnTo>
                  <a:lnTo>
                    <a:pt x="328321" y="1977185"/>
                  </a:lnTo>
                  <a:lnTo>
                    <a:pt x="289868" y="1997585"/>
                  </a:lnTo>
                  <a:lnTo>
                    <a:pt x="253134" y="2019162"/>
                  </a:lnTo>
                  <a:lnTo>
                    <a:pt x="218246" y="2042272"/>
                  </a:lnTo>
                  <a:lnTo>
                    <a:pt x="185329" y="2067271"/>
                  </a:lnTo>
                  <a:lnTo>
                    <a:pt x="154510" y="2094515"/>
                  </a:lnTo>
                  <a:lnTo>
                    <a:pt x="125913" y="2124359"/>
                  </a:lnTo>
                  <a:lnTo>
                    <a:pt x="99666" y="2157158"/>
                  </a:lnTo>
                  <a:lnTo>
                    <a:pt x="75894" y="2193269"/>
                  </a:lnTo>
                  <a:lnTo>
                    <a:pt x="54724" y="2233048"/>
                  </a:lnTo>
                  <a:lnTo>
                    <a:pt x="36280" y="2276849"/>
                  </a:lnTo>
                  <a:lnTo>
                    <a:pt x="24211" y="2313004"/>
                  </a:lnTo>
                  <a:lnTo>
                    <a:pt x="10064" y="2375051"/>
                  </a:lnTo>
                  <a:lnTo>
                    <a:pt x="4362" y="2416112"/>
                  </a:lnTo>
                  <a:lnTo>
                    <a:pt x="720" y="2464040"/>
                  </a:lnTo>
                  <a:lnTo>
                    <a:pt x="0" y="2518967"/>
                  </a:lnTo>
                  <a:lnTo>
                    <a:pt x="3060" y="2581024"/>
                  </a:lnTo>
                  <a:lnTo>
                    <a:pt x="10762" y="2650343"/>
                  </a:lnTo>
                  <a:lnTo>
                    <a:pt x="23966" y="2727055"/>
                  </a:lnTo>
                  <a:lnTo>
                    <a:pt x="40177" y="2796848"/>
                  </a:lnTo>
                  <a:lnTo>
                    <a:pt x="3631388" y="2796848"/>
                  </a:lnTo>
                  <a:lnTo>
                    <a:pt x="3631388" y="375114"/>
                  </a:lnTo>
                  <a:lnTo>
                    <a:pt x="3595447" y="341721"/>
                  </a:lnTo>
                  <a:lnTo>
                    <a:pt x="3557531" y="308999"/>
                  </a:lnTo>
                  <a:lnTo>
                    <a:pt x="3518487" y="277678"/>
                  </a:lnTo>
                  <a:lnTo>
                    <a:pt x="3478421" y="247801"/>
                  </a:lnTo>
                  <a:lnTo>
                    <a:pt x="3437442" y="219414"/>
                  </a:lnTo>
                  <a:lnTo>
                    <a:pt x="3395657" y="192561"/>
                  </a:lnTo>
                  <a:lnTo>
                    <a:pt x="3353172" y="167285"/>
                  </a:lnTo>
                  <a:lnTo>
                    <a:pt x="3310096" y="143631"/>
                  </a:lnTo>
                  <a:lnTo>
                    <a:pt x="3266535" y="121643"/>
                  </a:lnTo>
                  <a:lnTo>
                    <a:pt x="3222598" y="101366"/>
                  </a:lnTo>
                  <a:lnTo>
                    <a:pt x="3178391" y="82843"/>
                  </a:lnTo>
                  <a:lnTo>
                    <a:pt x="3134023" y="66119"/>
                  </a:lnTo>
                  <a:lnTo>
                    <a:pt x="3089599" y="51239"/>
                  </a:lnTo>
                  <a:lnTo>
                    <a:pt x="3045229" y="38246"/>
                  </a:lnTo>
                  <a:lnTo>
                    <a:pt x="3001019" y="27184"/>
                  </a:lnTo>
                  <a:lnTo>
                    <a:pt x="2933982" y="14044"/>
                  </a:lnTo>
                  <a:lnTo>
                    <a:pt x="2868517" y="5372"/>
                  </a:lnTo>
                  <a:lnTo>
                    <a:pt x="2804728" y="810"/>
                  </a:lnTo>
                  <a:lnTo>
                    <a:pt x="2742718" y="0"/>
                  </a:lnTo>
                  <a:close/>
                </a:path>
              </a:pathLst>
            </a:custGeom>
            <a:solidFill>
              <a:srgbClr val="D0E75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7507124" y="4537379"/>
              <a:ext cx="2863215" cy="2067560"/>
            </a:xfrm>
            <a:custGeom>
              <a:avLst/>
              <a:gdLst/>
              <a:ahLst/>
              <a:cxnLst/>
              <a:rect l="l" t="t" r="r" b="b"/>
              <a:pathLst>
                <a:path w="2863215" h="2067559">
                  <a:moveTo>
                    <a:pt x="2039153" y="0"/>
                  </a:moveTo>
                  <a:lnTo>
                    <a:pt x="1980756" y="881"/>
                  </a:lnTo>
                  <a:lnTo>
                    <a:pt x="1925173" y="5804"/>
                  </a:lnTo>
                  <a:lnTo>
                    <a:pt x="1872625" y="14019"/>
                  </a:lnTo>
                  <a:lnTo>
                    <a:pt x="1823332" y="24773"/>
                  </a:lnTo>
                  <a:lnTo>
                    <a:pt x="1777515" y="37318"/>
                  </a:lnTo>
                  <a:lnTo>
                    <a:pt x="1735395" y="50903"/>
                  </a:lnTo>
                  <a:lnTo>
                    <a:pt x="1697192" y="64777"/>
                  </a:lnTo>
                  <a:lnTo>
                    <a:pt x="1608294" y="100632"/>
                  </a:lnTo>
                  <a:lnTo>
                    <a:pt x="1556845" y="122560"/>
                  </a:lnTo>
                  <a:lnTo>
                    <a:pt x="1508486" y="146276"/>
                  </a:lnTo>
                  <a:lnTo>
                    <a:pt x="1463011" y="171688"/>
                  </a:lnTo>
                  <a:lnTo>
                    <a:pt x="1420220" y="198702"/>
                  </a:lnTo>
                  <a:lnTo>
                    <a:pt x="1379908" y="227224"/>
                  </a:lnTo>
                  <a:lnTo>
                    <a:pt x="1341873" y="257162"/>
                  </a:lnTo>
                  <a:lnTo>
                    <a:pt x="1305911" y="288421"/>
                  </a:lnTo>
                  <a:lnTo>
                    <a:pt x="1271820" y="320910"/>
                  </a:lnTo>
                  <a:lnTo>
                    <a:pt x="1239396" y="354533"/>
                  </a:lnTo>
                  <a:lnTo>
                    <a:pt x="1208435" y="389198"/>
                  </a:lnTo>
                  <a:lnTo>
                    <a:pt x="1178736" y="424811"/>
                  </a:lnTo>
                  <a:lnTo>
                    <a:pt x="1150094" y="461279"/>
                  </a:lnTo>
                  <a:lnTo>
                    <a:pt x="1122308" y="498509"/>
                  </a:lnTo>
                  <a:lnTo>
                    <a:pt x="1095172" y="536408"/>
                  </a:lnTo>
                  <a:lnTo>
                    <a:pt x="1068486" y="574881"/>
                  </a:lnTo>
                  <a:lnTo>
                    <a:pt x="1042044" y="613836"/>
                  </a:lnTo>
                  <a:lnTo>
                    <a:pt x="989085" y="692817"/>
                  </a:lnTo>
                  <a:lnTo>
                    <a:pt x="962162" y="732657"/>
                  </a:lnTo>
                  <a:lnTo>
                    <a:pt x="934671" y="772605"/>
                  </a:lnTo>
                  <a:lnTo>
                    <a:pt x="906409" y="812567"/>
                  </a:lnTo>
                  <a:lnTo>
                    <a:pt x="877175" y="852451"/>
                  </a:lnTo>
                  <a:lnTo>
                    <a:pt x="846764" y="892162"/>
                  </a:lnTo>
                  <a:lnTo>
                    <a:pt x="814974" y="931609"/>
                  </a:lnTo>
                  <a:lnTo>
                    <a:pt x="781601" y="970697"/>
                  </a:lnTo>
                  <a:lnTo>
                    <a:pt x="751005" y="1004439"/>
                  </a:lnTo>
                  <a:lnTo>
                    <a:pt x="719129" y="1037703"/>
                  </a:lnTo>
                  <a:lnTo>
                    <a:pt x="685805" y="1070431"/>
                  </a:lnTo>
                  <a:lnTo>
                    <a:pt x="650864" y="1102567"/>
                  </a:lnTo>
                  <a:lnTo>
                    <a:pt x="614139" y="1134055"/>
                  </a:lnTo>
                  <a:lnTo>
                    <a:pt x="575461" y="1164840"/>
                  </a:lnTo>
                  <a:lnTo>
                    <a:pt x="534662" y="1194864"/>
                  </a:lnTo>
                  <a:lnTo>
                    <a:pt x="488243" y="1226485"/>
                  </a:lnTo>
                  <a:lnTo>
                    <a:pt x="442751" y="1255525"/>
                  </a:lnTo>
                  <a:lnTo>
                    <a:pt x="398378" y="1282519"/>
                  </a:lnTo>
                  <a:lnTo>
                    <a:pt x="313766" y="1332501"/>
                  </a:lnTo>
                  <a:lnTo>
                    <a:pt x="273915" y="1356556"/>
                  </a:lnTo>
                  <a:lnTo>
                    <a:pt x="235958" y="1380699"/>
                  </a:lnTo>
                  <a:lnTo>
                    <a:pt x="200089" y="1405463"/>
                  </a:lnTo>
                  <a:lnTo>
                    <a:pt x="166502" y="1431381"/>
                  </a:lnTo>
                  <a:lnTo>
                    <a:pt x="135391" y="1458988"/>
                  </a:lnTo>
                  <a:lnTo>
                    <a:pt x="106948" y="1488816"/>
                  </a:lnTo>
                  <a:lnTo>
                    <a:pt x="81368" y="1521399"/>
                  </a:lnTo>
                  <a:lnTo>
                    <a:pt x="58844" y="1557271"/>
                  </a:lnTo>
                  <a:lnTo>
                    <a:pt x="39571" y="1596965"/>
                  </a:lnTo>
                  <a:lnTo>
                    <a:pt x="23741" y="1641015"/>
                  </a:lnTo>
                  <a:lnTo>
                    <a:pt x="11903" y="1685553"/>
                  </a:lnTo>
                  <a:lnTo>
                    <a:pt x="1287" y="1763183"/>
                  </a:lnTo>
                  <a:lnTo>
                    <a:pt x="0" y="1814972"/>
                  </a:lnTo>
                  <a:lnTo>
                    <a:pt x="3292" y="1875712"/>
                  </a:lnTo>
                  <a:lnTo>
                    <a:pt x="12589" y="1945629"/>
                  </a:lnTo>
                  <a:lnTo>
                    <a:pt x="29316" y="2024949"/>
                  </a:lnTo>
                  <a:lnTo>
                    <a:pt x="40531" y="2067027"/>
                  </a:lnTo>
                  <a:lnTo>
                    <a:pt x="2650869" y="2067027"/>
                  </a:lnTo>
                  <a:lnTo>
                    <a:pt x="2659836" y="2035585"/>
                  </a:lnTo>
                  <a:lnTo>
                    <a:pt x="2668905" y="1987188"/>
                  </a:lnTo>
                  <a:lnTo>
                    <a:pt x="2673744" y="1939490"/>
                  </a:lnTo>
                  <a:lnTo>
                    <a:pt x="2675245" y="1891836"/>
                  </a:lnTo>
                  <a:lnTo>
                    <a:pt x="2674298" y="1843570"/>
                  </a:lnTo>
                  <a:lnTo>
                    <a:pt x="2671794" y="1794040"/>
                  </a:lnTo>
                  <a:lnTo>
                    <a:pt x="2668623" y="1742590"/>
                  </a:lnTo>
                  <a:lnTo>
                    <a:pt x="2665675" y="1688565"/>
                  </a:lnTo>
                  <a:lnTo>
                    <a:pt x="2663842" y="1631312"/>
                  </a:lnTo>
                  <a:lnTo>
                    <a:pt x="2664231" y="1564648"/>
                  </a:lnTo>
                  <a:lnTo>
                    <a:pt x="2667475" y="1502385"/>
                  </a:lnTo>
                  <a:lnTo>
                    <a:pt x="2673265" y="1444207"/>
                  </a:lnTo>
                  <a:lnTo>
                    <a:pt x="2681294" y="1389800"/>
                  </a:lnTo>
                  <a:lnTo>
                    <a:pt x="2691253" y="1338850"/>
                  </a:lnTo>
                  <a:lnTo>
                    <a:pt x="2702834" y="1291042"/>
                  </a:lnTo>
                  <a:lnTo>
                    <a:pt x="2715730" y="1246061"/>
                  </a:lnTo>
                  <a:lnTo>
                    <a:pt x="2729631" y="1203592"/>
                  </a:lnTo>
                  <a:lnTo>
                    <a:pt x="2744231" y="1163321"/>
                  </a:lnTo>
                  <a:lnTo>
                    <a:pt x="2759220" y="1124934"/>
                  </a:lnTo>
                  <a:lnTo>
                    <a:pt x="2774290" y="1088114"/>
                  </a:lnTo>
                  <a:lnTo>
                    <a:pt x="2789135" y="1052549"/>
                  </a:lnTo>
                  <a:lnTo>
                    <a:pt x="2803444" y="1017923"/>
                  </a:lnTo>
                  <a:lnTo>
                    <a:pt x="2829226" y="950229"/>
                  </a:lnTo>
                  <a:lnTo>
                    <a:pt x="2849172" y="882516"/>
                  </a:lnTo>
                  <a:lnTo>
                    <a:pt x="2860816" y="812266"/>
                  </a:lnTo>
                  <a:lnTo>
                    <a:pt x="2862754" y="775403"/>
                  </a:lnTo>
                  <a:lnTo>
                    <a:pt x="2861693" y="736961"/>
                  </a:lnTo>
                  <a:lnTo>
                    <a:pt x="2857324" y="696627"/>
                  </a:lnTo>
                  <a:lnTo>
                    <a:pt x="2849338" y="654086"/>
                  </a:lnTo>
                  <a:lnTo>
                    <a:pt x="2836703" y="606489"/>
                  </a:lnTo>
                  <a:lnTo>
                    <a:pt x="2820704" y="560009"/>
                  </a:lnTo>
                  <a:lnTo>
                    <a:pt x="2801543" y="514736"/>
                  </a:lnTo>
                  <a:lnTo>
                    <a:pt x="2779421" y="470762"/>
                  </a:lnTo>
                  <a:lnTo>
                    <a:pt x="2754539" y="428179"/>
                  </a:lnTo>
                  <a:lnTo>
                    <a:pt x="2727098" y="387077"/>
                  </a:lnTo>
                  <a:lnTo>
                    <a:pt x="2697300" y="347547"/>
                  </a:lnTo>
                  <a:lnTo>
                    <a:pt x="2665344" y="309682"/>
                  </a:lnTo>
                  <a:lnTo>
                    <a:pt x="2631433" y="273572"/>
                  </a:lnTo>
                  <a:lnTo>
                    <a:pt x="2595768" y="239309"/>
                  </a:lnTo>
                  <a:lnTo>
                    <a:pt x="2558550" y="206984"/>
                  </a:lnTo>
                  <a:lnTo>
                    <a:pt x="2519979" y="176688"/>
                  </a:lnTo>
                  <a:lnTo>
                    <a:pt x="2480257" y="148513"/>
                  </a:lnTo>
                  <a:lnTo>
                    <a:pt x="2439586" y="122549"/>
                  </a:lnTo>
                  <a:lnTo>
                    <a:pt x="2398166" y="98889"/>
                  </a:lnTo>
                  <a:lnTo>
                    <a:pt x="2356198" y="77623"/>
                  </a:lnTo>
                  <a:lnTo>
                    <a:pt x="2313883" y="58843"/>
                  </a:lnTo>
                  <a:lnTo>
                    <a:pt x="2271424" y="42640"/>
                  </a:lnTo>
                  <a:lnTo>
                    <a:pt x="2229020" y="29106"/>
                  </a:lnTo>
                  <a:lnTo>
                    <a:pt x="2163505" y="13361"/>
                  </a:lnTo>
                  <a:lnTo>
                    <a:pt x="2100143" y="3909"/>
                  </a:lnTo>
                  <a:lnTo>
                    <a:pt x="2039153" y="0"/>
                  </a:lnTo>
                  <a:close/>
                </a:path>
              </a:pathLst>
            </a:custGeom>
            <a:solidFill>
              <a:srgbClr val="D8EC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7953567" y="5258966"/>
              <a:ext cx="1765935" cy="1345565"/>
            </a:xfrm>
            <a:custGeom>
              <a:avLst/>
              <a:gdLst/>
              <a:ahLst/>
              <a:cxnLst/>
              <a:rect l="l" t="t" r="r" b="b"/>
              <a:pathLst>
                <a:path w="1765934" h="1345565">
                  <a:moveTo>
                    <a:pt x="1282819" y="0"/>
                  </a:moveTo>
                  <a:lnTo>
                    <a:pt x="1233186" y="1472"/>
                  </a:lnTo>
                  <a:lnTo>
                    <a:pt x="1189031" y="6196"/>
                  </a:lnTo>
                  <a:lnTo>
                    <a:pt x="1151106" y="11756"/>
                  </a:lnTo>
                  <a:lnTo>
                    <a:pt x="1072291" y="21845"/>
                  </a:lnTo>
                  <a:lnTo>
                    <a:pt x="1026331" y="31440"/>
                  </a:lnTo>
                  <a:lnTo>
                    <a:pt x="982113" y="44339"/>
                  </a:lnTo>
                  <a:lnTo>
                    <a:pt x="939472" y="60358"/>
                  </a:lnTo>
                  <a:lnTo>
                    <a:pt x="898245" y="79313"/>
                  </a:lnTo>
                  <a:lnTo>
                    <a:pt x="858265" y="101021"/>
                  </a:lnTo>
                  <a:lnTo>
                    <a:pt x="819369" y="125296"/>
                  </a:lnTo>
                  <a:lnTo>
                    <a:pt x="781392" y="151955"/>
                  </a:lnTo>
                  <a:lnTo>
                    <a:pt x="744168" y="180814"/>
                  </a:lnTo>
                  <a:lnTo>
                    <a:pt x="707534" y="211690"/>
                  </a:lnTo>
                  <a:lnTo>
                    <a:pt x="671325" y="244396"/>
                  </a:lnTo>
                  <a:lnTo>
                    <a:pt x="635376" y="278751"/>
                  </a:lnTo>
                  <a:lnTo>
                    <a:pt x="599522" y="314570"/>
                  </a:lnTo>
                  <a:lnTo>
                    <a:pt x="563598" y="351668"/>
                  </a:lnTo>
                  <a:lnTo>
                    <a:pt x="527440" y="389861"/>
                  </a:lnTo>
                  <a:lnTo>
                    <a:pt x="389702" y="537033"/>
                  </a:lnTo>
                  <a:lnTo>
                    <a:pt x="357152" y="571052"/>
                  </a:lnTo>
                  <a:lnTo>
                    <a:pt x="323900" y="604841"/>
                  </a:lnTo>
                  <a:lnTo>
                    <a:pt x="289680" y="638280"/>
                  </a:lnTo>
                  <a:lnTo>
                    <a:pt x="209315" y="714248"/>
                  </a:lnTo>
                  <a:lnTo>
                    <a:pt x="172947" y="749460"/>
                  </a:lnTo>
                  <a:lnTo>
                    <a:pt x="139433" y="783814"/>
                  </a:lnTo>
                  <a:lnTo>
                    <a:pt x="109003" y="818049"/>
                  </a:lnTo>
                  <a:lnTo>
                    <a:pt x="81892" y="852907"/>
                  </a:lnTo>
                  <a:lnTo>
                    <a:pt x="58330" y="889131"/>
                  </a:lnTo>
                  <a:lnTo>
                    <a:pt x="38551" y="927460"/>
                  </a:lnTo>
                  <a:lnTo>
                    <a:pt x="22787" y="968636"/>
                  </a:lnTo>
                  <a:lnTo>
                    <a:pt x="11270" y="1013400"/>
                  </a:lnTo>
                  <a:lnTo>
                    <a:pt x="1851" y="1073925"/>
                  </a:lnTo>
                  <a:lnTo>
                    <a:pt x="0" y="1120031"/>
                  </a:lnTo>
                  <a:lnTo>
                    <a:pt x="3562" y="1177550"/>
                  </a:lnTo>
                  <a:lnTo>
                    <a:pt x="15182" y="1246839"/>
                  </a:lnTo>
                  <a:lnTo>
                    <a:pt x="26709" y="1293906"/>
                  </a:lnTo>
                  <a:lnTo>
                    <a:pt x="40742" y="1341138"/>
                  </a:lnTo>
                  <a:lnTo>
                    <a:pt x="42253" y="1345439"/>
                  </a:lnTo>
                  <a:lnTo>
                    <a:pt x="1565692" y="1345439"/>
                  </a:lnTo>
                  <a:lnTo>
                    <a:pt x="1605326" y="1264633"/>
                  </a:lnTo>
                  <a:lnTo>
                    <a:pt x="1618549" y="1217980"/>
                  </a:lnTo>
                  <a:lnTo>
                    <a:pt x="1625691" y="1171569"/>
                  </a:lnTo>
                  <a:lnTo>
                    <a:pt x="1628936" y="1124013"/>
                  </a:lnTo>
                  <a:lnTo>
                    <a:pt x="1630474" y="1073813"/>
                  </a:lnTo>
                  <a:lnTo>
                    <a:pt x="1632476" y="1019915"/>
                  </a:lnTo>
                  <a:lnTo>
                    <a:pt x="1638169" y="955990"/>
                  </a:lnTo>
                  <a:lnTo>
                    <a:pt x="1647600" y="898467"/>
                  </a:lnTo>
                  <a:lnTo>
                    <a:pt x="1659943" y="846485"/>
                  </a:lnTo>
                  <a:lnTo>
                    <a:pt x="1674373" y="799183"/>
                  </a:lnTo>
                  <a:lnTo>
                    <a:pt x="1690065" y="755699"/>
                  </a:lnTo>
                  <a:lnTo>
                    <a:pt x="1706193" y="715174"/>
                  </a:lnTo>
                  <a:lnTo>
                    <a:pt x="1721932" y="676745"/>
                  </a:lnTo>
                  <a:lnTo>
                    <a:pt x="1736457" y="639551"/>
                  </a:lnTo>
                  <a:lnTo>
                    <a:pt x="1748942" y="602732"/>
                  </a:lnTo>
                  <a:lnTo>
                    <a:pt x="1758562" y="565426"/>
                  </a:lnTo>
                  <a:lnTo>
                    <a:pt x="1764491" y="526772"/>
                  </a:lnTo>
                  <a:lnTo>
                    <a:pt x="1765905" y="485910"/>
                  </a:lnTo>
                  <a:lnTo>
                    <a:pt x="1761978" y="441976"/>
                  </a:lnTo>
                  <a:lnTo>
                    <a:pt x="1751784" y="392543"/>
                  </a:lnTo>
                  <a:lnTo>
                    <a:pt x="1736616" y="344838"/>
                  </a:lnTo>
                  <a:lnTo>
                    <a:pt x="1716964" y="299140"/>
                  </a:lnTo>
                  <a:lnTo>
                    <a:pt x="1693318" y="255728"/>
                  </a:lnTo>
                  <a:lnTo>
                    <a:pt x="1666167" y="214880"/>
                  </a:lnTo>
                  <a:lnTo>
                    <a:pt x="1636002" y="176874"/>
                  </a:lnTo>
                  <a:lnTo>
                    <a:pt x="1603312" y="141990"/>
                  </a:lnTo>
                  <a:lnTo>
                    <a:pt x="1568587" y="110506"/>
                  </a:lnTo>
                  <a:lnTo>
                    <a:pt x="1532318" y="82699"/>
                  </a:lnTo>
                  <a:lnTo>
                    <a:pt x="1494992" y="58849"/>
                  </a:lnTo>
                  <a:lnTo>
                    <a:pt x="1457102" y="39234"/>
                  </a:lnTo>
                  <a:lnTo>
                    <a:pt x="1395527" y="16466"/>
                  </a:lnTo>
                  <a:lnTo>
                    <a:pt x="1337182" y="4193"/>
                  </a:lnTo>
                  <a:lnTo>
                    <a:pt x="1282819" y="0"/>
                  </a:lnTo>
                  <a:close/>
                </a:path>
              </a:pathLst>
            </a:custGeom>
            <a:solidFill>
              <a:srgbClr val="E1F09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8398582" y="5834772"/>
              <a:ext cx="691515" cy="770255"/>
            </a:xfrm>
            <a:custGeom>
              <a:avLst/>
              <a:gdLst/>
              <a:ahLst/>
              <a:cxnLst/>
              <a:rect l="l" t="t" r="r" b="b"/>
              <a:pathLst>
                <a:path w="691515" h="770254">
                  <a:moveTo>
                    <a:pt x="437582" y="0"/>
                  </a:moveTo>
                  <a:lnTo>
                    <a:pt x="390475" y="1116"/>
                  </a:lnTo>
                  <a:lnTo>
                    <a:pt x="342809" y="7430"/>
                  </a:lnTo>
                  <a:lnTo>
                    <a:pt x="295475" y="18818"/>
                  </a:lnTo>
                  <a:lnTo>
                    <a:pt x="249368" y="35160"/>
                  </a:lnTo>
                  <a:lnTo>
                    <a:pt x="205380" y="56334"/>
                  </a:lnTo>
                  <a:lnTo>
                    <a:pt x="164404" y="82217"/>
                  </a:lnTo>
                  <a:lnTo>
                    <a:pt x="127333" y="112689"/>
                  </a:lnTo>
                  <a:lnTo>
                    <a:pt x="88627" y="155676"/>
                  </a:lnTo>
                  <a:lnTo>
                    <a:pt x="58622" y="202249"/>
                  </a:lnTo>
                  <a:lnTo>
                    <a:pt x="36224" y="251251"/>
                  </a:lnTo>
                  <a:lnTo>
                    <a:pt x="20336" y="301528"/>
                  </a:lnTo>
                  <a:lnTo>
                    <a:pt x="9865" y="351922"/>
                  </a:lnTo>
                  <a:lnTo>
                    <a:pt x="3715" y="401278"/>
                  </a:lnTo>
                  <a:lnTo>
                    <a:pt x="791" y="448440"/>
                  </a:lnTo>
                  <a:lnTo>
                    <a:pt x="0" y="492253"/>
                  </a:lnTo>
                  <a:lnTo>
                    <a:pt x="244" y="531560"/>
                  </a:lnTo>
                  <a:lnTo>
                    <a:pt x="1337" y="590700"/>
                  </a:lnTo>
                  <a:lnTo>
                    <a:pt x="5158" y="645948"/>
                  </a:lnTo>
                  <a:lnTo>
                    <a:pt x="14460" y="696013"/>
                  </a:lnTo>
                  <a:lnTo>
                    <a:pt x="32000" y="739603"/>
                  </a:lnTo>
                  <a:lnTo>
                    <a:pt x="55918" y="769633"/>
                  </a:lnTo>
                  <a:lnTo>
                    <a:pt x="354592" y="769633"/>
                  </a:lnTo>
                  <a:lnTo>
                    <a:pt x="401218" y="745961"/>
                  </a:lnTo>
                  <a:lnTo>
                    <a:pt x="443651" y="720107"/>
                  </a:lnTo>
                  <a:lnTo>
                    <a:pt x="482412" y="692291"/>
                  </a:lnTo>
                  <a:lnTo>
                    <a:pt x="519840" y="659524"/>
                  </a:lnTo>
                  <a:lnTo>
                    <a:pt x="553953" y="622533"/>
                  </a:lnTo>
                  <a:lnTo>
                    <a:pt x="584613" y="582020"/>
                  </a:lnTo>
                  <a:lnTo>
                    <a:pt x="611685" y="538687"/>
                  </a:lnTo>
                  <a:lnTo>
                    <a:pt x="635030" y="493236"/>
                  </a:lnTo>
                  <a:lnTo>
                    <a:pt x="654513" y="446368"/>
                  </a:lnTo>
                  <a:lnTo>
                    <a:pt x="669996" y="398786"/>
                  </a:lnTo>
                  <a:lnTo>
                    <a:pt x="681343" y="351192"/>
                  </a:lnTo>
                  <a:lnTo>
                    <a:pt x="688417" y="304287"/>
                  </a:lnTo>
                  <a:lnTo>
                    <a:pt x="691080" y="258773"/>
                  </a:lnTo>
                  <a:lnTo>
                    <a:pt x="689196" y="215351"/>
                  </a:lnTo>
                  <a:lnTo>
                    <a:pt x="682629" y="174725"/>
                  </a:lnTo>
                  <a:lnTo>
                    <a:pt x="671240" y="137595"/>
                  </a:lnTo>
                  <a:lnTo>
                    <a:pt x="633453" y="76633"/>
                  </a:lnTo>
                  <a:lnTo>
                    <a:pt x="602544" y="49938"/>
                  </a:lnTo>
                  <a:lnTo>
                    <a:pt x="566609" y="29049"/>
                  </a:lnTo>
                  <a:lnTo>
                    <a:pt x="526542" y="13844"/>
                  </a:lnTo>
                  <a:lnTo>
                    <a:pt x="483235" y="4202"/>
                  </a:lnTo>
                  <a:lnTo>
                    <a:pt x="437582" y="0"/>
                  </a:lnTo>
                  <a:close/>
                </a:path>
              </a:pathLst>
            </a:custGeom>
            <a:solidFill>
              <a:srgbClr val="EAF5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0" y="6604406"/>
              <a:ext cx="10692130" cy="955675"/>
            </a:xfrm>
            <a:custGeom>
              <a:avLst/>
              <a:gdLst/>
              <a:ahLst/>
              <a:cxnLst/>
              <a:rect l="l" t="t" r="r" b="b"/>
              <a:pathLst>
                <a:path w="10692130" h="955675">
                  <a:moveTo>
                    <a:pt x="10692003" y="0"/>
                  </a:moveTo>
                  <a:lnTo>
                    <a:pt x="0" y="0"/>
                  </a:lnTo>
                  <a:lnTo>
                    <a:pt x="0" y="955598"/>
                  </a:lnTo>
                  <a:lnTo>
                    <a:pt x="10692003" y="955598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4782210" y="5142866"/>
              <a:ext cx="840740" cy="2118360"/>
            </a:xfrm>
            <a:custGeom>
              <a:avLst/>
              <a:gdLst/>
              <a:ahLst/>
              <a:cxnLst/>
              <a:rect l="l" t="t" r="r" b="b"/>
              <a:pathLst>
                <a:path w="840739" h="2118359">
                  <a:moveTo>
                    <a:pt x="188874" y="0"/>
                  </a:moveTo>
                  <a:lnTo>
                    <a:pt x="0" y="1092708"/>
                  </a:lnTo>
                  <a:lnTo>
                    <a:pt x="415734" y="1094333"/>
                  </a:lnTo>
                  <a:lnTo>
                    <a:pt x="421017" y="2118042"/>
                  </a:lnTo>
                  <a:lnTo>
                    <a:pt x="840524" y="756602"/>
                  </a:lnTo>
                  <a:lnTo>
                    <a:pt x="409638" y="759117"/>
                  </a:lnTo>
                  <a:lnTo>
                    <a:pt x="536371" y="7493"/>
                  </a:lnTo>
                  <a:lnTo>
                    <a:pt x="1888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4788433" y="5143842"/>
              <a:ext cx="819785" cy="2060575"/>
            </a:xfrm>
            <a:custGeom>
              <a:avLst/>
              <a:gdLst/>
              <a:ahLst/>
              <a:cxnLst/>
              <a:rect l="l" t="t" r="r" b="b"/>
              <a:pathLst>
                <a:path w="819785" h="2060575">
                  <a:moveTo>
                    <a:pt x="412699" y="703135"/>
                  </a:moveTo>
                  <a:lnTo>
                    <a:pt x="60934" y="703135"/>
                  </a:lnTo>
                  <a:lnTo>
                    <a:pt x="52082" y="754354"/>
                  </a:lnTo>
                  <a:lnTo>
                    <a:pt x="404063" y="754354"/>
                  </a:lnTo>
                  <a:lnTo>
                    <a:pt x="412699" y="703135"/>
                  </a:lnTo>
                  <a:close/>
                </a:path>
                <a:path w="819785" h="2060575">
                  <a:moveTo>
                    <a:pt x="429628" y="602691"/>
                  </a:moveTo>
                  <a:lnTo>
                    <a:pt x="78308" y="602691"/>
                  </a:lnTo>
                  <a:lnTo>
                    <a:pt x="69456" y="653910"/>
                  </a:lnTo>
                  <a:lnTo>
                    <a:pt x="420992" y="653910"/>
                  </a:lnTo>
                  <a:lnTo>
                    <a:pt x="429628" y="602691"/>
                  </a:lnTo>
                  <a:close/>
                </a:path>
                <a:path w="819785" h="2060575">
                  <a:moveTo>
                    <a:pt x="446570" y="502246"/>
                  </a:moveTo>
                  <a:lnTo>
                    <a:pt x="95669" y="502246"/>
                  </a:lnTo>
                  <a:lnTo>
                    <a:pt x="86817" y="553466"/>
                  </a:lnTo>
                  <a:lnTo>
                    <a:pt x="437934" y="553466"/>
                  </a:lnTo>
                  <a:lnTo>
                    <a:pt x="446570" y="502246"/>
                  </a:lnTo>
                  <a:close/>
                </a:path>
                <a:path w="819785" h="2060575">
                  <a:moveTo>
                    <a:pt x="448081" y="2008987"/>
                  </a:moveTo>
                  <a:lnTo>
                    <a:pt x="414223" y="2008987"/>
                  </a:lnTo>
                  <a:lnTo>
                    <a:pt x="414477" y="2060206"/>
                  </a:lnTo>
                  <a:lnTo>
                    <a:pt x="432295" y="2060206"/>
                  </a:lnTo>
                  <a:lnTo>
                    <a:pt x="448081" y="2008987"/>
                  </a:lnTo>
                  <a:close/>
                </a:path>
                <a:path w="819785" h="2060575">
                  <a:moveTo>
                    <a:pt x="463499" y="401789"/>
                  </a:moveTo>
                  <a:lnTo>
                    <a:pt x="113030" y="401789"/>
                  </a:lnTo>
                  <a:lnTo>
                    <a:pt x="104178" y="453009"/>
                  </a:lnTo>
                  <a:lnTo>
                    <a:pt x="454863" y="453009"/>
                  </a:lnTo>
                  <a:lnTo>
                    <a:pt x="463499" y="401789"/>
                  </a:lnTo>
                  <a:close/>
                </a:path>
                <a:path w="819785" h="2060575">
                  <a:moveTo>
                    <a:pt x="479031" y="1908543"/>
                  </a:moveTo>
                  <a:lnTo>
                    <a:pt x="413702" y="1908543"/>
                  </a:lnTo>
                  <a:lnTo>
                    <a:pt x="413969" y="1959762"/>
                  </a:lnTo>
                  <a:lnTo>
                    <a:pt x="463245" y="1959762"/>
                  </a:lnTo>
                  <a:lnTo>
                    <a:pt x="479031" y="1908543"/>
                  </a:lnTo>
                  <a:close/>
                </a:path>
                <a:path w="819785" h="2060575">
                  <a:moveTo>
                    <a:pt x="480441" y="301345"/>
                  </a:moveTo>
                  <a:lnTo>
                    <a:pt x="130390" y="301345"/>
                  </a:lnTo>
                  <a:lnTo>
                    <a:pt x="121539" y="352564"/>
                  </a:lnTo>
                  <a:lnTo>
                    <a:pt x="471805" y="352564"/>
                  </a:lnTo>
                  <a:lnTo>
                    <a:pt x="480441" y="301345"/>
                  </a:lnTo>
                  <a:close/>
                </a:path>
                <a:path w="819785" h="2060575">
                  <a:moveTo>
                    <a:pt x="497370" y="200888"/>
                  </a:moveTo>
                  <a:lnTo>
                    <a:pt x="147751" y="200888"/>
                  </a:lnTo>
                  <a:lnTo>
                    <a:pt x="138899" y="252107"/>
                  </a:lnTo>
                  <a:lnTo>
                    <a:pt x="488734" y="252107"/>
                  </a:lnTo>
                  <a:lnTo>
                    <a:pt x="497370" y="200888"/>
                  </a:lnTo>
                  <a:close/>
                </a:path>
                <a:path w="819785" h="2060575">
                  <a:moveTo>
                    <a:pt x="509981" y="1808099"/>
                  </a:moveTo>
                  <a:lnTo>
                    <a:pt x="413194" y="1808099"/>
                  </a:lnTo>
                  <a:lnTo>
                    <a:pt x="413448" y="1859318"/>
                  </a:lnTo>
                  <a:lnTo>
                    <a:pt x="494207" y="1859318"/>
                  </a:lnTo>
                  <a:lnTo>
                    <a:pt x="509981" y="1808099"/>
                  </a:lnTo>
                  <a:close/>
                </a:path>
                <a:path w="819785" h="2060575">
                  <a:moveTo>
                    <a:pt x="514311" y="100431"/>
                  </a:moveTo>
                  <a:lnTo>
                    <a:pt x="165112" y="100431"/>
                  </a:lnTo>
                  <a:lnTo>
                    <a:pt x="156260" y="151650"/>
                  </a:lnTo>
                  <a:lnTo>
                    <a:pt x="505675" y="151650"/>
                  </a:lnTo>
                  <a:lnTo>
                    <a:pt x="514311" y="100431"/>
                  </a:lnTo>
                  <a:close/>
                </a:path>
                <a:path w="819785" h="2060575">
                  <a:moveTo>
                    <a:pt x="530136" y="6540"/>
                  </a:moveTo>
                  <a:lnTo>
                    <a:pt x="227444" y="0"/>
                  </a:lnTo>
                  <a:lnTo>
                    <a:pt x="182473" y="0"/>
                  </a:lnTo>
                  <a:lnTo>
                    <a:pt x="173621" y="51219"/>
                  </a:lnTo>
                  <a:lnTo>
                    <a:pt x="522605" y="51219"/>
                  </a:lnTo>
                  <a:lnTo>
                    <a:pt x="530136" y="6540"/>
                  </a:lnTo>
                  <a:close/>
                </a:path>
                <a:path w="819785" h="2060575">
                  <a:moveTo>
                    <a:pt x="540943" y="1707642"/>
                  </a:moveTo>
                  <a:lnTo>
                    <a:pt x="412673" y="1707642"/>
                  </a:lnTo>
                  <a:lnTo>
                    <a:pt x="412940" y="1758861"/>
                  </a:lnTo>
                  <a:lnTo>
                    <a:pt x="525157" y="1758861"/>
                  </a:lnTo>
                  <a:lnTo>
                    <a:pt x="540943" y="1707642"/>
                  </a:lnTo>
                  <a:close/>
                </a:path>
                <a:path w="819785" h="2060575">
                  <a:moveTo>
                    <a:pt x="571893" y="1607185"/>
                  </a:moveTo>
                  <a:lnTo>
                    <a:pt x="412153" y="1607185"/>
                  </a:lnTo>
                  <a:lnTo>
                    <a:pt x="412419" y="1658404"/>
                  </a:lnTo>
                  <a:lnTo>
                    <a:pt x="556107" y="1658404"/>
                  </a:lnTo>
                  <a:lnTo>
                    <a:pt x="571893" y="1607185"/>
                  </a:lnTo>
                  <a:close/>
                </a:path>
                <a:path w="819785" h="2060575">
                  <a:moveTo>
                    <a:pt x="602843" y="1506740"/>
                  </a:moveTo>
                  <a:lnTo>
                    <a:pt x="411645" y="1506740"/>
                  </a:lnTo>
                  <a:lnTo>
                    <a:pt x="411899" y="1557959"/>
                  </a:lnTo>
                  <a:lnTo>
                    <a:pt x="587070" y="1557959"/>
                  </a:lnTo>
                  <a:lnTo>
                    <a:pt x="602843" y="1506740"/>
                  </a:lnTo>
                  <a:close/>
                </a:path>
                <a:path w="819785" h="2060575">
                  <a:moveTo>
                    <a:pt x="633793" y="1406296"/>
                  </a:moveTo>
                  <a:lnTo>
                    <a:pt x="411124" y="1406296"/>
                  </a:lnTo>
                  <a:lnTo>
                    <a:pt x="411391" y="1457515"/>
                  </a:lnTo>
                  <a:lnTo>
                    <a:pt x="618020" y="1457515"/>
                  </a:lnTo>
                  <a:lnTo>
                    <a:pt x="633793" y="1406296"/>
                  </a:lnTo>
                  <a:close/>
                </a:path>
                <a:path w="819785" h="2060575">
                  <a:moveTo>
                    <a:pt x="664756" y="1305839"/>
                  </a:moveTo>
                  <a:lnTo>
                    <a:pt x="410603" y="1305839"/>
                  </a:lnTo>
                  <a:lnTo>
                    <a:pt x="410870" y="1357058"/>
                  </a:lnTo>
                  <a:lnTo>
                    <a:pt x="648970" y="1357058"/>
                  </a:lnTo>
                  <a:lnTo>
                    <a:pt x="664756" y="1305839"/>
                  </a:lnTo>
                  <a:close/>
                </a:path>
                <a:path w="819785" h="2060575">
                  <a:moveTo>
                    <a:pt x="695706" y="1205395"/>
                  </a:moveTo>
                  <a:lnTo>
                    <a:pt x="410095" y="1205395"/>
                  </a:lnTo>
                  <a:lnTo>
                    <a:pt x="410349" y="1256614"/>
                  </a:lnTo>
                  <a:lnTo>
                    <a:pt x="679919" y="1256614"/>
                  </a:lnTo>
                  <a:lnTo>
                    <a:pt x="695706" y="1205395"/>
                  </a:lnTo>
                  <a:close/>
                </a:path>
                <a:path w="819785" h="2060575">
                  <a:moveTo>
                    <a:pt x="726655" y="1104938"/>
                  </a:moveTo>
                  <a:lnTo>
                    <a:pt x="409575" y="1104938"/>
                  </a:lnTo>
                  <a:lnTo>
                    <a:pt x="409841" y="1156157"/>
                  </a:lnTo>
                  <a:lnTo>
                    <a:pt x="710882" y="1156157"/>
                  </a:lnTo>
                  <a:lnTo>
                    <a:pt x="726655" y="1104938"/>
                  </a:lnTo>
                  <a:close/>
                </a:path>
                <a:path w="819785" h="2060575">
                  <a:moveTo>
                    <a:pt x="757618" y="1004481"/>
                  </a:moveTo>
                  <a:lnTo>
                    <a:pt x="8851" y="1004481"/>
                  </a:lnTo>
                  <a:lnTo>
                    <a:pt x="0" y="1055700"/>
                  </a:lnTo>
                  <a:lnTo>
                    <a:pt x="741832" y="1055700"/>
                  </a:lnTo>
                  <a:lnTo>
                    <a:pt x="757618" y="1004481"/>
                  </a:lnTo>
                  <a:close/>
                </a:path>
                <a:path w="819785" h="2060575">
                  <a:moveTo>
                    <a:pt x="788568" y="904049"/>
                  </a:moveTo>
                  <a:lnTo>
                    <a:pt x="26212" y="904049"/>
                  </a:lnTo>
                  <a:lnTo>
                    <a:pt x="17360" y="955268"/>
                  </a:lnTo>
                  <a:lnTo>
                    <a:pt x="772782" y="955268"/>
                  </a:lnTo>
                  <a:lnTo>
                    <a:pt x="788568" y="904049"/>
                  </a:lnTo>
                  <a:close/>
                </a:path>
                <a:path w="819785" h="2060575">
                  <a:moveTo>
                    <a:pt x="819518" y="803592"/>
                  </a:moveTo>
                  <a:lnTo>
                    <a:pt x="43573" y="803592"/>
                  </a:lnTo>
                  <a:lnTo>
                    <a:pt x="34721" y="854811"/>
                  </a:lnTo>
                  <a:lnTo>
                    <a:pt x="803732" y="854811"/>
                  </a:lnTo>
                  <a:lnTo>
                    <a:pt x="819518" y="80359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7148445" y="5747054"/>
              <a:ext cx="527685" cy="1522095"/>
            </a:xfrm>
            <a:custGeom>
              <a:avLst/>
              <a:gdLst/>
              <a:ahLst/>
              <a:cxnLst/>
              <a:rect l="l" t="t" r="r" b="b"/>
              <a:pathLst>
                <a:path w="527684" h="1522095">
                  <a:moveTo>
                    <a:pt x="263791" y="0"/>
                  </a:moveTo>
                  <a:lnTo>
                    <a:pt x="213080" y="10263"/>
                  </a:lnTo>
                  <a:lnTo>
                    <a:pt x="171624" y="38238"/>
                  </a:lnTo>
                  <a:lnTo>
                    <a:pt x="143651" y="79697"/>
                  </a:lnTo>
                  <a:lnTo>
                    <a:pt x="133388" y="130416"/>
                  </a:lnTo>
                  <a:lnTo>
                    <a:pt x="133388" y="1008799"/>
                  </a:lnTo>
                  <a:lnTo>
                    <a:pt x="132295" y="1017601"/>
                  </a:lnTo>
                  <a:lnTo>
                    <a:pt x="129141" y="1025753"/>
                  </a:lnTo>
                  <a:lnTo>
                    <a:pt x="124113" y="1032905"/>
                  </a:lnTo>
                  <a:lnTo>
                    <a:pt x="117398" y="1038707"/>
                  </a:lnTo>
                  <a:lnTo>
                    <a:pt x="76957" y="1071919"/>
                  </a:lnTo>
                  <a:lnTo>
                    <a:pt x="44313" y="1111753"/>
                  </a:lnTo>
                  <a:lnTo>
                    <a:pt x="20150" y="1156926"/>
                  </a:lnTo>
                  <a:lnTo>
                    <a:pt x="5151" y="1206157"/>
                  </a:lnTo>
                  <a:lnTo>
                    <a:pt x="0" y="1258163"/>
                  </a:lnTo>
                  <a:lnTo>
                    <a:pt x="4257" y="1305521"/>
                  </a:lnTo>
                  <a:lnTo>
                    <a:pt x="16530" y="1350117"/>
                  </a:lnTo>
                  <a:lnTo>
                    <a:pt x="36067" y="1391202"/>
                  </a:lnTo>
                  <a:lnTo>
                    <a:pt x="62117" y="1428024"/>
                  </a:lnTo>
                  <a:lnTo>
                    <a:pt x="93930" y="1459834"/>
                  </a:lnTo>
                  <a:lnTo>
                    <a:pt x="130755" y="1485881"/>
                  </a:lnTo>
                  <a:lnTo>
                    <a:pt x="171841" y="1505415"/>
                  </a:lnTo>
                  <a:lnTo>
                    <a:pt x="216436" y="1517685"/>
                  </a:lnTo>
                  <a:lnTo>
                    <a:pt x="263791" y="1521942"/>
                  </a:lnTo>
                  <a:lnTo>
                    <a:pt x="311147" y="1517685"/>
                  </a:lnTo>
                  <a:lnTo>
                    <a:pt x="355743" y="1505415"/>
                  </a:lnTo>
                  <a:lnTo>
                    <a:pt x="396831" y="1485881"/>
                  </a:lnTo>
                  <a:lnTo>
                    <a:pt x="433657" y="1459834"/>
                  </a:lnTo>
                  <a:lnTo>
                    <a:pt x="465472" y="1428024"/>
                  </a:lnTo>
                  <a:lnTo>
                    <a:pt x="491525" y="1391202"/>
                  </a:lnTo>
                  <a:lnTo>
                    <a:pt x="511063" y="1350117"/>
                  </a:lnTo>
                  <a:lnTo>
                    <a:pt x="523337" y="1305521"/>
                  </a:lnTo>
                  <a:lnTo>
                    <a:pt x="527596" y="1258163"/>
                  </a:lnTo>
                  <a:lnTo>
                    <a:pt x="522442" y="1206158"/>
                  </a:lnTo>
                  <a:lnTo>
                    <a:pt x="507439" y="1156930"/>
                  </a:lnTo>
                  <a:lnTo>
                    <a:pt x="483274" y="1111759"/>
                  </a:lnTo>
                  <a:lnTo>
                    <a:pt x="450635" y="1071924"/>
                  </a:lnTo>
                  <a:lnTo>
                    <a:pt x="410209" y="1038707"/>
                  </a:lnTo>
                  <a:lnTo>
                    <a:pt x="403495" y="1032905"/>
                  </a:lnTo>
                  <a:lnTo>
                    <a:pt x="398467" y="1025753"/>
                  </a:lnTo>
                  <a:lnTo>
                    <a:pt x="395313" y="1017601"/>
                  </a:lnTo>
                  <a:lnTo>
                    <a:pt x="394220" y="1008799"/>
                  </a:lnTo>
                  <a:lnTo>
                    <a:pt x="394207" y="130416"/>
                  </a:lnTo>
                  <a:lnTo>
                    <a:pt x="383942" y="79697"/>
                  </a:lnTo>
                  <a:lnTo>
                    <a:pt x="355965" y="38238"/>
                  </a:lnTo>
                  <a:lnTo>
                    <a:pt x="314505" y="10263"/>
                  </a:lnTo>
                  <a:lnTo>
                    <a:pt x="263791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7148436" y="6151321"/>
              <a:ext cx="527685" cy="1118235"/>
            </a:xfrm>
            <a:custGeom>
              <a:avLst/>
              <a:gdLst/>
              <a:ahLst/>
              <a:cxnLst/>
              <a:rect l="l" t="t" r="r" b="b"/>
              <a:pathLst>
                <a:path w="527684" h="1118234">
                  <a:moveTo>
                    <a:pt x="527596" y="853909"/>
                  </a:moveTo>
                  <a:lnTo>
                    <a:pt x="522439" y="801903"/>
                  </a:lnTo>
                  <a:lnTo>
                    <a:pt x="507441" y="752665"/>
                  </a:lnTo>
                  <a:lnTo>
                    <a:pt x="483285" y="707504"/>
                  </a:lnTo>
                  <a:lnTo>
                    <a:pt x="450634" y="667664"/>
                  </a:lnTo>
                  <a:lnTo>
                    <a:pt x="410197" y="634441"/>
                  </a:lnTo>
                  <a:lnTo>
                    <a:pt x="403491" y="628650"/>
                  </a:lnTo>
                  <a:lnTo>
                    <a:pt x="398462" y="621499"/>
                  </a:lnTo>
                  <a:lnTo>
                    <a:pt x="395312" y="613346"/>
                  </a:lnTo>
                  <a:lnTo>
                    <a:pt x="394220" y="604545"/>
                  </a:lnTo>
                  <a:lnTo>
                    <a:pt x="394220" y="448195"/>
                  </a:lnTo>
                  <a:lnTo>
                    <a:pt x="298716" y="448195"/>
                  </a:lnTo>
                  <a:lnTo>
                    <a:pt x="298716" y="35953"/>
                  </a:lnTo>
                  <a:lnTo>
                    <a:pt x="295897" y="21958"/>
                  </a:lnTo>
                  <a:lnTo>
                    <a:pt x="288188" y="10528"/>
                  </a:lnTo>
                  <a:lnTo>
                    <a:pt x="276758" y="2832"/>
                  </a:lnTo>
                  <a:lnTo>
                    <a:pt x="262750" y="0"/>
                  </a:lnTo>
                  <a:lnTo>
                    <a:pt x="248754" y="2832"/>
                  </a:lnTo>
                  <a:lnTo>
                    <a:pt x="237324" y="10528"/>
                  </a:lnTo>
                  <a:lnTo>
                    <a:pt x="229616" y="21958"/>
                  </a:lnTo>
                  <a:lnTo>
                    <a:pt x="226783" y="35953"/>
                  </a:lnTo>
                  <a:lnTo>
                    <a:pt x="226783" y="448195"/>
                  </a:lnTo>
                  <a:lnTo>
                    <a:pt x="133388" y="448195"/>
                  </a:lnTo>
                  <a:lnTo>
                    <a:pt x="133388" y="604545"/>
                  </a:lnTo>
                  <a:lnTo>
                    <a:pt x="132295" y="613346"/>
                  </a:lnTo>
                  <a:lnTo>
                    <a:pt x="129146" y="621499"/>
                  </a:lnTo>
                  <a:lnTo>
                    <a:pt x="124117" y="628650"/>
                  </a:lnTo>
                  <a:lnTo>
                    <a:pt x="117411" y="634441"/>
                  </a:lnTo>
                  <a:lnTo>
                    <a:pt x="76974" y="667664"/>
                  </a:lnTo>
                  <a:lnTo>
                    <a:pt x="44323" y="707491"/>
                  </a:lnTo>
                  <a:lnTo>
                    <a:pt x="20154" y="752665"/>
                  </a:lnTo>
                  <a:lnTo>
                    <a:pt x="5156" y="801903"/>
                  </a:lnTo>
                  <a:lnTo>
                    <a:pt x="0" y="853909"/>
                  </a:lnTo>
                  <a:lnTo>
                    <a:pt x="4254" y="901268"/>
                  </a:lnTo>
                  <a:lnTo>
                    <a:pt x="16535" y="945857"/>
                  </a:lnTo>
                  <a:lnTo>
                    <a:pt x="36068" y="986942"/>
                  </a:lnTo>
                  <a:lnTo>
                    <a:pt x="62115" y="1023759"/>
                  </a:lnTo>
                  <a:lnTo>
                    <a:pt x="93929" y="1055573"/>
                  </a:lnTo>
                  <a:lnTo>
                    <a:pt x="130759" y="1081620"/>
                  </a:lnTo>
                  <a:lnTo>
                    <a:pt x="171843" y="1101166"/>
                  </a:lnTo>
                  <a:lnTo>
                    <a:pt x="216433" y="1113434"/>
                  </a:lnTo>
                  <a:lnTo>
                    <a:pt x="263791" y="1117688"/>
                  </a:lnTo>
                  <a:lnTo>
                    <a:pt x="311150" y="1113434"/>
                  </a:lnTo>
                  <a:lnTo>
                    <a:pt x="355752" y="1101166"/>
                  </a:lnTo>
                  <a:lnTo>
                    <a:pt x="396836" y="1081620"/>
                  </a:lnTo>
                  <a:lnTo>
                    <a:pt x="433654" y="1055573"/>
                  </a:lnTo>
                  <a:lnTo>
                    <a:pt x="465480" y="1023759"/>
                  </a:lnTo>
                  <a:lnTo>
                    <a:pt x="491528" y="986942"/>
                  </a:lnTo>
                  <a:lnTo>
                    <a:pt x="511060" y="945857"/>
                  </a:lnTo>
                  <a:lnTo>
                    <a:pt x="523341" y="901268"/>
                  </a:lnTo>
                  <a:lnTo>
                    <a:pt x="527596" y="853909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7263861" y="6599513"/>
              <a:ext cx="297180" cy="554355"/>
            </a:xfrm>
            <a:custGeom>
              <a:avLst/>
              <a:gdLst/>
              <a:ahLst/>
              <a:cxnLst/>
              <a:rect l="l" t="t" r="r" b="b"/>
              <a:pathLst>
                <a:path w="297179" h="554354">
                  <a:moveTo>
                    <a:pt x="183299" y="0"/>
                  </a:moveTo>
                  <a:lnTo>
                    <a:pt x="111366" y="0"/>
                  </a:lnTo>
                  <a:lnTo>
                    <a:pt x="111366" y="262013"/>
                  </a:lnTo>
                  <a:lnTo>
                    <a:pt x="66983" y="281712"/>
                  </a:lnTo>
                  <a:lnTo>
                    <a:pt x="31699" y="314156"/>
                  </a:lnTo>
                  <a:lnTo>
                    <a:pt x="8407" y="356454"/>
                  </a:lnTo>
                  <a:lnTo>
                    <a:pt x="0" y="405714"/>
                  </a:lnTo>
                  <a:lnTo>
                    <a:pt x="7576" y="452555"/>
                  </a:lnTo>
                  <a:lnTo>
                    <a:pt x="28665" y="493275"/>
                  </a:lnTo>
                  <a:lnTo>
                    <a:pt x="60803" y="525410"/>
                  </a:lnTo>
                  <a:lnTo>
                    <a:pt x="101526" y="546498"/>
                  </a:lnTo>
                  <a:lnTo>
                    <a:pt x="148374" y="554075"/>
                  </a:lnTo>
                  <a:lnTo>
                    <a:pt x="195226" y="546498"/>
                  </a:lnTo>
                  <a:lnTo>
                    <a:pt x="235950" y="525410"/>
                  </a:lnTo>
                  <a:lnTo>
                    <a:pt x="268086" y="493275"/>
                  </a:lnTo>
                  <a:lnTo>
                    <a:pt x="289172" y="452555"/>
                  </a:lnTo>
                  <a:lnTo>
                    <a:pt x="296748" y="405714"/>
                  </a:lnTo>
                  <a:lnTo>
                    <a:pt x="288163" y="355960"/>
                  </a:lnTo>
                  <a:lnTo>
                    <a:pt x="264402" y="313362"/>
                  </a:lnTo>
                  <a:lnTo>
                    <a:pt x="228452" y="280895"/>
                  </a:lnTo>
                  <a:lnTo>
                    <a:pt x="183299" y="261531"/>
                  </a:lnTo>
                  <a:lnTo>
                    <a:pt x="183299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5199834" y="6602055"/>
              <a:ext cx="207010" cy="659130"/>
            </a:xfrm>
            <a:custGeom>
              <a:avLst/>
              <a:gdLst/>
              <a:ahLst/>
              <a:cxnLst/>
              <a:rect l="l" t="t" r="r" b="b"/>
              <a:pathLst>
                <a:path w="207010" h="659129">
                  <a:moveTo>
                    <a:pt x="206413" y="0"/>
                  </a:moveTo>
                  <a:lnTo>
                    <a:pt x="0" y="0"/>
                  </a:lnTo>
                  <a:lnTo>
                    <a:pt x="3390" y="658850"/>
                  </a:lnTo>
                  <a:lnTo>
                    <a:pt x="206413" y="0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200065" y="6650583"/>
              <a:ext cx="191770" cy="553720"/>
            </a:xfrm>
            <a:custGeom>
              <a:avLst/>
              <a:gdLst/>
              <a:ahLst/>
              <a:cxnLst/>
              <a:rect l="l" t="t" r="r" b="b"/>
              <a:pathLst>
                <a:path w="191770" h="553720">
                  <a:moveTo>
                    <a:pt x="36449" y="502246"/>
                  </a:moveTo>
                  <a:lnTo>
                    <a:pt x="2590" y="502246"/>
                  </a:lnTo>
                  <a:lnTo>
                    <a:pt x="2844" y="553466"/>
                  </a:lnTo>
                  <a:lnTo>
                    <a:pt x="20662" y="553466"/>
                  </a:lnTo>
                  <a:lnTo>
                    <a:pt x="36449" y="502246"/>
                  </a:lnTo>
                  <a:close/>
                </a:path>
                <a:path w="191770" h="553720">
                  <a:moveTo>
                    <a:pt x="67398" y="401802"/>
                  </a:moveTo>
                  <a:lnTo>
                    <a:pt x="2070" y="401802"/>
                  </a:lnTo>
                  <a:lnTo>
                    <a:pt x="2336" y="453021"/>
                  </a:lnTo>
                  <a:lnTo>
                    <a:pt x="51612" y="453021"/>
                  </a:lnTo>
                  <a:lnTo>
                    <a:pt x="67398" y="401802"/>
                  </a:lnTo>
                  <a:close/>
                </a:path>
                <a:path w="191770" h="553720">
                  <a:moveTo>
                    <a:pt x="98348" y="301358"/>
                  </a:moveTo>
                  <a:lnTo>
                    <a:pt x="1549" y="301358"/>
                  </a:lnTo>
                  <a:lnTo>
                    <a:pt x="1816" y="352577"/>
                  </a:lnTo>
                  <a:lnTo>
                    <a:pt x="82575" y="352577"/>
                  </a:lnTo>
                  <a:lnTo>
                    <a:pt x="98348" y="301358"/>
                  </a:lnTo>
                  <a:close/>
                </a:path>
                <a:path w="191770" h="553720">
                  <a:moveTo>
                    <a:pt x="129311" y="200901"/>
                  </a:moveTo>
                  <a:lnTo>
                    <a:pt x="1041" y="200901"/>
                  </a:lnTo>
                  <a:lnTo>
                    <a:pt x="1295" y="252120"/>
                  </a:lnTo>
                  <a:lnTo>
                    <a:pt x="113525" y="252120"/>
                  </a:lnTo>
                  <a:lnTo>
                    <a:pt x="129311" y="200901"/>
                  </a:lnTo>
                  <a:close/>
                </a:path>
                <a:path w="191770" h="553720">
                  <a:moveTo>
                    <a:pt x="160261" y="100444"/>
                  </a:moveTo>
                  <a:lnTo>
                    <a:pt x="520" y="100444"/>
                  </a:lnTo>
                  <a:lnTo>
                    <a:pt x="787" y="151663"/>
                  </a:lnTo>
                  <a:lnTo>
                    <a:pt x="144475" y="151663"/>
                  </a:lnTo>
                  <a:lnTo>
                    <a:pt x="160261" y="100444"/>
                  </a:lnTo>
                  <a:close/>
                </a:path>
                <a:path w="191770" h="553720">
                  <a:moveTo>
                    <a:pt x="191211" y="0"/>
                  </a:moveTo>
                  <a:lnTo>
                    <a:pt x="0" y="0"/>
                  </a:lnTo>
                  <a:lnTo>
                    <a:pt x="266" y="51219"/>
                  </a:lnTo>
                  <a:lnTo>
                    <a:pt x="175437" y="51219"/>
                  </a:lnTo>
                  <a:lnTo>
                    <a:pt x="191211" y="0"/>
                  </a:lnTo>
                  <a:close/>
                </a:path>
              </a:pathLst>
            </a:custGeom>
            <a:solidFill>
              <a:srgbClr val="21252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4270785" y="4251116"/>
              <a:ext cx="1735455" cy="1149350"/>
            </a:xfrm>
            <a:custGeom>
              <a:avLst/>
              <a:gdLst/>
              <a:ahLst/>
              <a:cxnLst/>
              <a:rect l="l" t="t" r="r" b="b"/>
              <a:pathLst>
                <a:path w="1735454" h="1149350">
                  <a:moveTo>
                    <a:pt x="709393" y="0"/>
                  </a:moveTo>
                  <a:lnTo>
                    <a:pt x="635234" y="3691"/>
                  </a:lnTo>
                  <a:lnTo>
                    <a:pt x="562989" y="19976"/>
                  </a:lnTo>
                  <a:lnTo>
                    <a:pt x="494618" y="48352"/>
                  </a:lnTo>
                  <a:lnTo>
                    <a:pt x="432087" y="88318"/>
                  </a:lnTo>
                  <a:lnTo>
                    <a:pt x="377356" y="139373"/>
                  </a:lnTo>
                  <a:lnTo>
                    <a:pt x="332389" y="201016"/>
                  </a:lnTo>
                  <a:lnTo>
                    <a:pt x="314181" y="235651"/>
                  </a:lnTo>
                  <a:lnTo>
                    <a:pt x="299149" y="272745"/>
                  </a:lnTo>
                  <a:lnTo>
                    <a:pt x="287541" y="312235"/>
                  </a:lnTo>
                  <a:lnTo>
                    <a:pt x="279599" y="354059"/>
                  </a:lnTo>
                  <a:lnTo>
                    <a:pt x="275571" y="398153"/>
                  </a:lnTo>
                  <a:lnTo>
                    <a:pt x="235203" y="411468"/>
                  </a:lnTo>
                  <a:lnTo>
                    <a:pt x="198142" y="427984"/>
                  </a:lnTo>
                  <a:lnTo>
                    <a:pt x="164359" y="447445"/>
                  </a:lnTo>
                  <a:lnTo>
                    <a:pt x="106501" y="494173"/>
                  </a:lnTo>
                  <a:lnTo>
                    <a:pt x="61383" y="549604"/>
                  </a:lnTo>
                  <a:lnTo>
                    <a:pt x="28757" y="611685"/>
                  </a:lnTo>
                  <a:lnTo>
                    <a:pt x="8378" y="678368"/>
                  </a:lnTo>
                  <a:lnTo>
                    <a:pt x="0" y="747601"/>
                  </a:lnTo>
                  <a:lnTo>
                    <a:pt x="233" y="782533"/>
                  </a:lnTo>
                  <a:lnTo>
                    <a:pt x="9391" y="851747"/>
                  </a:lnTo>
                  <a:lnTo>
                    <a:pt x="29933" y="918386"/>
                  </a:lnTo>
                  <a:lnTo>
                    <a:pt x="61612" y="980397"/>
                  </a:lnTo>
                  <a:lnTo>
                    <a:pt x="104181" y="1035732"/>
                  </a:lnTo>
                  <a:lnTo>
                    <a:pt x="157394" y="1082340"/>
                  </a:lnTo>
                  <a:lnTo>
                    <a:pt x="221004" y="1118170"/>
                  </a:lnTo>
                  <a:lnTo>
                    <a:pt x="294764" y="1141172"/>
                  </a:lnTo>
                  <a:lnTo>
                    <a:pt x="335374" y="1147221"/>
                  </a:lnTo>
                  <a:lnTo>
                    <a:pt x="378429" y="1149295"/>
                  </a:lnTo>
                  <a:lnTo>
                    <a:pt x="1424629" y="1149295"/>
                  </a:lnTo>
                  <a:lnTo>
                    <a:pt x="1467330" y="1146751"/>
                  </a:lnTo>
                  <a:lnTo>
                    <a:pt x="1507089" y="1139379"/>
                  </a:lnTo>
                  <a:lnTo>
                    <a:pt x="1543852" y="1127567"/>
                  </a:lnTo>
                  <a:lnTo>
                    <a:pt x="1608172" y="1092176"/>
                  </a:lnTo>
                  <a:lnTo>
                    <a:pt x="1659856" y="1043680"/>
                  </a:lnTo>
                  <a:lnTo>
                    <a:pt x="1698468" y="985187"/>
                  </a:lnTo>
                  <a:lnTo>
                    <a:pt x="1723572" y="919800"/>
                  </a:lnTo>
                  <a:lnTo>
                    <a:pt x="1734734" y="850625"/>
                  </a:lnTo>
                  <a:lnTo>
                    <a:pt x="1734950" y="815587"/>
                  </a:lnTo>
                  <a:lnTo>
                    <a:pt x="1731518" y="780766"/>
                  </a:lnTo>
                  <a:lnTo>
                    <a:pt x="1713489" y="713328"/>
                  </a:lnTo>
                  <a:lnTo>
                    <a:pt x="1680211" y="651417"/>
                  </a:lnTo>
                  <a:lnTo>
                    <a:pt x="1631250" y="598137"/>
                  </a:lnTo>
                  <a:lnTo>
                    <a:pt x="1566169" y="556594"/>
                  </a:lnTo>
                  <a:lnTo>
                    <a:pt x="1527550" y="541193"/>
                  </a:lnTo>
                  <a:lnTo>
                    <a:pt x="1523209" y="495230"/>
                  </a:lnTo>
                  <a:lnTo>
                    <a:pt x="1513765" y="451380"/>
                  </a:lnTo>
                  <a:lnTo>
                    <a:pt x="1499566" y="409874"/>
                  </a:lnTo>
                  <a:lnTo>
                    <a:pt x="1480958" y="370941"/>
                  </a:lnTo>
                  <a:lnTo>
                    <a:pt x="1458290" y="334811"/>
                  </a:lnTo>
                  <a:lnTo>
                    <a:pt x="1431907" y="301712"/>
                  </a:lnTo>
                  <a:lnTo>
                    <a:pt x="1402157" y="271875"/>
                  </a:lnTo>
                  <a:lnTo>
                    <a:pt x="1369387" y="245529"/>
                  </a:lnTo>
                  <a:lnTo>
                    <a:pt x="1333945" y="222904"/>
                  </a:lnTo>
                  <a:lnTo>
                    <a:pt x="1296177" y="204229"/>
                  </a:lnTo>
                  <a:lnTo>
                    <a:pt x="1256431" y="189733"/>
                  </a:lnTo>
                  <a:lnTo>
                    <a:pt x="1215054" y="179646"/>
                  </a:lnTo>
                  <a:lnTo>
                    <a:pt x="1172392" y="174198"/>
                  </a:lnTo>
                  <a:lnTo>
                    <a:pt x="1128794" y="173618"/>
                  </a:lnTo>
                  <a:lnTo>
                    <a:pt x="1084606" y="178136"/>
                  </a:lnTo>
                  <a:lnTo>
                    <a:pt x="1040175" y="187981"/>
                  </a:lnTo>
                  <a:lnTo>
                    <a:pt x="1014146" y="152666"/>
                  </a:lnTo>
                  <a:lnTo>
                    <a:pt x="985896" y="121188"/>
                  </a:lnTo>
                  <a:lnTo>
                    <a:pt x="955671" y="93486"/>
                  </a:lnTo>
                  <a:lnTo>
                    <a:pt x="923715" y="69495"/>
                  </a:lnTo>
                  <a:lnTo>
                    <a:pt x="890275" y="49154"/>
                  </a:lnTo>
                  <a:lnTo>
                    <a:pt x="855596" y="32400"/>
                  </a:lnTo>
                  <a:lnTo>
                    <a:pt x="783501" y="9402"/>
                  </a:lnTo>
                  <a:lnTo>
                    <a:pt x="746576" y="3033"/>
                  </a:lnTo>
                  <a:lnTo>
                    <a:pt x="70939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4488548" y="2510002"/>
              <a:ext cx="2571750" cy="2654935"/>
            </a:xfrm>
            <a:custGeom>
              <a:avLst/>
              <a:gdLst/>
              <a:ahLst/>
              <a:cxnLst/>
              <a:rect l="l" t="t" r="r" b="b"/>
              <a:pathLst>
                <a:path w="2571750" h="2654935">
                  <a:moveTo>
                    <a:pt x="734618" y="1278115"/>
                  </a:moveTo>
                  <a:lnTo>
                    <a:pt x="732688" y="1268564"/>
                  </a:lnTo>
                  <a:lnTo>
                    <a:pt x="727417" y="1260754"/>
                  </a:lnTo>
                  <a:lnTo>
                    <a:pt x="719607" y="1255496"/>
                  </a:lnTo>
                  <a:lnTo>
                    <a:pt x="710057" y="1253566"/>
                  </a:lnTo>
                  <a:lnTo>
                    <a:pt x="24549" y="1253566"/>
                  </a:lnTo>
                  <a:lnTo>
                    <a:pt x="14998" y="1255496"/>
                  </a:lnTo>
                  <a:lnTo>
                    <a:pt x="7188" y="1260754"/>
                  </a:lnTo>
                  <a:lnTo>
                    <a:pt x="1930" y="1268564"/>
                  </a:lnTo>
                  <a:lnTo>
                    <a:pt x="0" y="1278115"/>
                  </a:lnTo>
                  <a:lnTo>
                    <a:pt x="1930" y="1287678"/>
                  </a:lnTo>
                  <a:lnTo>
                    <a:pt x="7188" y="1295488"/>
                  </a:lnTo>
                  <a:lnTo>
                    <a:pt x="14998" y="1300746"/>
                  </a:lnTo>
                  <a:lnTo>
                    <a:pt x="24549" y="1302677"/>
                  </a:lnTo>
                  <a:lnTo>
                    <a:pt x="710057" y="1302677"/>
                  </a:lnTo>
                  <a:lnTo>
                    <a:pt x="719607" y="1300746"/>
                  </a:lnTo>
                  <a:lnTo>
                    <a:pt x="727417" y="1295488"/>
                  </a:lnTo>
                  <a:lnTo>
                    <a:pt x="732688" y="1287678"/>
                  </a:lnTo>
                  <a:lnTo>
                    <a:pt x="734618" y="1278115"/>
                  </a:lnTo>
                  <a:close/>
                </a:path>
                <a:path w="2571750" h="2654935">
                  <a:moveTo>
                    <a:pt x="823696" y="1608277"/>
                  </a:moveTo>
                  <a:lnTo>
                    <a:pt x="820597" y="1599031"/>
                  </a:lnTo>
                  <a:lnTo>
                    <a:pt x="814133" y="1591716"/>
                  </a:lnTo>
                  <a:lnTo>
                    <a:pt x="805675" y="1587576"/>
                  </a:lnTo>
                  <a:lnTo>
                    <a:pt x="796290" y="1586928"/>
                  </a:lnTo>
                  <a:lnTo>
                    <a:pt x="787057" y="1590052"/>
                  </a:lnTo>
                  <a:lnTo>
                    <a:pt x="193395" y="1932787"/>
                  </a:lnTo>
                  <a:lnTo>
                    <a:pt x="186080" y="1939239"/>
                  </a:lnTo>
                  <a:lnTo>
                    <a:pt x="181952" y="1947697"/>
                  </a:lnTo>
                  <a:lnTo>
                    <a:pt x="181305" y="1957095"/>
                  </a:lnTo>
                  <a:lnTo>
                    <a:pt x="184416" y="1966328"/>
                  </a:lnTo>
                  <a:lnTo>
                    <a:pt x="188950" y="1974202"/>
                  </a:lnTo>
                  <a:lnTo>
                    <a:pt x="197218" y="1978609"/>
                  </a:lnTo>
                  <a:lnTo>
                    <a:pt x="205701" y="1978609"/>
                  </a:lnTo>
                  <a:lnTo>
                    <a:pt x="209867" y="1978609"/>
                  </a:lnTo>
                  <a:lnTo>
                    <a:pt x="214083" y="1977555"/>
                  </a:lnTo>
                  <a:lnTo>
                    <a:pt x="811618" y="1632572"/>
                  </a:lnTo>
                  <a:lnTo>
                    <a:pt x="818921" y="1626120"/>
                  </a:lnTo>
                  <a:lnTo>
                    <a:pt x="823048" y="1617662"/>
                  </a:lnTo>
                  <a:lnTo>
                    <a:pt x="823696" y="1608277"/>
                  </a:lnTo>
                  <a:close/>
                </a:path>
                <a:path w="2571750" h="2654935">
                  <a:moveTo>
                    <a:pt x="823696" y="947966"/>
                  </a:moveTo>
                  <a:lnTo>
                    <a:pt x="217944" y="580910"/>
                  </a:lnTo>
                  <a:lnTo>
                    <a:pt x="208686" y="577799"/>
                  </a:lnTo>
                  <a:lnTo>
                    <a:pt x="199301" y="578459"/>
                  </a:lnTo>
                  <a:lnTo>
                    <a:pt x="190855" y="582587"/>
                  </a:lnTo>
                  <a:lnTo>
                    <a:pt x="184404" y="589902"/>
                  </a:lnTo>
                  <a:lnTo>
                    <a:pt x="181305" y="599147"/>
                  </a:lnTo>
                  <a:lnTo>
                    <a:pt x="181952" y="608533"/>
                  </a:lnTo>
                  <a:lnTo>
                    <a:pt x="186080" y="616991"/>
                  </a:lnTo>
                  <a:lnTo>
                    <a:pt x="193382" y="623443"/>
                  </a:lnTo>
                  <a:lnTo>
                    <a:pt x="790930" y="968425"/>
                  </a:lnTo>
                  <a:lnTo>
                    <a:pt x="795134" y="969479"/>
                  </a:lnTo>
                  <a:lnTo>
                    <a:pt x="799299" y="969479"/>
                  </a:lnTo>
                  <a:lnTo>
                    <a:pt x="807783" y="969479"/>
                  </a:lnTo>
                  <a:lnTo>
                    <a:pt x="816051" y="965073"/>
                  </a:lnTo>
                  <a:lnTo>
                    <a:pt x="820585" y="957199"/>
                  </a:lnTo>
                  <a:lnTo>
                    <a:pt x="823696" y="947966"/>
                  </a:lnTo>
                  <a:close/>
                </a:path>
                <a:path w="2571750" h="2654935">
                  <a:moveTo>
                    <a:pt x="1067612" y="1858251"/>
                  </a:moveTo>
                  <a:lnTo>
                    <a:pt x="1066952" y="1848866"/>
                  </a:lnTo>
                  <a:lnTo>
                    <a:pt x="1062824" y="1840407"/>
                  </a:lnTo>
                  <a:lnTo>
                    <a:pt x="1055522" y="1833943"/>
                  </a:lnTo>
                  <a:lnTo>
                    <a:pt x="1046251" y="1830844"/>
                  </a:lnTo>
                  <a:lnTo>
                    <a:pt x="1036866" y="1831505"/>
                  </a:lnTo>
                  <a:lnTo>
                    <a:pt x="1028420" y="1835632"/>
                  </a:lnTo>
                  <a:lnTo>
                    <a:pt x="1021969" y="1842960"/>
                  </a:lnTo>
                  <a:lnTo>
                    <a:pt x="679221" y="2436609"/>
                  </a:lnTo>
                  <a:lnTo>
                    <a:pt x="676122" y="2445855"/>
                  </a:lnTo>
                  <a:lnTo>
                    <a:pt x="676770" y="2455240"/>
                  </a:lnTo>
                  <a:lnTo>
                    <a:pt x="680897" y="2463698"/>
                  </a:lnTo>
                  <a:lnTo>
                    <a:pt x="688200" y="2470162"/>
                  </a:lnTo>
                  <a:lnTo>
                    <a:pt x="692086" y="2472398"/>
                  </a:lnTo>
                  <a:lnTo>
                    <a:pt x="696302" y="2473439"/>
                  </a:lnTo>
                  <a:lnTo>
                    <a:pt x="700455" y="2473439"/>
                  </a:lnTo>
                  <a:lnTo>
                    <a:pt x="708939" y="2473439"/>
                  </a:lnTo>
                  <a:lnTo>
                    <a:pt x="717207" y="2469032"/>
                  </a:lnTo>
                  <a:lnTo>
                    <a:pt x="1064501" y="1867496"/>
                  </a:lnTo>
                  <a:lnTo>
                    <a:pt x="1067612" y="1858251"/>
                  </a:lnTo>
                  <a:close/>
                </a:path>
                <a:path w="2571750" h="2654935">
                  <a:moveTo>
                    <a:pt x="1067612" y="697979"/>
                  </a:moveTo>
                  <a:lnTo>
                    <a:pt x="721766" y="95084"/>
                  </a:lnTo>
                  <a:lnTo>
                    <a:pt x="697445" y="82969"/>
                  </a:lnTo>
                  <a:lnTo>
                    <a:pt x="688213" y="86080"/>
                  </a:lnTo>
                  <a:lnTo>
                    <a:pt x="680897" y="92544"/>
                  </a:lnTo>
                  <a:lnTo>
                    <a:pt x="676770" y="101003"/>
                  </a:lnTo>
                  <a:lnTo>
                    <a:pt x="676122" y="110388"/>
                  </a:lnTo>
                  <a:lnTo>
                    <a:pt x="679234" y="119621"/>
                  </a:lnTo>
                  <a:lnTo>
                    <a:pt x="1026528" y="721169"/>
                  </a:lnTo>
                  <a:lnTo>
                    <a:pt x="1034796" y="725576"/>
                  </a:lnTo>
                  <a:lnTo>
                    <a:pt x="1043266" y="725576"/>
                  </a:lnTo>
                  <a:lnTo>
                    <a:pt x="1047432" y="725576"/>
                  </a:lnTo>
                  <a:lnTo>
                    <a:pt x="1051661" y="724522"/>
                  </a:lnTo>
                  <a:lnTo>
                    <a:pt x="1055535" y="722287"/>
                  </a:lnTo>
                  <a:lnTo>
                    <a:pt x="1062837" y="715835"/>
                  </a:lnTo>
                  <a:lnTo>
                    <a:pt x="1066952" y="707377"/>
                  </a:lnTo>
                  <a:lnTo>
                    <a:pt x="1067612" y="697979"/>
                  </a:lnTo>
                  <a:close/>
                </a:path>
                <a:path w="2571750" h="2654935">
                  <a:moveTo>
                    <a:pt x="1400987" y="1944484"/>
                  </a:moveTo>
                  <a:lnTo>
                    <a:pt x="1399057" y="1934946"/>
                  </a:lnTo>
                  <a:lnTo>
                    <a:pt x="1393786" y="1927148"/>
                  </a:lnTo>
                  <a:lnTo>
                    <a:pt x="1385989" y="1921878"/>
                  </a:lnTo>
                  <a:lnTo>
                    <a:pt x="1376426" y="1919947"/>
                  </a:lnTo>
                  <a:lnTo>
                    <a:pt x="1366875" y="1921878"/>
                  </a:lnTo>
                  <a:lnTo>
                    <a:pt x="1359065" y="1927148"/>
                  </a:lnTo>
                  <a:lnTo>
                    <a:pt x="1353794" y="1934946"/>
                  </a:lnTo>
                  <a:lnTo>
                    <a:pt x="1351864" y="1944484"/>
                  </a:lnTo>
                  <a:lnTo>
                    <a:pt x="1351864" y="2629992"/>
                  </a:lnTo>
                  <a:lnTo>
                    <a:pt x="1353794" y="2639568"/>
                  </a:lnTo>
                  <a:lnTo>
                    <a:pt x="1359065" y="2647365"/>
                  </a:lnTo>
                  <a:lnTo>
                    <a:pt x="1366875" y="2652636"/>
                  </a:lnTo>
                  <a:lnTo>
                    <a:pt x="1376426" y="2654554"/>
                  </a:lnTo>
                  <a:lnTo>
                    <a:pt x="1385989" y="2652636"/>
                  </a:lnTo>
                  <a:lnTo>
                    <a:pt x="1393786" y="2647365"/>
                  </a:lnTo>
                  <a:lnTo>
                    <a:pt x="1399057" y="2639568"/>
                  </a:lnTo>
                  <a:lnTo>
                    <a:pt x="1400987" y="2629992"/>
                  </a:lnTo>
                  <a:lnTo>
                    <a:pt x="1400987" y="1944484"/>
                  </a:lnTo>
                  <a:close/>
                </a:path>
                <a:path w="2571750" h="2654935">
                  <a:moveTo>
                    <a:pt x="1400987" y="0"/>
                  </a:moveTo>
                  <a:lnTo>
                    <a:pt x="1351864" y="0"/>
                  </a:lnTo>
                  <a:lnTo>
                    <a:pt x="1351864" y="611733"/>
                  </a:lnTo>
                  <a:lnTo>
                    <a:pt x="1353794" y="621296"/>
                  </a:lnTo>
                  <a:lnTo>
                    <a:pt x="1359065" y="629107"/>
                  </a:lnTo>
                  <a:lnTo>
                    <a:pt x="1366875" y="634365"/>
                  </a:lnTo>
                  <a:lnTo>
                    <a:pt x="1376426" y="636295"/>
                  </a:lnTo>
                  <a:lnTo>
                    <a:pt x="1385989" y="634365"/>
                  </a:lnTo>
                  <a:lnTo>
                    <a:pt x="1393786" y="629107"/>
                  </a:lnTo>
                  <a:lnTo>
                    <a:pt x="1399057" y="621296"/>
                  </a:lnTo>
                  <a:lnTo>
                    <a:pt x="1400987" y="611733"/>
                  </a:lnTo>
                  <a:lnTo>
                    <a:pt x="1400987" y="0"/>
                  </a:lnTo>
                  <a:close/>
                </a:path>
                <a:path w="2571750" h="2654935">
                  <a:moveTo>
                    <a:pt x="1912188" y="1278128"/>
                  </a:moveTo>
                  <a:lnTo>
                    <a:pt x="1910003" y="1229436"/>
                  </a:lnTo>
                  <a:lnTo>
                    <a:pt x="1903539" y="1181950"/>
                  </a:lnTo>
                  <a:lnTo>
                    <a:pt x="1893023" y="1135875"/>
                  </a:lnTo>
                  <a:lnTo>
                    <a:pt x="1878622" y="1091387"/>
                  </a:lnTo>
                  <a:lnTo>
                    <a:pt x="1860524" y="1048677"/>
                  </a:lnTo>
                  <a:lnTo>
                    <a:pt x="1838934" y="1007935"/>
                  </a:lnTo>
                  <a:lnTo>
                    <a:pt x="1814042" y="969365"/>
                  </a:lnTo>
                  <a:lnTo>
                    <a:pt x="1786026" y="933145"/>
                  </a:lnTo>
                  <a:lnTo>
                    <a:pt x="1755089" y="899477"/>
                  </a:lnTo>
                  <a:lnTo>
                    <a:pt x="1721408" y="868527"/>
                  </a:lnTo>
                  <a:lnTo>
                    <a:pt x="1685188" y="840524"/>
                  </a:lnTo>
                  <a:lnTo>
                    <a:pt x="1646618" y="815619"/>
                  </a:lnTo>
                  <a:lnTo>
                    <a:pt x="1605889" y="794029"/>
                  </a:lnTo>
                  <a:lnTo>
                    <a:pt x="1563179" y="775944"/>
                  </a:lnTo>
                  <a:lnTo>
                    <a:pt x="1518691" y="761542"/>
                  </a:lnTo>
                  <a:lnTo>
                    <a:pt x="1472603" y="751014"/>
                  </a:lnTo>
                  <a:lnTo>
                    <a:pt x="1425117" y="744562"/>
                  </a:lnTo>
                  <a:lnTo>
                    <a:pt x="1376426" y="742365"/>
                  </a:lnTo>
                  <a:lnTo>
                    <a:pt x="1327734" y="744562"/>
                  </a:lnTo>
                  <a:lnTo>
                    <a:pt x="1280261" y="751014"/>
                  </a:lnTo>
                  <a:lnTo>
                    <a:pt x="1234173" y="761542"/>
                  </a:lnTo>
                  <a:lnTo>
                    <a:pt x="1189685" y="775944"/>
                  </a:lnTo>
                  <a:lnTo>
                    <a:pt x="1146975" y="794029"/>
                  </a:lnTo>
                  <a:lnTo>
                    <a:pt x="1106233" y="815619"/>
                  </a:lnTo>
                  <a:lnTo>
                    <a:pt x="1067663" y="840524"/>
                  </a:lnTo>
                  <a:lnTo>
                    <a:pt x="1031443" y="868527"/>
                  </a:lnTo>
                  <a:lnTo>
                    <a:pt x="997775" y="899477"/>
                  </a:lnTo>
                  <a:lnTo>
                    <a:pt x="966838" y="933145"/>
                  </a:lnTo>
                  <a:lnTo>
                    <a:pt x="938822" y="969365"/>
                  </a:lnTo>
                  <a:lnTo>
                    <a:pt x="913930" y="1007935"/>
                  </a:lnTo>
                  <a:lnTo>
                    <a:pt x="892340" y="1048677"/>
                  </a:lnTo>
                  <a:lnTo>
                    <a:pt x="874242" y="1091387"/>
                  </a:lnTo>
                  <a:lnTo>
                    <a:pt x="859840" y="1135875"/>
                  </a:lnTo>
                  <a:lnTo>
                    <a:pt x="849312" y="1181950"/>
                  </a:lnTo>
                  <a:lnTo>
                    <a:pt x="842860" y="1229436"/>
                  </a:lnTo>
                  <a:lnTo>
                    <a:pt x="840663" y="1278128"/>
                  </a:lnTo>
                  <a:lnTo>
                    <a:pt x="842860" y="1326819"/>
                  </a:lnTo>
                  <a:lnTo>
                    <a:pt x="849312" y="1374305"/>
                  </a:lnTo>
                  <a:lnTo>
                    <a:pt x="859840" y="1420380"/>
                  </a:lnTo>
                  <a:lnTo>
                    <a:pt x="874242" y="1464868"/>
                  </a:lnTo>
                  <a:lnTo>
                    <a:pt x="892340" y="1507578"/>
                  </a:lnTo>
                  <a:lnTo>
                    <a:pt x="913930" y="1548307"/>
                  </a:lnTo>
                  <a:lnTo>
                    <a:pt x="938822" y="1586877"/>
                  </a:lnTo>
                  <a:lnTo>
                    <a:pt x="966838" y="1623098"/>
                  </a:lnTo>
                  <a:lnTo>
                    <a:pt x="997775" y="1656778"/>
                  </a:lnTo>
                  <a:lnTo>
                    <a:pt x="1031443" y="1687715"/>
                  </a:lnTo>
                  <a:lnTo>
                    <a:pt x="1067663" y="1715731"/>
                  </a:lnTo>
                  <a:lnTo>
                    <a:pt x="1106233" y="1740623"/>
                  </a:lnTo>
                  <a:lnTo>
                    <a:pt x="1146975" y="1762213"/>
                  </a:lnTo>
                  <a:lnTo>
                    <a:pt x="1189685" y="1780298"/>
                  </a:lnTo>
                  <a:lnTo>
                    <a:pt x="1234173" y="1794700"/>
                  </a:lnTo>
                  <a:lnTo>
                    <a:pt x="1280261" y="1805228"/>
                  </a:lnTo>
                  <a:lnTo>
                    <a:pt x="1327734" y="1811680"/>
                  </a:lnTo>
                  <a:lnTo>
                    <a:pt x="1376426" y="1813877"/>
                  </a:lnTo>
                  <a:lnTo>
                    <a:pt x="1425117" y="1811680"/>
                  </a:lnTo>
                  <a:lnTo>
                    <a:pt x="1472603" y="1805228"/>
                  </a:lnTo>
                  <a:lnTo>
                    <a:pt x="1518691" y="1794700"/>
                  </a:lnTo>
                  <a:lnTo>
                    <a:pt x="1563179" y="1780298"/>
                  </a:lnTo>
                  <a:lnTo>
                    <a:pt x="1605889" y="1762213"/>
                  </a:lnTo>
                  <a:lnTo>
                    <a:pt x="1646618" y="1740623"/>
                  </a:lnTo>
                  <a:lnTo>
                    <a:pt x="1685188" y="1715731"/>
                  </a:lnTo>
                  <a:lnTo>
                    <a:pt x="1721408" y="1687715"/>
                  </a:lnTo>
                  <a:lnTo>
                    <a:pt x="1755089" y="1656778"/>
                  </a:lnTo>
                  <a:lnTo>
                    <a:pt x="1786026" y="1623098"/>
                  </a:lnTo>
                  <a:lnTo>
                    <a:pt x="1814042" y="1586877"/>
                  </a:lnTo>
                  <a:lnTo>
                    <a:pt x="1838934" y="1548307"/>
                  </a:lnTo>
                  <a:lnTo>
                    <a:pt x="1860524" y="1507578"/>
                  </a:lnTo>
                  <a:lnTo>
                    <a:pt x="1878622" y="1464868"/>
                  </a:lnTo>
                  <a:lnTo>
                    <a:pt x="1893023" y="1420380"/>
                  </a:lnTo>
                  <a:lnTo>
                    <a:pt x="1903539" y="1374305"/>
                  </a:lnTo>
                  <a:lnTo>
                    <a:pt x="1910003" y="1326819"/>
                  </a:lnTo>
                  <a:lnTo>
                    <a:pt x="1912188" y="1278128"/>
                  </a:lnTo>
                  <a:close/>
                </a:path>
                <a:path w="2571750" h="2654935">
                  <a:moveTo>
                    <a:pt x="2076729" y="2445855"/>
                  </a:moveTo>
                  <a:lnTo>
                    <a:pt x="1730883" y="1842960"/>
                  </a:lnTo>
                  <a:lnTo>
                    <a:pt x="1706587" y="1830844"/>
                  </a:lnTo>
                  <a:lnTo>
                    <a:pt x="1697342" y="1833943"/>
                  </a:lnTo>
                  <a:lnTo>
                    <a:pt x="1690027" y="1840407"/>
                  </a:lnTo>
                  <a:lnTo>
                    <a:pt x="1685899" y="1848866"/>
                  </a:lnTo>
                  <a:lnTo>
                    <a:pt x="1685251" y="1858251"/>
                  </a:lnTo>
                  <a:lnTo>
                    <a:pt x="1688350" y="1867496"/>
                  </a:lnTo>
                  <a:lnTo>
                    <a:pt x="2035632" y="2469032"/>
                  </a:lnTo>
                  <a:lnTo>
                    <a:pt x="2043899" y="2473439"/>
                  </a:lnTo>
                  <a:lnTo>
                    <a:pt x="2052383" y="2473439"/>
                  </a:lnTo>
                  <a:lnTo>
                    <a:pt x="2056549" y="2473439"/>
                  </a:lnTo>
                  <a:lnTo>
                    <a:pt x="2060752" y="2472398"/>
                  </a:lnTo>
                  <a:lnTo>
                    <a:pt x="2064639" y="2470162"/>
                  </a:lnTo>
                  <a:lnTo>
                    <a:pt x="2071954" y="2463698"/>
                  </a:lnTo>
                  <a:lnTo>
                    <a:pt x="2076081" y="2455240"/>
                  </a:lnTo>
                  <a:lnTo>
                    <a:pt x="2076729" y="2445855"/>
                  </a:lnTo>
                  <a:close/>
                </a:path>
                <a:path w="2571750" h="2654935">
                  <a:moveTo>
                    <a:pt x="2076729" y="110388"/>
                  </a:moveTo>
                  <a:lnTo>
                    <a:pt x="2076081" y="101003"/>
                  </a:lnTo>
                  <a:lnTo>
                    <a:pt x="2071966" y="92544"/>
                  </a:lnTo>
                  <a:lnTo>
                    <a:pt x="2064639" y="86093"/>
                  </a:lnTo>
                  <a:lnTo>
                    <a:pt x="2055380" y="82969"/>
                  </a:lnTo>
                  <a:lnTo>
                    <a:pt x="2045995" y="83629"/>
                  </a:lnTo>
                  <a:lnTo>
                    <a:pt x="2037537" y="87757"/>
                  </a:lnTo>
                  <a:lnTo>
                    <a:pt x="2031098" y="95072"/>
                  </a:lnTo>
                  <a:lnTo>
                    <a:pt x="1784311" y="522528"/>
                  </a:lnTo>
                  <a:lnTo>
                    <a:pt x="1781213" y="531774"/>
                  </a:lnTo>
                  <a:lnTo>
                    <a:pt x="1781873" y="541172"/>
                  </a:lnTo>
                  <a:lnTo>
                    <a:pt x="1786001" y="549630"/>
                  </a:lnTo>
                  <a:lnTo>
                    <a:pt x="1793303" y="556082"/>
                  </a:lnTo>
                  <a:lnTo>
                    <a:pt x="1797177" y="558317"/>
                  </a:lnTo>
                  <a:lnTo>
                    <a:pt x="1801393" y="559384"/>
                  </a:lnTo>
                  <a:lnTo>
                    <a:pt x="1805559" y="559384"/>
                  </a:lnTo>
                  <a:lnTo>
                    <a:pt x="1814042" y="559384"/>
                  </a:lnTo>
                  <a:lnTo>
                    <a:pt x="1822297" y="554964"/>
                  </a:lnTo>
                  <a:lnTo>
                    <a:pt x="2073617" y="119634"/>
                  </a:lnTo>
                  <a:lnTo>
                    <a:pt x="2076729" y="110388"/>
                  </a:lnTo>
                  <a:close/>
                </a:path>
                <a:path w="2571750" h="2654935">
                  <a:moveTo>
                    <a:pt x="2571559" y="1957095"/>
                  </a:moveTo>
                  <a:lnTo>
                    <a:pt x="1965807" y="1590052"/>
                  </a:lnTo>
                  <a:lnTo>
                    <a:pt x="1956536" y="1586928"/>
                  </a:lnTo>
                  <a:lnTo>
                    <a:pt x="1947151" y="1587576"/>
                  </a:lnTo>
                  <a:lnTo>
                    <a:pt x="1938705" y="1591716"/>
                  </a:lnTo>
                  <a:lnTo>
                    <a:pt x="1932254" y="1599031"/>
                  </a:lnTo>
                  <a:lnTo>
                    <a:pt x="1929142" y="1608277"/>
                  </a:lnTo>
                  <a:lnTo>
                    <a:pt x="1929803" y="1617662"/>
                  </a:lnTo>
                  <a:lnTo>
                    <a:pt x="1933930" y="1626120"/>
                  </a:lnTo>
                  <a:lnTo>
                    <a:pt x="1941245" y="1632572"/>
                  </a:lnTo>
                  <a:lnTo>
                    <a:pt x="2538793" y="1977555"/>
                  </a:lnTo>
                  <a:lnTo>
                    <a:pt x="2543010" y="1978609"/>
                  </a:lnTo>
                  <a:lnTo>
                    <a:pt x="2547162" y="1978609"/>
                  </a:lnTo>
                  <a:lnTo>
                    <a:pt x="2555646" y="1978609"/>
                  </a:lnTo>
                  <a:lnTo>
                    <a:pt x="2563914" y="1974202"/>
                  </a:lnTo>
                  <a:lnTo>
                    <a:pt x="2568460" y="1966328"/>
                  </a:lnTo>
                  <a:lnTo>
                    <a:pt x="2571559" y="1957095"/>
                  </a:lnTo>
                  <a:close/>
                </a:path>
                <a:path w="2571750" h="2654935">
                  <a:moveTo>
                    <a:pt x="2571572" y="599147"/>
                  </a:moveTo>
                  <a:lnTo>
                    <a:pt x="2568460" y="589902"/>
                  </a:lnTo>
                  <a:lnTo>
                    <a:pt x="2561996" y="582587"/>
                  </a:lnTo>
                  <a:lnTo>
                    <a:pt x="2553525" y="578459"/>
                  </a:lnTo>
                  <a:lnTo>
                    <a:pt x="2544140" y="577799"/>
                  </a:lnTo>
                  <a:lnTo>
                    <a:pt x="2534907" y="580910"/>
                  </a:lnTo>
                  <a:lnTo>
                    <a:pt x="1941245" y="923658"/>
                  </a:lnTo>
                  <a:lnTo>
                    <a:pt x="1933930" y="930109"/>
                  </a:lnTo>
                  <a:lnTo>
                    <a:pt x="1929803" y="938580"/>
                  </a:lnTo>
                  <a:lnTo>
                    <a:pt x="1929155" y="947966"/>
                  </a:lnTo>
                  <a:lnTo>
                    <a:pt x="1932254" y="957199"/>
                  </a:lnTo>
                  <a:lnTo>
                    <a:pt x="1936800" y="965073"/>
                  </a:lnTo>
                  <a:lnTo>
                    <a:pt x="1945068" y="969479"/>
                  </a:lnTo>
                  <a:lnTo>
                    <a:pt x="1953552" y="969479"/>
                  </a:lnTo>
                  <a:lnTo>
                    <a:pt x="1957705" y="969479"/>
                  </a:lnTo>
                  <a:lnTo>
                    <a:pt x="1961934" y="968425"/>
                  </a:lnTo>
                  <a:lnTo>
                    <a:pt x="2559456" y="623443"/>
                  </a:lnTo>
                  <a:lnTo>
                    <a:pt x="2566784" y="616991"/>
                  </a:lnTo>
                  <a:lnTo>
                    <a:pt x="2570911" y="608533"/>
                  </a:lnTo>
                  <a:lnTo>
                    <a:pt x="2571572" y="5991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5" name="object 2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73808" y="3020436"/>
              <a:ext cx="144704" cy="215138"/>
            </a:xfrm>
            <a:prstGeom prst="rect">
              <a:avLst/>
            </a:prstGeom>
          </p:spPr>
        </p:pic>
        <p:sp>
          <p:nvSpPr>
            <p:cNvPr id="26" name="object 26" descr=""/>
            <p:cNvSpPr/>
            <p:nvPr/>
          </p:nvSpPr>
          <p:spPr>
            <a:xfrm>
              <a:off x="4534839" y="2510015"/>
              <a:ext cx="2707005" cy="2608580"/>
            </a:xfrm>
            <a:custGeom>
              <a:avLst/>
              <a:gdLst/>
              <a:ahLst/>
              <a:cxnLst/>
              <a:rect l="l" t="t" r="r" b="b"/>
              <a:pathLst>
                <a:path w="2707004" h="2608579">
                  <a:moveTo>
                    <a:pt x="710793" y="1453959"/>
                  </a:moveTo>
                  <a:lnTo>
                    <a:pt x="710184" y="1444231"/>
                  </a:lnTo>
                  <a:lnTo>
                    <a:pt x="705840" y="1435481"/>
                  </a:lnTo>
                  <a:lnTo>
                    <a:pt x="698728" y="1429296"/>
                  </a:lnTo>
                  <a:lnTo>
                    <a:pt x="689838" y="1426222"/>
                  </a:lnTo>
                  <a:lnTo>
                    <a:pt x="680123" y="1426857"/>
                  </a:lnTo>
                  <a:lnTo>
                    <a:pt x="17970" y="1604289"/>
                  </a:lnTo>
                  <a:lnTo>
                    <a:pt x="9232" y="1608620"/>
                  </a:lnTo>
                  <a:lnTo>
                    <a:pt x="3060" y="1615719"/>
                  </a:lnTo>
                  <a:lnTo>
                    <a:pt x="0" y="1624622"/>
                  </a:lnTo>
                  <a:lnTo>
                    <a:pt x="622" y="1634350"/>
                  </a:lnTo>
                  <a:lnTo>
                    <a:pt x="4025" y="1641830"/>
                  </a:lnTo>
                  <a:lnTo>
                    <a:pt x="9499" y="1647571"/>
                  </a:lnTo>
                  <a:lnTo>
                    <a:pt x="16446" y="1651266"/>
                  </a:lnTo>
                  <a:lnTo>
                    <a:pt x="24320" y="1652562"/>
                  </a:lnTo>
                  <a:lnTo>
                    <a:pt x="26416" y="1652562"/>
                  </a:lnTo>
                  <a:lnTo>
                    <a:pt x="692823" y="1474292"/>
                  </a:lnTo>
                  <a:lnTo>
                    <a:pt x="710793" y="1453959"/>
                  </a:lnTo>
                  <a:close/>
                </a:path>
                <a:path w="2707004" h="2608579">
                  <a:moveTo>
                    <a:pt x="710793" y="1102271"/>
                  </a:moveTo>
                  <a:lnTo>
                    <a:pt x="30683" y="904506"/>
                  </a:lnTo>
                  <a:lnTo>
                    <a:pt x="20955" y="903884"/>
                  </a:lnTo>
                  <a:lnTo>
                    <a:pt x="12052" y="906945"/>
                  </a:lnTo>
                  <a:lnTo>
                    <a:pt x="4953" y="913130"/>
                  </a:lnTo>
                  <a:lnTo>
                    <a:pt x="609" y="921867"/>
                  </a:lnTo>
                  <a:lnTo>
                    <a:pt x="0" y="931595"/>
                  </a:lnTo>
                  <a:lnTo>
                    <a:pt x="3060" y="940485"/>
                  </a:lnTo>
                  <a:lnTo>
                    <a:pt x="9245" y="947597"/>
                  </a:lnTo>
                  <a:lnTo>
                    <a:pt x="17970" y="951941"/>
                  </a:lnTo>
                  <a:lnTo>
                    <a:pt x="682244" y="1129931"/>
                  </a:lnTo>
                  <a:lnTo>
                    <a:pt x="684377" y="1130198"/>
                  </a:lnTo>
                  <a:lnTo>
                    <a:pt x="686485" y="1130198"/>
                  </a:lnTo>
                  <a:lnTo>
                    <a:pt x="710793" y="1102271"/>
                  </a:lnTo>
                  <a:close/>
                </a:path>
                <a:path w="2707004" h="2608579">
                  <a:moveTo>
                    <a:pt x="883488" y="1749310"/>
                  </a:moveTo>
                  <a:lnTo>
                    <a:pt x="881684" y="1740065"/>
                  </a:lnTo>
                  <a:lnTo>
                    <a:pt x="876300" y="1731949"/>
                  </a:lnTo>
                  <a:lnTo>
                    <a:pt x="868172" y="1726552"/>
                  </a:lnTo>
                  <a:lnTo>
                    <a:pt x="858939" y="1724748"/>
                  </a:lnTo>
                  <a:lnTo>
                    <a:pt x="849693" y="1726552"/>
                  </a:lnTo>
                  <a:lnTo>
                    <a:pt x="841565" y="1731949"/>
                  </a:lnTo>
                  <a:lnTo>
                    <a:pt x="356857" y="2216658"/>
                  </a:lnTo>
                  <a:lnTo>
                    <a:pt x="351459" y="2224786"/>
                  </a:lnTo>
                  <a:lnTo>
                    <a:pt x="349656" y="2234031"/>
                  </a:lnTo>
                  <a:lnTo>
                    <a:pt x="351459" y="2243264"/>
                  </a:lnTo>
                  <a:lnTo>
                    <a:pt x="356857" y="2251392"/>
                  </a:lnTo>
                  <a:lnTo>
                    <a:pt x="361645" y="2256193"/>
                  </a:lnTo>
                  <a:lnTo>
                    <a:pt x="367931" y="2258580"/>
                  </a:lnTo>
                  <a:lnTo>
                    <a:pt x="374205" y="2258580"/>
                  </a:lnTo>
                  <a:lnTo>
                    <a:pt x="380479" y="2258580"/>
                  </a:lnTo>
                  <a:lnTo>
                    <a:pt x="386765" y="2256193"/>
                  </a:lnTo>
                  <a:lnTo>
                    <a:pt x="876300" y="1766658"/>
                  </a:lnTo>
                  <a:lnTo>
                    <a:pt x="881684" y="1758543"/>
                  </a:lnTo>
                  <a:lnTo>
                    <a:pt x="883488" y="1749310"/>
                  </a:lnTo>
                  <a:close/>
                </a:path>
                <a:path w="2707004" h="2608579">
                  <a:moveTo>
                    <a:pt x="883488" y="806907"/>
                  </a:moveTo>
                  <a:lnTo>
                    <a:pt x="391579" y="304825"/>
                  </a:lnTo>
                  <a:lnTo>
                    <a:pt x="374218" y="297624"/>
                  </a:lnTo>
                  <a:lnTo>
                    <a:pt x="364972" y="299427"/>
                  </a:lnTo>
                  <a:lnTo>
                    <a:pt x="356857" y="304825"/>
                  </a:lnTo>
                  <a:lnTo>
                    <a:pt x="351459" y="312940"/>
                  </a:lnTo>
                  <a:lnTo>
                    <a:pt x="349656" y="322186"/>
                  </a:lnTo>
                  <a:lnTo>
                    <a:pt x="351459" y="331419"/>
                  </a:lnTo>
                  <a:lnTo>
                    <a:pt x="356857" y="339547"/>
                  </a:lnTo>
                  <a:lnTo>
                    <a:pt x="846378" y="829068"/>
                  </a:lnTo>
                  <a:lnTo>
                    <a:pt x="852665" y="831469"/>
                  </a:lnTo>
                  <a:lnTo>
                    <a:pt x="858939" y="831469"/>
                  </a:lnTo>
                  <a:lnTo>
                    <a:pt x="865212" y="831469"/>
                  </a:lnTo>
                  <a:lnTo>
                    <a:pt x="871499" y="829068"/>
                  </a:lnTo>
                  <a:lnTo>
                    <a:pt x="876300" y="824268"/>
                  </a:lnTo>
                  <a:lnTo>
                    <a:pt x="881684" y="816140"/>
                  </a:lnTo>
                  <a:lnTo>
                    <a:pt x="883488" y="806907"/>
                  </a:lnTo>
                  <a:close/>
                </a:path>
                <a:path w="2707004" h="2608579">
                  <a:moveTo>
                    <a:pt x="1181989" y="1918411"/>
                  </a:moveTo>
                  <a:lnTo>
                    <a:pt x="1178928" y="1909508"/>
                  </a:lnTo>
                  <a:lnTo>
                    <a:pt x="1172743" y="1902409"/>
                  </a:lnTo>
                  <a:lnTo>
                    <a:pt x="1164005" y="1898065"/>
                  </a:lnTo>
                  <a:lnTo>
                    <a:pt x="1154264" y="1897443"/>
                  </a:lnTo>
                  <a:lnTo>
                    <a:pt x="1145374" y="1900516"/>
                  </a:lnTo>
                  <a:lnTo>
                    <a:pt x="1138275" y="1906701"/>
                  </a:lnTo>
                  <a:lnTo>
                    <a:pt x="1133944" y="1915426"/>
                  </a:lnTo>
                  <a:lnTo>
                    <a:pt x="956538" y="2577579"/>
                  </a:lnTo>
                  <a:lnTo>
                    <a:pt x="955916" y="2587307"/>
                  </a:lnTo>
                  <a:lnTo>
                    <a:pt x="958977" y="2596197"/>
                  </a:lnTo>
                  <a:lnTo>
                    <a:pt x="965161" y="2603309"/>
                  </a:lnTo>
                  <a:lnTo>
                    <a:pt x="973886" y="2607653"/>
                  </a:lnTo>
                  <a:lnTo>
                    <a:pt x="976020" y="2608224"/>
                  </a:lnTo>
                  <a:lnTo>
                    <a:pt x="978154" y="2608491"/>
                  </a:lnTo>
                  <a:lnTo>
                    <a:pt x="980262" y="2608491"/>
                  </a:lnTo>
                  <a:lnTo>
                    <a:pt x="1181379" y="1928139"/>
                  </a:lnTo>
                  <a:lnTo>
                    <a:pt x="1181989" y="1918411"/>
                  </a:lnTo>
                  <a:close/>
                </a:path>
                <a:path w="2707004" h="2608579">
                  <a:moveTo>
                    <a:pt x="1181989" y="637806"/>
                  </a:moveTo>
                  <a:lnTo>
                    <a:pt x="1181379" y="628078"/>
                  </a:lnTo>
                  <a:lnTo>
                    <a:pt x="1013079" y="0"/>
                  </a:lnTo>
                  <a:lnTo>
                    <a:pt x="962253" y="0"/>
                  </a:lnTo>
                  <a:lnTo>
                    <a:pt x="1133970" y="640791"/>
                  </a:lnTo>
                  <a:lnTo>
                    <a:pt x="1157655" y="658990"/>
                  </a:lnTo>
                  <a:lnTo>
                    <a:pt x="1159751" y="658990"/>
                  </a:lnTo>
                  <a:lnTo>
                    <a:pt x="1181989" y="637806"/>
                  </a:lnTo>
                  <a:close/>
                </a:path>
                <a:path w="2707004" h="2608579">
                  <a:moveTo>
                    <a:pt x="1698015" y="0"/>
                  </a:moveTo>
                  <a:lnTo>
                    <a:pt x="1647190" y="0"/>
                  </a:lnTo>
                  <a:lnTo>
                    <a:pt x="1478915" y="628078"/>
                  </a:lnTo>
                  <a:lnTo>
                    <a:pt x="1478292" y="637806"/>
                  </a:lnTo>
                  <a:lnTo>
                    <a:pt x="1481353" y="646709"/>
                  </a:lnTo>
                  <a:lnTo>
                    <a:pt x="1487525" y="653821"/>
                  </a:lnTo>
                  <a:lnTo>
                    <a:pt x="1496263" y="658164"/>
                  </a:lnTo>
                  <a:lnTo>
                    <a:pt x="1498396" y="658723"/>
                  </a:lnTo>
                  <a:lnTo>
                    <a:pt x="1500530" y="658990"/>
                  </a:lnTo>
                  <a:lnTo>
                    <a:pt x="1502625" y="658990"/>
                  </a:lnTo>
                  <a:lnTo>
                    <a:pt x="1698015" y="0"/>
                  </a:lnTo>
                  <a:close/>
                </a:path>
                <a:path w="2707004" h="2608579">
                  <a:moveTo>
                    <a:pt x="1704352" y="2587307"/>
                  </a:moveTo>
                  <a:lnTo>
                    <a:pt x="1526324" y="1915426"/>
                  </a:lnTo>
                  <a:lnTo>
                    <a:pt x="1506004" y="1897443"/>
                  </a:lnTo>
                  <a:lnTo>
                    <a:pt x="1496275" y="1898065"/>
                  </a:lnTo>
                  <a:lnTo>
                    <a:pt x="1487525" y="1902409"/>
                  </a:lnTo>
                  <a:lnTo>
                    <a:pt x="1481340" y="1909508"/>
                  </a:lnTo>
                  <a:lnTo>
                    <a:pt x="1478292" y="1918411"/>
                  </a:lnTo>
                  <a:lnTo>
                    <a:pt x="1478902" y="1928139"/>
                  </a:lnTo>
                  <a:lnTo>
                    <a:pt x="1656321" y="2590279"/>
                  </a:lnTo>
                  <a:lnTo>
                    <a:pt x="1680019" y="2608491"/>
                  </a:lnTo>
                  <a:lnTo>
                    <a:pt x="1682115" y="2608491"/>
                  </a:lnTo>
                  <a:lnTo>
                    <a:pt x="1704352" y="2587307"/>
                  </a:lnTo>
                  <a:close/>
                </a:path>
                <a:path w="2707004" h="2608579">
                  <a:moveTo>
                    <a:pt x="2310612" y="2234031"/>
                  </a:moveTo>
                  <a:lnTo>
                    <a:pt x="1818690" y="1731949"/>
                  </a:lnTo>
                  <a:lnTo>
                    <a:pt x="1801329" y="1724748"/>
                  </a:lnTo>
                  <a:lnTo>
                    <a:pt x="1792097" y="1726552"/>
                  </a:lnTo>
                  <a:lnTo>
                    <a:pt x="1783969" y="1731949"/>
                  </a:lnTo>
                  <a:lnTo>
                    <a:pt x="1778571" y="1740065"/>
                  </a:lnTo>
                  <a:lnTo>
                    <a:pt x="1776780" y="1749310"/>
                  </a:lnTo>
                  <a:lnTo>
                    <a:pt x="1778571" y="1758543"/>
                  </a:lnTo>
                  <a:lnTo>
                    <a:pt x="1783969" y="1766658"/>
                  </a:lnTo>
                  <a:lnTo>
                    <a:pt x="2273503" y="2256193"/>
                  </a:lnTo>
                  <a:lnTo>
                    <a:pt x="2279789" y="2258580"/>
                  </a:lnTo>
                  <a:lnTo>
                    <a:pt x="2286063" y="2258580"/>
                  </a:lnTo>
                  <a:lnTo>
                    <a:pt x="2292337" y="2258580"/>
                  </a:lnTo>
                  <a:lnTo>
                    <a:pt x="2298623" y="2256193"/>
                  </a:lnTo>
                  <a:lnTo>
                    <a:pt x="2303424" y="2251392"/>
                  </a:lnTo>
                  <a:lnTo>
                    <a:pt x="2308822" y="2243264"/>
                  </a:lnTo>
                  <a:lnTo>
                    <a:pt x="2310612" y="2234031"/>
                  </a:lnTo>
                  <a:close/>
                </a:path>
                <a:path w="2707004" h="2608579">
                  <a:moveTo>
                    <a:pt x="2310612" y="322186"/>
                  </a:moveTo>
                  <a:lnTo>
                    <a:pt x="2308822" y="312940"/>
                  </a:lnTo>
                  <a:lnTo>
                    <a:pt x="2303437" y="304825"/>
                  </a:lnTo>
                  <a:lnTo>
                    <a:pt x="2295309" y="299427"/>
                  </a:lnTo>
                  <a:lnTo>
                    <a:pt x="2286063" y="297624"/>
                  </a:lnTo>
                  <a:lnTo>
                    <a:pt x="2276830" y="299427"/>
                  </a:lnTo>
                  <a:lnTo>
                    <a:pt x="2268702" y="304825"/>
                  </a:lnTo>
                  <a:lnTo>
                    <a:pt x="1783981" y="789546"/>
                  </a:lnTo>
                  <a:lnTo>
                    <a:pt x="1778584" y="797661"/>
                  </a:lnTo>
                  <a:lnTo>
                    <a:pt x="1776780" y="806907"/>
                  </a:lnTo>
                  <a:lnTo>
                    <a:pt x="1778584" y="816140"/>
                  </a:lnTo>
                  <a:lnTo>
                    <a:pt x="1783981" y="824268"/>
                  </a:lnTo>
                  <a:lnTo>
                    <a:pt x="1788782" y="829068"/>
                  </a:lnTo>
                  <a:lnTo>
                    <a:pt x="1795068" y="831469"/>
                  </a:lnTo>
                  <a:lnTo>
                    <a:pt x="1801342" y="831469"/>
                  </a:lnTo>
                  <a:lnTo>
                    <a:pt x="1807616" y="831469"/>
                  </a:lnTo>
                  <a:lnTo>
                    <a:pt x="1813902" y="829068"/>
                  </a:lnTo>
                  <a:lnTo>
                    <a:pt x="2303437" y="339547"/>
                  </a:lnTo>
                  <a:lnTo>
                    <a:pt x="2308822" y="331419"/>
                  </a:lnTo>
                  <a:lnTo>
                    <a:pt x="2310612" y="322186"/>
                  </a:lnTo>
                  <a:close/>
                </a:path>
                <a:path w="2707004" h="2608579">
                  <a:moveTo>
                    <a:pt x="2660281" y="1624622"/>
                  </a:moveTo>
                  <a:lnTo>
                    <a:pt x="1980171" y="1426857"/>
                  </a:lnTo>
                  <a:lnTo>
                    <a:pt x="1970455" y="1426235"/>
                  </a:lnTo>
                  <a:lnTo>
                    <a:pt x="1961553" y="1429296"/>
                  </a:lnTo>
                  <a:lnTo>
                    <a:pt x="1954441" y="1435493"/>
                  </a:lnTo>
                  <a:lnTo>
                    <a:pt x="1950097" y="1444231"/>
                  </a:lnTo>
                  <a:lnTo>
                    <a:pt x="1949488" y="1453959"/>
                  </a:lnTo>
                  <a:lnTo>
                    <a:pt x="1952548" y="1462849"/>
                  </a:lnTo>
                  <a:lnTo>
                    <a:pt x="1958733" y="1469961"/>
                  </a:lnTo>
                  <a:lnTo>
                    <a:pt x="1967458" y="1474292"/>
                  </a:lnTo>
                  <a:lnTo>
                    <a:pt x="2631719" y="1652295"/>
                  </a:lnTo>
                  <a:lnTo>
                    <a:pt x="2633865" y="1652562"/>
                  </a:lnTo>
                  <a:lnTo>
                    <a:pt x="2635974" y="1652562"/>
                  </a:lnTo>
                  <a:lnTo>
                    <a:pt x="2660281" y="1624622"/>
                  </a:lnTo>
                  <a:close/>
                </a:path>
                <a:path w="2707004" h="2608579">
                  <a:moveTo>
                    <a:pt x="2660281" y="931595"/>
                  </a:moveTo>
                  <a:lnTo>
                    <a:pt x="2659659" y="921867"/>
                  </a:lnTo>
                  <a:lnTo>
                    <a:pt x="2655328" y="913130"/>
                  </a:lnTo>
                  <a:lnTo>
                    <a:pt x="2648216" y="906945"/>
                  </a:lnTo>
                  <a:lnTo>
                    <a:pt x="2639314" y="903884"/>
                  </a:lnTo>
                  <a:lnTo>
                    <a:pt x="2629598" y="904506"/>
                  </a:lnTo>
                  <a:lnTo>
                    <a:pt x="1967445" y="1081938"/>
                  </a:lnTo>
                  <a:lnTo>
                    <a:pt x="1958721" y="1086269"/>
                  </a:lnTo>
                  <a:lnTo>
                    <a:pt x="1952548" y="1093368"/>
                  </a:lnTo>
                  <a:lnTo>
                    <a:pt x="1949488" y="1102271"/>
                  </a:lnTo>
                  <a:lnTo>
                    <a:pt x="1950097" y="1111999"/>
                  </a:lnTo>
                  <a:lnTo>
                    <a:pt x="1953514" y="1119466"/>
                  </a:lnTo>
                  <a:lnTo>
                    <a:pt x="1958975" y="1125207"/>
                  </a:lnTo>
                  <a:lnTo>
                    <a:pt x="1965934" y="1128890"/>
                  </a:lnTo>
                  <a:lnTo>
                    <a:pt x="1973795" y="1130198"/>
                  </a:lnTo>
                  <a:lnTo>
                    <a:pt x="1975891" y="1130198"/>
                  </a:lnTo>
                  <a:lnTo>
                    <a:pt x="2642298" y="951941"/>
                  </a:lnTo>
                  <a:lnTo>
                    <a:pt x="2660281" y="931595"/>
                  </a:lnTo>
                  <a:close/>
                </a:path>
                <a:path w="2707004" h="2608579">
                  <a:moveTo>
                    <a:pt x="2706586" y="1278102"/>
                  </a:moveTo>
                  <a:lnTo>
                    <a:pt x="2704642" y="1268552"/>
                  </a:lnTo>
                  <a:lnTo>
                    <a:pt x="2699385" y="1260741"/>
                  </a:lnTo>
                  <a:lnTo>
                    <a:pt x="2691574" y="1255483"/>
                  </a:lnTo>
                  <a:lnTo>
                    <a:pt x="2682024" y="1253553"/>
                  </a:lnTo>
                  <a:lnTo>
                    <a:pt x="1996528" y="1253553"/>
                  </a:lnTo>
                  <a:lnTo>
                    <a:pt x="1986965" y="1255483"/>
                  </a:lnTo>
                  <a:lnTo>
                    <a:pt x="1979155" y="1260741"/>
                  </a:lnTo>
                  <a:lnTo>
                    <a:pt x="1973897" y="1268552"/>
                  </a:lnTo>
                  <a:lnTo>
                    <a:pt x="1971967" y="1278102"/>
                  </a:lnTo>
                  <a:lnTo>
                    <a:pt x="1973897" y="1287665"/>
                  </a:lnTo>
                  <a:lnTo>
                    <a:pt x="1979155" y="1295476"/>
                  </a:lnTo>
                  <a:lnTo>
                    <a:pt x="1986965" y="1300734"/>
                  </a:lnTo>
                  <a:lnTo>
                    <a:pt x="1996528" y="1302664"/>
                  </a:lnTo>
                  <a:lnTo>
                    <a:pt x="2682024" y="1302664"/>
                  </a:lnTo>
                  <a:lnTo>
                    <a:pt x="2691574" y="1300734"/>
                  </a:lnTo>
                  <a:lnTo>
                    <a:pt x="2699385" y="1295476"/>
                  </a:lnTo>
                  <a:lnTo>
                    <a:pt x="2704642" y="1287665"/>
                  </a:lnTo>
                  <a:lnTo>
                    <a:pt x="2706586" y="12781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4669853" y="4253331"/>
              <a:ext cx="1219835" cy="911225"/>
            </a:xfrm>
            <a:custGeom>
              <a:avLst/>
              <a:gdLst/>
              <a:ahLst/>
              <a:cxnLst/>
              <a:rect l="l" t="t" r="r" b="b"/>
              <a:pathLst>
                <a:path w="1219835" h="911225">
                  <a:moveTo>
                    <a:pt x="413143" y="14617"/>
                  </a:moveTo>
                  <a:lnTo>
                    <a:pt x="395097" y="9702"/>
                  </a:lnTo>
                  <a:lnTo>
                    <a:pt x="376910" y="5638"/>
                  </a:lnTo>
                  <a:lnTo>
                    <a:pt x="358609" y="2413"/>
                  </a:lnTo>
                  <a:lnTo>
                    <a:pt x="340220" y="0"/>
                  </a:lnTo>
                  <a:lnTo>
                    <a:pt x="12090" y="189458"/>
                  </a:lnTo>
                  <a:lnTo>
                    <a:pt x="4775" y="195910"/>
                  </a:lnTo>
                  <a:lnTo>
                    <a:pt x="647" y="204368"/>
                  </a:lnTo>
                  <a:lnTo>
                    <a:pt x="0" y="213766"/>
                  </a:lnTo>
                  <a:lnTo>
                    <a:pt x="3111" y="222999"/>
                  </a:lnTo>
                  <a:lnTo>
                    <a:pt x="7645" y="230873"/>
                  </a:lnTo>
                  <a:lnTo>
                    <a:pt x="15913" y="235280"/>
                  </a:lnTo>
                  <a:lnTo>
                    <a:pt x="24396" y="235280"/>
                  </a:lnTo>
                  <a:lnTo>
                    <a:pt x="28562" y="235280"/>
                  </a:lnTo>
                  <a:lnTo>
                    <a:pt x="32778" y="234226"/>
                  </a:lnTo>
                  <a:lnTo>
                    <a:pt x="413143" y="14617"/>
                  </a:lnTo>
                  <a:close/>
                </a:path>
                <a:path w="1219835" h="911225">
                  <a:moveTo>
                    <a:pt x="614603" y="150025"/>
                  </a:moveTo>
                  <a:lnTo>
                    <a:pt x="606590" y="140474"/>
                  </a:lnTo>
                  <a:lnTo>
                    <a:pt x="598385" y="131229"/>
                  </a:lnTo>
                  <a:lnTo>
                    <a:pt x="590016" y="122313"/>
                  </a:lnTo>
                  <a:lnTo>
                    <a:pt x="581456" y="113728"/>
                  </a:lnTo>
                  <a:lnTo>
                    <a:pt x="221830" y="473341"/>
                  </a:lnTo>
                  <a:lnTo>
                    <a:pt x="216446" y="481469"/>
                  </a:lnTo>
                  <a:lnTo>
                    <a:pt x="214642" y="490715"/>
                  </a:lnTo>
                  <a:lnTo>
                    <a:pt x="216446" y="499948"/>
                  </a:lnTo>
                  <a:lnTo>
                    <a:pt x="221830" y="508076"/>
                  </a:lnTo>
                  <a:lnTo>
                    <a:pt x="226631" y="512876"/>
                  </a:lnTo>
                  <a:lnTo>
                    <a:pt x="232918" y="515264"/>
                  </a:lnTo>
                  <a:lnTo>
                    <a:pt x="239191" y="515264"/>
                  </a:lnTo>
                  <a:lnTo>
                    <a:pt x="245465" y="515264"/>
                  </a:lnTo>
                  <a:lnTo>
                    <a:pt x="251752" y="512876"/>
                  </a:lnTo>
                  <a:lnTo>
                    <a:pt x="614603" y="150025"/>
                  </a:lnTo>
                  <a:close/>
                </a:path>
                <a:path w="1219835" h="911225">
                  <a:moveTo>
                    <a:pt x="848080" y="185000"/>
                  </a:moveTo>
                  <a:lnTo>
                    <a:pt x="835609" y="181749"/>
                  </a:lnTo>
                  <a:lnTo>
                    <a:pt x="822998" y="178904"/>
                  </a:lnTo>
                  <a:lnTo>
                    <a:pt x="810260" y="176491"/>
                  </a:lnTo>
                  <a:lnTo>
                    <a:pt x="797407" y="174536"/>
                  </a:lnTo>
                  <a:lnTo>
                    <a:pt x="497903" y="693280"/>
                  </a:lnTo>
                  <a:lnTo>
                    <a:pt x="494817" y="702513"/>
                  </a:lnTo>
                  <a:lnTo>
                    <a:pt x="495465" y="711911"/>
                  </a:lnTo>
                  <a:lnTo>
                    <a:pt x="499592" y="720369"/>
                  </a:lnTo>
                  <a:lnTo>
                    <a:pt x="506895" y="726833"/>
                  </a:lnTo>
                  <a:lnTo>
                    <a:pt x="510781" y="729068"/>
                  </a:lnTo>
                  <a:lnTo>
                    <a:pt x="514985" y="730110"/>
                  </a:lnTo>
                  <a:lnTo>
                    <a:pt x="527646" y="730110"/>
                  </a:lnTo>
                  <a:lnTo>
                    <a:pt x="535876" y="725716"/>
                  </a:lnTo>
                  <a:lnTo>
                    <a:pt x="848080" y="185000"/>
                  </a:lnTo>
                  <a:close/>
                </a:path>
                <a:path w="1219835" h="911225">
                  <a:moveTo>
                    <a:pt x="1019441" y="285305"/>
                  </a:moveTo>
                  <a:lnTo>
                    <a:pt x="1009624" y="275755"/>
                  </a:lnTo>
                  <a:lnTo>
                    <a:pt x="999477" y="266585"/>
                  </a:lnTo>
                  <a:lnTo>
                    <a:pt x="988999" y="257784"/>
                  </a:lnTo>
                  <a:lnTo>
                    <a:pt x="978242" y="249339"/>
                  </a:lnTo>
                  <a:lnTo>
                    <a:pt x="821524" y="834250"/>
                  </a:lnTo>
                  <a:lnTo>
                    <a:pt x="820902" y="843978"/>
                  </a:lnTo>
                  <a:lnTo>
                    <a:pt x="823976" y="852881"/>
                  </a:lnTo>
                  <a:lnTo>
                    <a:pt x="830148" y="859993"/>
                  </a:lnTo>
                  <a:lnTo>
                    <a:pt x="838885" y="864323"/>
                  </a:lnTo>
                  <a:lnTo>
                    <a:pt x="841019" y="864895"/>
                  </a:lnTo>
                  <a:lnTo>
                    <a:pt x="843153" y="865162"/>
                  </a:lnTo>
                  <a:lnTo>
                    <a:pt x="845261" y="865162"/>
                  </a:lnTo>
                  <a:lnTo>
                    <a:pt x="1019441" y="285305"/>
                  </a:lnTo>
                  <a:close/>
                </a:path>
                <a:path w="1219835" h="911225">
                  <a:moveTo>
                    <a:pt x="1219682" y="586041"/>
                  </a:moveTo>
                  <a:lnTo>
                    <a:pt x="1208239" y="577875"/>
                  </a:lnTo>
                  <a:lnTo>
                    <a:pt x="1196238" y="570141"/>
                  </a:lnTo>
                  <a:lnTo>
                    <a:pt x="1183690" y="562876"/>
                  </a:lnTo>
                  <a:lnTo>
                    <a:pt x="1170584" y="556082"/>
                  </a:lnTo>
                  <a:lnTo>
                    <a:pt x="1170584" y="886663"/>
                  </a:lnTo>
                  <a:lnTo>
                    <a:pt x="1172502" y="896239"/>
                  </a:lnTo>
                  <a:lnTo>
                    <a:pt x="1177759" y="904036"/>
                  </a:lnTo>
                  <a:lnTo>
                    <a:pt x="1185570" y="909307"/>
                  </a:lnTo>
                  <a:lnTo>
                    <a:pt x="1195133" y="911225"/>
                  </a:lnTo>
                  <a:lnTo>
                    <a:pt x="1204683" y="909307"/>
                  </a:lnTo>
                  <a:lnTo>
                    <a:pt x="1212481" y="904036"/>
                  </a:lnTo>
                  <a:lnTo>
                    <a:pt x="1217752" y="896239"/>
                  </a:lnTo>
                  <a:lnTo>
                    <a:pt x="1219682" y="886663"/>
                  </a:lnTo>
                  <a:lnTo>
                    <a:pt x="1219682" y="586041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736610" y="5990907"/>
              <a:ext cx="975360" cy="588010"/>
            </a:xfrm>
            <a:custGeom>
              <a:avLst/>
              <a:gdLst/>
              <a:ahLst/>
              <a:cxnLst/>
              <a:rect l="l" t="t" r="r" b="b"/>
              <a:pathLst>
                <a:path w="975360" h="588009">
                  <a:moveTo>
                    <a:pt x="38696" y="568528"/>
                  </a:moveTo>
                  <a:lnTo>
                    <a:pt x="37172" y="560997"/>
                  </a:lnTo>
                  <a:lnTo>
                    <a:pt x="33032" y="554837"/>
                  </a:lnTo>
                  <a:lnTo>
                    <a:pt x="26873" y="550697"/>
                  </a:lnTo>
                  <a:lnTo>
                    <a:pt x="19342" y="549173"/>
                  </a:lnTo>
                  <a:lnTo>
                    <a:pt x="11811" y="550697"/>
                  </a:lnTo>
                  <a:lnTo>
                    <a:pt x="5664" y="554837"/>
                  </a:lnTo>
                  <a:lnTo>
                    <a:pt x="1524" y="560997"/>
                  </a:lnTo>
                  <a:lnTo>
                    <a:pt x="0" y="568528"/>
                  </a:lnTo>
                  <a:lnTo>
                    <a:pt x="1524" y="576059"/>
                  </a:lnTo>
                  <a:lnTo>
                    <a:pt x="5664" y="582218"/>
                  </a:lnTo>
                  <a:lnTo>
                    <a:pt x="11811" y="586371"/>
                  </a:lnTo>
                  <a:lnTo>
                    <a:pt x="19342" y="587895"/>
                  </a:lnTo>
                  <a:lnTo>
                    <a:pt x="26873" y="586371"/>
                  </a:lnTo>
                  <a:lnTo>
                    <a:pt x="33032" y="582218"/>
                  </a:lnTo>
                  <a:lnTo>
                    <a:pt x="37172" y="576059"/>
                  </a:lnTo>
                  <a:lnTo>
                    <a:pt x="38696" y="568528"/>
                  </a:lnTo>
                  <a:close/>
                </a:path>
                <a:path w="975360" h="588009">
                  <a:moveTo>
                    <a:pt x="38696" y="489178"/>
                  </a:moveTo>
                  <a:lnTo>
                    <a:pt x="37172" y="481647"/>
                  </a:lnTo>
                  <a:lnTo>
                    <a:pt x="33032" y="475488"/>
                  </a:lnTo>
                  <a:lnTo>
                    <a:pt x="26873" y="471335"/>
                  </a:lnTo>
                  <a:lnTo>
                    <a:pt x="19342" y="469811"/>
                  </a:lnTo>
                  <a:lnTo>
                    <a:pt x="11811" y="471335"/>
                  </a:lnTo>
                  <a:lnTo>
                    <a:pt x="5664" y="475488"/>
                  </a:lnTo>
                  <a:lnTo>
                    <a:pt x="1524" y="481647"/>
                  </a:lnTo>
                  <a:lnTo>
                    <a:pt x="0" y="489178"/>
                  </a:lnTo>
                  <a:lnTo>
                    <a:pt x="1524" y="496709"/>
                  </a:lnTo>
                  <a:lnTo>
                    <a:pt x="5664" y="502869"/>
                  </a:lnTo>
                  <a:lnTo>
                    <a:pt x="11811" y="507022"/>
                  </a:lnTo>
                  <a:lnTo>
                    <a:pt x="19342" y="508546"/>
                  </a:lnTo>
                  <a:lnTo>
                    <a:pt x="26873" y="507022"/>
                  </a:lnTo>
                  <a:lnTo>
                    <a:pt x="33032" y="502869"/>
                  </a:lnTo>
                  <a:lnTo>
                    <a:pt x="37172" y="496709"/>
                  </a:lnTo>
                  <a:lnTo>
                    <a:pt x="38696" y="489178"/>
                  </a:lnTo>
                  <a:close/>
                </a:path>
                <a:path w="975360" h="588009">
                  <a:moveTo>
                    <a:pt x="38696" y="410794"/>
                  </a:moveTo>
                  <a:lnTo>
                    <a:pt x="37172" y="403263"/>
                  </a:lnTo>
                  <a:lnTo>
                    <a:pt x="33032" y="397103"/>
                  </a:lnTo>
                  <a:lnTo>
                    <a:pt x="26873" y="392950"/>
                  </a:lnTo>
                  <a:lnTo>
                    <a:pt x="19342" y="391426"/>
                  </a:lnTo>
                  <a:lnTo>
                    <a:pt x="11811" y="392950"/>
                  </a:lnTo>
                  <a:lnTo>
                    <a:pt x="5664" y="397103"/>
                  </a:lnTo>
                  <a:lnTo>
                    <a:pt x="1524" y="403263"/>
                  </a:lnTo>
                  <a:lnTo>
                    <a:pt x="0" y="410794"/>
                  </a:lnTo>
                  <a:lnTo>
                    <a:pt x="1524" y="418325"/>
                  </a:lnTo>
                  <a:lnTo>
                    <a:pt x="5664" y="424484"/>
                  </a:lnTo>
                  <a:lnTo>
                    <a:pt x="11811" y="428625"/>
                  </a:lnTo>
                  <a:lnTo>
                    <a:pt x="19342" y="430149"/>
                  </a:lnTo>
                  <a:lnTo>
                    <a:pt x="26873" y="428625"/>
                  </a:lnTo>
                  <a:lnTo>
                    <a:pt x="33032" y="424484"/>
                  </a:lnTo>
                  <a:lnTo>
                    <a:pt x="37172" y="418325"/>
                  </a:lnTo>
                  <a:lnTo>
                    <a:pt x="38696" y="410794"/>
                  </a:lnTo>
                  <a:close/>
                </a:path>
                <a:path w="975360" h="588009">
                  <a:moveTo>
                    <a:pt x="38696" y="333375"/>
                  </a:moveTo>
                  <a:lnTo>
                    <a:pt x="37172" y="325843"/>
                  </a:lnTo>
                  <a:lnTo>
                    <a:pt x="33032" y="319684"/>
                  </a:lnTo>
                  <a:lnTo>
                    <a:pt x="26873" y="315531"/>
                  </a:lnTo>
                  <a:lnTo>
                    <a:pt x="19342" y="314007"/>
                  </a:lnTo>
                  <a:lnTo>
                    <a:pt x="11811" y="315531"/>
                  </a:lnTo>
                  <a:lnTo>
                    <a:pt x="5664" y="319684"/>
                  </a:lnTo>
                  <a:lnTo>
                    <a:pt x="1524" y="325843"/>
                  </a:lnTo>
                  <a:lnTo>
                    <a:pt x="0" y="333375"/>
                  </a:lnTo>
                  <a:lnTo>
                    <a:pt x="1524" y="340906"/>
                  </a:lnTo>
                  <a:lnTo>
                    <a:pt x="5664" y="347065"/>
                  </a:lnTo>
                  <a:lnTo>
                    <a:pt x="11811" y="351218"/>
                  </a:lnTo>
                  <a:lnTo>
                    <a:pt x="19342" y="352742"/>
                  </a:lnTo>
                  <a:lnTo>
                    <a:pt x="26873" y="351218"/>
                  </a:lnTo>
                  <a:lnTo>
                    <a:pt x="33032" y="347065"/>
                  </a:lnTo>
                  <a:lnTo>
                    <a:pt x="37172" y="340906"/>
                  </a:lnTo>
                  <a:lnTo>
                    <a:pt x="38696" y="333375"/>
                  </a:lnTo>
                  <a:close/>
                </a:path>
                <a:path w="975360" h="588009">
                  <a:moveTo>
                    <a:pt x="38696" y="257416"/>
                  </a:moveTo>
                  <a:lnTo>
                    <a:pt x="37172" y="249885"/>
                  </a:lnTo>
                  <a:lnTo>
                    <a:pt x="33032" y="243725"/>
                  </a:lnTo>
                  <a:lnTo>
                    <a:pt x="26873" y="239572"/>
                  </a:lnTo>
                  <a:lnTo>
                    <a:pt x="19342" y="238048"/>
                  </a:lnTo>
                  <a:lnTo>
                    <a:pt x="11811" y="239572"/>
                  </a:lnTo>
                  <a:lnTo>
                    <a:pt x="5664" y="243725"/>
                  </a:lnTo>
                  <a:lnTo>
                    <a:pt x="1524" y="249885"/>
                  </a:lnTo>
                  <a:lnTo>
                    <a:pt x="0" y="257416"/>
                  </a:lnTo>
                  <a:lnTo>
                    <a:pt x="1524" y="264947"/>
                  </a:lnTo>
                  <a:lnTo>
                    <a:pt x="5664" y="271106"/>
                  </a:lnTo>
                  <a:lnTo>
                    <a:pt x="11811" y="275247"/>
                  </a:lnTo>
                  <a:lnTo>
                    <a:pt x="19342" y="276771"/>
                  </a:lnTo>
                  <a:lnTo>
                    <a:pt x="26873" y="275247"/>
                  </a:lnTo>
                  <a:lnTo>
                    <a:pt x="33032" y="271106"/>
                  </a:lnTo>
                  <a:lnTo>
                    <a:pt x="37172" y="264947"/>
                  </a:lnTo>
                  <a:lnTo>
                    <a:pt x="38696" y="257416"/>
                  </a:lnTo>
                  <a:close/>
                </a:path>
                <a:path w="975360" h="588009">
                  <a:moveTo>
                    <a:pt x="38696" y="177101"/>
                  </a:moveTo>
                  <a:lnTo>
                    <a:pt x="37172" y="169557"/>
                  </a:lnTo>
                  <a:lnTo>
                    <a:pt x="33032" y="163398"/>
                  </a:lnTo>
                  <a:lnTo>
                    <a:pt x="26873" y="159258"/>
                  </a:lnTo>
                  <a:lnTo>
                    <a:pt x="19342" y="157734"/>
                  </a:lnTo>
                  <a:lnTo>
                    <a:pt x="11811" y="159258"/>
                  </a:lnTo>
                  <a:lnTo>
                    <a:pt x="5664" y="163398"/>
                  </a:lnTo>
                  <a:lnTo>
                    <a:pt x="1524" y="169557"/>
                  </a:lnTo>
                  <a:lnTo>
                    <a:pt x="0" y="177101"/>
                  </a:lnTo>
                  <a:lnTo>
                    <a:pt x="1524" y="184632"/>
                  </a:lnTo>
                  <a:lnTo>
                    <a:pt x="5664" y="190792"/>
                  </a:lnTo>
                  <a:lnTo>
                    <a:pt x="11811" y="194945"/>
                  </a:lnTo>
                  <a:lnTo>
                    <a:pt x="19342" y="196469"/>
                  </a:lnTo>
                  <a:lnTo>
                    <a:pt x="26873" y="194945"/>
                  </a:lnTo>
                  <a:lnTo>
                    <a:pt x="33032" y="190792"/>
                  </a:lnTo>
                  <a:lnTo>
                    <a:pt x="37172" y="184632"/>
                  </a:lnTo>
                  <a:lnTo>
                    <a:pt x="38696" y="177101"/>
                  </a:lnTo>
                  <a:close/>
                </a:path>
                <a:path w="975360" h="588009">
                  <a:moveTo>
                    <a:pt x="38696" y="97751"/>
                  </a:moveTo>
                  <a:lnTo>
                    <a:pt x="37172" y="90208"/>
                  </a:lnTo>
                  <a:lnTo>
                    <a:pt x="33032" y="84048"/>
                  </a:lnTo>
                  <a:lnTo>
                    <a:pt x="26873" y="79908"/>
                  </a:lnTo>
                  <a:lnTo>
                    <a:pt x="19342" y="78384"/>
                  </a:lnTo>
                  <a:lnTo>
                    <a:pt x="11811" y="79908"/>
                  </a:lnTo>
                  <a:lnTo>
                    <a:pt x="5664" y="84048"/>
                  </a:lnTo>
                  <a:lnTo>
                    <a:pt x="1524" y="90208"/>
                  </a:lnTo>
                  <a:lnTo>
                    <a:pt x="0" y="97751"/>
                  </a:lnTo>
                  <a:lnTo>
                    <a:pt x="1524" y="105283"/>
                  </a:lnTo>
                  <a:lnTo>
                    <a:pt x="5664" y="111442"/>
                  </a:lnTo>
                  <a:lnTo>
                    <a:pt x="11811" y="115595"/>
                  </a:lnTo>
                  <a:lnTo>
                    <a:pt x="19342" y="117119"/>
                  </a:lnTo>
                  <a:lnTo>
                    <a:pt x="26873" y="115595"/>
                  </a:lnTo>
                  <a:lnTo>
                    <a:pt x="33032" y="111442"/>
                  </a:lnTo>
                  <a:lnTo>
                    <a:pt x="37172" y="105283"/>
                  </a:lnTo>
                  <a:lnTo>
                    <a:pt x="38696" y="97751"/>
                  </a:lnTo>
                  <a:close/>
                </a:path>
                <a:path w="975360" h="588009">
                  <a:moveTo>
                    <a:pt x="38696" y="19354"/>
                  </a:moveTo>
                  <a:lnTo>
                    <a:pt x="37172" y="11823"/>
                  </a:lnTo>
                  <a:lnTo>
                    <a:pt x="33032" y="5676"/>
                  </a:lnTo>
                  <a:lnTo>
                    <a:pt x="26873" y="1524"/>
                  </a:lnTo>
                  <a:lnTo>
                    <a:pt x="19342" y="0"/>
                  </a:lnTo>
                  <a:lnTo>
                    <a:pt x="11811" y="1524"/>
                  </a:lnTo>
                  <a:lnTo>
                    <a:pt x="5664" y="5676"/>
                  </a:lnTo>
                  <a:lnTo>
                    <a:pt x="1524" y="11823"/>
                  </a:lnTo>
                  <a:lnTo>
                    <a:pt x="0" y="19354"/>
                  </a:lnTo>
                  <a:lnTo>
                    <a:pt x="1524" y="26898"/>
                  </a:lnTo>
                  <a:lnTo>
                    <a:pt x="5664" y="33045"/>
                  </a:lnTo>
                  <a:lnTo>
                    <a:pt x="11811" y="37198"/>
                  </a:lnTo>
                  <a:lnTo>
                    <a:pt x="19342" y="38722"/>
                  </a:lnTo>
                  <a:lnTo>
                    <a:pt x="26873" y="37198"/>
                  </a:lnTo>
                  <a:lnTo>
                    <a:pt x="33032" y="33045"/>
                  </a:lnTo>
                  <a:lnTo>
                    <a:pt x="37172" y="26898"/>
                  </a:lnTo>
                  <a:lnTo>
                    <a:pt x="38696" y="19354"/>
                  </a:lnTo>
                  <a:close/>
                </a:path>
                <a:path w="975360" h="588009">
                  <a:moveTo>
                    <a:pt x="194779" y="568528"/>
                  </a:moveTo>
                  <a:lnTo>
                    <a:pt x="193255" y="560997"/>
                  </a:lnTo>
                  <a:lnTo>
                    <a:pt x="189103" y="554837"/>
                  </a:lnTo>
                  <a:lnTo>
                    <a:pt x="182956" y="550697"/>
                  </a:lnTo>
                  <a:lnTo>
                    <a:pt x="175412" y="549173"/>
                  </a:lnTo>
                  <a:lnTo>
                    <a:pt x="167881" y="550697"/>
                  </a:lnTo>
                  <a:lnTo>
                    <a:pt x="161734" y="554837"/>
                  </a:lnTo>
                  <a:lnTo>
                    <a:pt x="157594" y="560997"/>
                  </a:lnTo>
                  <a:lnTo>
                    <a:pt x="156070" y="568528"/>
                  </a:lnTo>
                  <a:lnTo>
                    <a:pt x="157594" y="576059"/>
                  </a:lnTo>
                  <a:lnTo>
                    <a:pt x="161734" y="582218"/>
                  </a:lnTo>
                  <a:lnTo>
                    <a:pt x="167881" y="586371"/>
                  </a:lnTo>
                  <a:lnTo>
                    <a:pt x="175412" y="587895"/>
                  </a:lnTo>
                  <a:lnTo>
                    <a:pt x="182956" y="586371"/>
                  </a:lnTo>
                  <a:lnTo>
                    <a:pt x="189103" y="582218"/>
                  </a:lnTo>
                  <a:lnTo>
                    <a:pt x="193255" y="576059"/>
                  </a:lnTo>
                  <a:lnTo>
                    <a:pt x="194779" y="568528"/>
                  </a:lnTo>
                  <a:close/>
                </a:path>
                <a:path w="975360" h="588009">
                  <a:moveTo>
                    <a:pt x="194779" y="489178"/>
                  </a:moveTo>
                  <a:lnTo>
                    <a:pt x="193255" y="481647"/>
                  </a:lnTo>
                  <a:lnTo>
                    <a:pt x="189103" y="475488"/>
                  </a:lnTo>
                  <a:lnTo>
                    <a:pt x="182956" y="471335"/>
                  </a:lnTo>
                  <a:lnTo>
                    <a:pt x="175412" y="469811"/>
                  </a:lnTo>
                  <a:lnTo>
                    <a:pt x="167881" y="471335"/>
                  </a:lnTo>
                  <a:lnTo>
                    <a:pt x="161734" y="475488"/>
                  </a:lnTo>
                  <a:lnTo>
                    <a:pt x="157594" y="481647"/>
                  </a:lnTo>
                  <a:lnTo>
                    <a:pt x="156070" y="489178"/>
                  </a:lnTo>
                  <a:lnTo>
                    <a:pt x="157594" y="496709"/>
                  </a:lnTo>
                  <a:lnTo>
                    <a:pt x="161734" y="502869"/>
                  </a:lnTo>
                  <a:lnTo>
                    <a:pt x="167881" y="507022"/>
                  </a:lnTo>
                  <a:lnTo>
                    <a:pt x="175412" y="508546"/>
                  </a:lnTo>
                  <a:lnTo>
                    <a:pt x="182956" y="507022"/>
                  </a:lnTo>
                  <a:lnTo>
                    <a:pt x="189103" y="502869"/>
                  </a:lnTo>
                  <a:lnTo>
                    <a:pt x="193255" y="496709"/>
                  </a:lnTo>
                  <a:lnTo>
                    <a:pt x="194779" y="489178"/>
                  </a:lnTo>
                  <a:close/>
                </a:path>
                <a:path w="975360" h="588009">
                  <a:moveTo>
                    <a:pt x="194779" y="410794"/>
                  </a:moveTo>
                  <a:lnTo>
                    <a:pt x="193255" y="403263"/>
                  </a:lnTo>
                  <a:lnTo>
                    <a:pt x="189103" y="397103"/>
                  </a:lnTo>
                  <a:lnTo>
                    <a:pt x="182956" y="392950"/>
                  </a:lnTo>
                  <a:lnTo>
                    <a:pt x="175412" y="391426"/>
                  </a:lnTo>
                  <a:lnTo>
                    <a:pt x="167881" y="392950"/>
                  </a:lnTo>
                  <a:lnTo>
                    <a:pt x="161734" y="397103"/>
                  </a:lnTo>
                  <a:lnTo>
                    <a:pt x="157594" y="403263"/>
                  </a:lnTo>
                  <a:lnTo>
                    <a:pt x="156070" y="410794"/>
                  </a:lnTo>
                  <a:lnTo>
                    <a:pt x="157594" y="418325"/>
                  </a:lnTo>
                  <a:lnTo>
                    <a:pt x="161734" y="424484"/>
                  </a:lnTo>
                  <a:lnTo>
                    <a:pt x="167881" y="428625"/>
                  </a:lnTo>
                  <a:lnTo>
                    <a:pt x="175412" y="430149"/>
                  </a:lnTo>
                  <a:lnTo>
                    <a:pt x="182956" y="428625"/>
                  </a:lnTo>
                  <a:lnTo>
                    <a:pt x="189103" y="424484"/>
                  </a:lnTo>
                  <a:lnTo>
                    <a:pt x="193255" y="418325"/>
                  </a:lnTo>
                  <a:lnTo>
                    <a:pt x="194779" y="410794"/>
                  </a:lnTo>
                  <a:close/>
                </a:path>
                <a:path w="975360" h="588009">
                  <a:moveTo>
                    <a:pt x="194779" y="333375"/>
                  </a:moveTo>
                  <a:lnTo>
                    <a:pt x="193255" y="325843"/>
                  </a:lnTo>
                  <a:lnTo>
                    <a:pt x="189103" y="319684"/>
                  </a:lnTo>
                  <a:lnTo>
                    <a:pt x="182956" y="315531"/>
                  </a:lnTo>
                  <a:lnTo>
                    <a:pt x="175412" y="314007"/>
                  </a:lnTo>
                  <a:lnTo>
                    <a:pt x="167881" y="315531"/>
                  </a:lnTo>
                  <a:lnTo>
                    <a:pt x="161734" y="319684"/>
                  </a:lnTo>
                  <a:lnTo>
                    <a:pt x="157594" y="325843"/>
                  </a:lnTo>
                  <a:lnTo>
                    <a:pt x="156070" y="333375"/>
                  </a:lnTo>
                  <a:lnTo>
                    <a:pt x="157594" y="340906"/>
                  </a:lnTo>
                  <a:lnTo>
                    <a:pt x="161734" y="347065"/>
                  </a:lnTo>
                  <a:lnTo>
                    <a:pt x="167881" y="351218"/>
                  </a:lnTo>
                  <a:lnTo>
                    <a:pt x="175412" y="352742"/>
                  </a:lnTo>
                  <a:lnTo>
                    <a:pt x="182956" y="351218"/>
                  </a:lnTo>
                  <a:lnTo>
                    <a:pt x="189103" y="347065"/>
                  </a:lnTo>
                  <a:lnTo>
                    <a:pt x="193255" y="340906"/>
                  </a:lnTo>
                  <a:lnTo>
                    <a:pt x="194779" y="333375"/>
                  </a:lnTo>
                  <a:close/>
                </a:path>
                <a:path w="975360" h="588009">
                  <a:moveTo>
                    <a:pt x="194779" y="257416"/>
                  </a:moveTo>
                  <a:lnTo>
                    <a:pt x="193255" y="249885"/>
                  </a:lnTo>
                  <a:lnTo>
                    <a:pt x="189103" y="243725"/>
                  </a:lnTo>
                  <a:lnTo>
                    <a:pt x="182956" y="239572"/>
                  </a:lnTo>
                  <a:lnTo>
                    <a:pt x="175412" y="238048"/>
                  </a:lnTo>
                  <a:lnTo>
                    <a:pt x="167881" y="239572"/>
                  </a:lnTo>
                  <a:lnTo>
                    <a:pt x="161734" y="243725"/>
                  </a:lnTo>
                  <a:lnTo>
                    <a:pt x="157594" y="249885"/>
                  </a:lnTo>
                  <a:lnTo>
                    <a:pt x="156070" y="257416"/>
                  </a:lnTo>
                  <a:lnTo>
                    <a:pt x="157594" y="264947"/>
                  </a:lnTo>
                  <a:lnTo>
                    <a:pt x="161734" y="271106"/>
                  </a:lnTo>
                  <a:lnTo>
                    <a:pt x="167881" y="275247"/>
                  </a:lnTo>
                  <a:lnTo>
                    <a:pt x="175412" y="276771"/>
                  </a:lnTo>
                  <a:lnTo>
                    <a:pt x="182956" y="275247"/>
                  </a:lnTo>
                  <a:lnTo>
                    <a:pt x="189103" y="271106"/>
                  </a:lnTo>
                  <a:lnTo>
                    <a:pt x="193255" y="264947"/>
                  </a:lnTo>
                  <a:lnTo>
                    <a:pt x="194779" y="257416"/>
                  </a:lnTo>
                  <a:close/>
                </a:path>
                <a:path w="975360" h="588009">
                  <a:moveTo>
                    <a:pt x="194779" y="177101"/>
                  </a:moveTo>
                  <a:lnTo>
                    <a:pt x="193255" y="169557"/>
                  </a:lnTo>
                  <a:lnTo>
                    <a:pt x="189103" y="163398"/>
                  </a:lnTo>
                  <a:lnTo>
                    <a:pt x="182956" y="159258"/>
                  </a:lnTo>
                  <a:lnTo>
                    <a:pt x="175412" y="157734"/>
                  </a:lnTo>
                  <a:lnTo>
                    <a:pt x="167881" y="159258"/>
                  </a:lnTo>
                  <a:lnTo>
                    <a:pt x="161734" y="163398"/>
                  </a:lnTo>
                  <a:lnTo>
                    <a:pt x="157594" y="169557"/>
                  </a:lnTo>
                  <a:lnTo>
                    <a:pt x="156070" y="177101"/>
                  </a:lnTo>
                  <a:lnTo>
                    <a:pt x="157594" y="184632"/>
                  </a:lnTo>
                  <a:lnTo>
                    <a:pt x="161734" y="190792"/>
                  </a:lnTo>
                  <a:lnTo>
                    <a:pt x="167881" y="194945"/>
                  </a:lnTo>
                  <a:lnTo>
                    <a:pt x="175412" y="196469"/>
                  </a:lnTo>
                  <a:lnTo>
                    <a:pt x="182956" y="194945"/>
                  </a:lnTo>
                  <a:lnTo>
                    <a:pt x="189103" y="190792"/>
                  </a:lnTo>
                  <a:lnTo>
                    <a:pt x="193255" y="184632"/>
                  </a:lnTo>
                  <a:lnTo>
                    <a:pt x="194779" y="177101"/>
                  </a:lnTo>
                  <a:close/>
                </a:path>
                <a:path w="975360" h="588009">
                  <a:moveTo>
                    <a:pt x="194779" y="97751"/>
                  </a:moveTo>
                  <a:lnTo>
                    <a:pt x="193255" y="90208"/>
                  </a:lnTo>
                  <a:lnTo>
                    <a:pt x="189103" y="84048"/>
                  </a:lnTo>
                  <a:lnTo>
                    <a:pt x="182956" y="79908"/>
                  </a:lnTo>
                  <a:lnTo>
                    <a:pt x="175412" y="78384"/>
                  </a:lnTo>
                  <a:lnTo>
                    <a:pt x="167881" y="79908"/>
                  </a:lnTo>
                  <a:lnTo>
                    <a:pt x="161734" y="84048"/>
                  </a:lnTo>
                  <a:lnTo>
                    <a:pt x="157594" y="90208"/>
                  </a:lnTo>
                  <a:lnTo>
                    <a:pt x="156070" y="97751"/>
                  </a:lnTo>
                  <a:lnTo>
                    <a:pt x="157594" y="105283"/>
                  </a:lnTo>
                  <a:lnTo>
                    <a:pt x="161734" y="111442"/>
                  </a:lnTo>
                  <a:lnTo>
                    <a:pt x="167881" y="115595"/>
                  </a:lnTo>
                  <a:lnTo>
                    <a:pt x="175412" y="117119"/>
                  </a:lnTo>
                  <a:lnTo>
                    <a:pt x="182956" y="115595"/>
                  </a:lnTo>
                  <a:lnTo>
                    <a:pt x="189103" y="111442"/>
                  </a:lnTo>
                  <a:lnTo>
                    <a:pt x="193255" y="105283"/>
                  </a:lnTo>
                  <a:lnTo>
                    <a:pt x="194779" y="97751"/>
                  </a:lnTo>
                  <a:close/>
                </a:path>
                <a:path w="975360" h="588009">
                  <a:moveTo>
                    <a:pt x="194779" y="19354"/>
                  </a:moveTo>
                  <a:lnTo>
                    <a:pt x="193255" y="11823"/>
                  </a:lnTo>
                  <a:lnTo>
                    <a:pt x="189103" y="5676"/>
                  </a:lnTo>
                  <a:lnTo>
                    <a:pt x="182956" y="1524"/>
                  </a:lnTo>
                  <a:lnTo>
                    <a:pt x="175412" y="0"/>
                  </a:lnTo>
                  <a:lnTo>
                    <a:pt x="167881" y="1524"/>
                  </a:lnTo>
                  <a:lnTo>
                    <a:pt x="161734" y="5676"/>
                  </a:lnTo>
                  <a:lnTo>
                    <a:pt x="157594" y="11823"/>
                  </a:lnTo>
                  <a:lnTo>
                    <a:pt x="156070" y="19354"/>
                  </a:lnTo>
                  <a:lnTo>
                    <a:pt x="157594" y="26898"/>
                  </a:lnTo>
                  <a:lnTo>
                    <a:pt x="161734" y="33045"/>
                  </a:lnTo>
                  <a:lnTo>
                    <a:pt x="167881" y="37198"/>
                  </a:lnTo>
                  <a:lnTo>
                    <a:pt x="175412" y="38722"/>
                  </a:lnTo>
                  <a:lnTo>
                    <a:pt x="182956" y="37198"/>
                  </a:lnTo>
                  <a:lnTo>
                    <a:pt x="189103" y="33045"/>
                  </a:lnTo>
                  <a:lnTo>
                    <a:pt x="193255" y="26898"/>
                  </a:lnTo>
                  <a:lnTo>
                    <a:pt x="194779" y="19354"/>
                  </a:lnTo>
                  <a:close/>
                </a:path>
                <a:path w="975360" h="588009">
                  <a:moveTo>
                    <a:pt x="350850" y="568528"/>
                  </a:moveTo>
                  <a:lnTo>
                    <a:pt x="349326" y="560997"/>
                  </a:lnTo>
                  <a:lnTo>
                    <a:pt x="345186" y="554837"/>
                  </a:lnTo>
                  <a:lnTo>
                    <a:pt x="339026" y="550697"/>
                  </a:lnTo>
                  <a:lnTo>
                    <a:pt x="331482" y="549173"/>
                  </a:lnTo>
                  <a:lnTo>
                    <a:pt x="323951" y="550697"/>
                  </a:lnTo>
                  <a:lnTo>
                    <a:pt x="317804" y="554837"/>
                  </a:lnTo>
                  <a:lnTo>
                    <a:pt x="313664" y="560997"/>
                  </a:lnTo>
                  <a:lnTo>
                    <a:pt x="312140" y="568528"/>
                  </a:lnTo>
                  <a:lnTo>
                    <a:pt x="313664" y="576059"/>
                  </a:lnTo>
                  <a:lnTo>
                    <a:pt x="317804" y="582218"/>
                  </a:lnTo>
                  <a:lnTo>
                    <a:pt x="323951" y="586371"/>
                  </a:lnTo>
                  <a:lnTo>
                    <a:pt x="331482" y="587895"/>
                  </a:lnTo>
                  <a:lnTo>
                    <a:pt x="339026" y="586371"/>
                  </a:lnTo>
                  <a:lnTo>
                    <a:pt x="345186" y="582218"/>
                  </a:lnTo>
                  <a:lnTo>
                    <a:pt x="349326" y="576059"/>
                  </a:lnTo>
                  <a:lnTo>
                    <a:pt x="350850" y="568528"/>
                  </a:lnTo>
                  <a:close/>
                </a:path>
                <a:path w="975360" h="588009">
                  <a:moveTo>
                    <a:pt x="350850" y="489178"/>
                  </a:moveTo>
                  <a:lnTo>
                    <a:pt x="349326" y="481647"/>
                  </a:lnTo>
                  <a:lnTo>
                    <a:pt x="345186" y="475488"/>
                  </a:lnTo>
                  <a:lnTo>
                    <a:pt x="339026" y="471335"/>
                  </a:lnTo>
                  <a:lnTo>
                    <a:pt x="331482" y="469811"/>
                  </a:lnTo>
                  <a:lnTo>
                    <a:pt x="323951" y="471335"/>
                  </a:lnTo>
                  <a:lnTo>
                    <a:pt x="317804" y="475488"/>
                  </a:lnTo>
                  <a:lnTo>
                    <a:pt x="313664" y="481647"/>
                  </a:lnTo>
                  <a:lnTo>
                    <a:pt x="312140" y="489178"/>
                  </a:lnTo>
                  <a:lnTo>
                    <a:pt x="313664" y="496709"/>
                  </a:lnTo>
                  <a:lnTo>
                    <a:pt x="317804" y="502869"/>
                  </a:lnTo>
                  <a:lnTo>
                    <a:pt x="323951" y="507022"/>
                  </a:lnTo>
                  <a:lnTo>
                    <a:pt x="331482" y="508546"/>
                  </a:lnTo>
                  <a:lnTo>
                    <a:pt x="339026" y="507022"/>
                  </a:lnTo>
                  <a:lnTo>
                    <a:pt x="345186" y="502869"/>
                  </a:lnTo>
                  <a:lnTo>
                    <a:pt x="349326" y="496709"/>
                  </a:lnTo>
                  <a:lnTo>
                    <a:pt x="350850" y="489178"/>
                  </a:lnTo>
                  <a:close/>
                </a:path>
                <a:path w="975360" h="588009">
                  <a:moveTo>
                    <a:pt x="350850" y="410794"/>
                  </a:moveTo>
                  <a:lnTo>
                    <a:pt x="349326" y="403263"/>
                  </a:lnTo>
                  <a:lnTo>
                    <a:pt x="345186" y="397103"/>
                  </a:lnTo>
                  <a:lnTo>
                    <a:pt x="339026" y="392950"/>
                  </a:lnTo>
                  <a:lnTo>
                    <a:pt x="331482" y="391426"/>
                  </a:lnTo>
                  <a:lnTo>
                    <a:pt x="323951" y="392950"/>
                  </a:lnTo>
                  <a:lnTo>
                    <a:pt x="317804" y="397103"/>
                  </a:lnTo>
                  <a:lnTo>
                    <a:pt x="313664" y="403263"/>
                  </a:lnTo>
                  <a:lnTo>
                    <a:pt x="312140" y="410794"/>
                  </a:lnTo>
                  <a:lnTo>
                    <a:pt x="313664" y="418325"/>
                  </a:lnTo>
                  <a:lnTo>
                    <a:pt x="317804" y="424484"/>
                  </a:lnTo>
                  <a:lnTo>
                    <a:pt x="323951" y="428625"/>
                  </a:lnTo>
                  <a:lnTo>
                    <a:pt x="331482" y="430149"/>
                  </a:lnTo>
                  <a:lnTo>
                    <a:pt x="339026" y="428625"/>
                  </a:lnTo>
                  <a:lnTo>
                    <a:pt x="345186" y="424484"/>
                  </a:lnTo>
                  <a:lnTo>
                    <a:pt x="349326" y="418325"/>
                  </a:lnTo>
                  <a:lnTo>
                    <a:pt x="350850" y="410794"/>
                  </a:lnTo>
                  <a:close/>
                </a:path>
                <a:path w="975360" h="588009">
                  <a:moveTo>
                    <a:pt x="350850" y="333375"/>
                  </a:moveTo>
                  <a:lnTo>
                    <a:pt x="349326" y="325843"/>
                  </a:lnTo>
                  <a:lnTo>
                    <a:pt x="345186" y="319684"/>
                  </a:lnTo>
                  <a:lnTo>
                    <a:pt x="339026" y="315531"/>
                  </a:lnTo>
                  <a:lnTo>
                    <a:pt x="331482" y="314007"/>
                  </a:lnTo>
                  <a:lnTo>
                    <a:pt x="323951" y="315531"/>
                  </a:lnTo>
                  <a:lnTo>
                    <a:pt x="317804" y="319684"/>
                  </a:lnTo>
                  <a:lnTo>
                    <a:pt x="313664" y="325843"/>
                  </a:lnTo>
                  <a:lnTo>
                    <a:pt x="312140" y="333375"/>
                  </a:lnTo>
                  <a:lnTo>
                    <a:pt x="313664" y="340906"/>
                  </a:lnTo>
                  <a:lnTo>
                    <a:pt x="317804" y="347065"/>
                  </a:lnTo>
                  <a:lnTo>
                    <a:pt x="323951" y="351218"/>
                  </a:lnTo>
                  <a:lnTo>
                    <a:pt x="331482" y="352742"/>
                  </a:lnTo>
                  <a:lnTo>
                    <a:pt x="339026" y="351218"/>
                  </a:lnTo>
                  <a:lnTo>
                    <a:pt x="345186" y="347065"/>
                  </a:lnTo>
                  <a:lnTo>
                    <a:pt x="349326" y="340906"/>
                  </a:lnTo>
                  <a:lnTo>
                    <a:pt x="350850" y="333375"/>
                  </a:lnTo>
                  <a:close/>
                </a:path>
                <a:path w="975360" h="588009">
                  <a:moveTo>
                    <a:pt x="350850" y="257416"/>
                  </a:moveTo>
                  <a:lnTo>
                    <a:pt x="349326" y="249885"/>
                  </a:lnTo>
                  <a:lnTo>
                    <a:pt x="345186" y="243725"/>
                  </a:lnTo>
                  <a:lnTo>
                    <a:pt x="339026" y="239572"/>
                  </a:lnTo>
                  <a:lnTo>
                    <a:pt x="331482" y="238048"/>
                  </a:lnTo>
                  <a:lnTo>
                    <a:pt x="323951" y="239572"/>
                  </a:lnTo>
                  <a:lnTo>
                    <a:pt x="317804" y="243725"/>
                  </a:lnTo>
                  <a:lnTo>
                    <a:pt x="313664" y="249885"/>
                  </a:lnTo>
                  <a:lnTo>
                    <a:pt x="312140" y="257416"/>
                  </a:lnTo>
                  <a:lnTo>
                    <a:pt x="313664" y="264947"/>
                  </a:lnTo>
                  <a:lnTo>
                    <a:pt x="317804" y="271106"/>
                  </a:lnTo>
                  <a:lnTo>
                    <a:pt x="323951" y="275247"/>
                  </a:lnTo>
                  <a:lnTo>
                    <a:pt x="331482" y="276771"/>
                  </a:lnTo>
                  <a:lnTo>
                    <a:pt x="339026" y="275247"/>
                  </a:lnTo>
                  <a:lnTo>
                    <a:pt x="345186" y="271106"/>
                  </a:lnTo>
                  <a:lnTo>
                    <a:pt x="349326" y="264947"/>
                  </a:lnTo>
                  <a:lnTo>
                    <a:pt x="350850" y="257416"/>
                  </a:lnTo>
                  <a:close/>
                </a:path>
                <a:path w="975360" h="588009">
                  <a:moveTo>
                    <a:pt x="350850" y="177101"/>
                  </a:moveTo>
                  <a:lnTo>
                    <a:pt x="349326" y="169557"/>
                  </a:lnTo>
                  <a:lnTo>
                    <a:pt x="345186" y="163398"/>
                  </a:lnTo>
                  <a:lnTo>
                    <a:pt x="339026" y="159258"/>
                  </a:lnTo>
                  <a:lnTo>
                    <a:pt x="331482" y="157734"/>
                  </a:lnTo>
                  <a:lnTo>
                    <a:pt x="323951" y="159258"/>
                  </a:lnTo>
                  <a:lnTo>
                    <a:pt x="317804" y="163398"/>
                  </a:lnTo>
                  <a:lnTo>
                    <a:pt x="313664" y="169557"/>
                  </a:lnTo>
                  <a:lnTo>
                    <a:pt x="312140" y="177101"/>
                  </a:lnTo>
                  <a:lnTo>
                    <a:pt x="313664" y="184632"/>
                  </a:lnTo>
                  <a:lnTo>
                    <a:pt x="317804" y="190792"/>
                  </a:lnTo>
                  <a:lnTo>
                    <a:pt x="323951" y="194945"/>
                  </a:lnTo>
                  <a:lnTo>
                    <a:pt x="331482" y="196469"/>
                  </a:lnTo>
                  <a:lnTo>
                    <a:pt x="339026" y="194945"/>
                  </a:lnTo>
                  <a:lnTo>
                    <a:pt x="345186" y="190792"/>
                  </a:lnTo>
                  <a:lnTo>
                    <a:pt x="349326" y="184632"/>
                  </a:lnTo>
                  <a:lnTo>
                    <a:pt x="350850" y="177101"/>
                  </a:lnTo>
                  <a:close/>
                </a:path>
                <a:path w="975360" h="588009">
                  <a:moveTo>
                    <a:pt x="350850" y="97751"/>
                  </a:moveTo>
                  <a:lnTo>
                    <a:pt x="349326" y="90208"/>
                  </a:lnTo>
                  <a:lnTo>
                    <a:pt x="345186" y="84048"/>
                  </a:lnTo>
                  <a:lnTo>
                    <a:pt x="339026" y="79908"/>
                  </a:lnTo>
                  <a:lnTo>
                    <a:pt x="331482" y="78384"/>
                  </a:lnTo>
                  <a:lnTo>
                    <a:pt x="323951" y="79908"/>
                  </a:lnTo>
                  <a:lnTo>
                    <a:pt x="317804" y="84048"/>
                  </a:lnTo>
                  <a:lnTo>
                    <a:pt x="313664" y="90208"/>
                  </a:lnTo>
                  <a:lnTo>
                    <a:pt x="312140" y="97751"/>
                  </a:lnTo>
                  <a:lnTo>
                    <a:pt x="313664" y="105283"/>
                  </a:lnTo>
                  <a:lnTo>
                    <a:pt x="317804" y="111442"/>
                  </a:lnTo>
                  <a:lnTo>
                    <a:pt x="323951" y="115595"/>
                  </a:lnTo>
                  <a:lnTo>
                    <a:pt x="331482" y="117119"/>
                  </a:lnTo>
                  <a:lnTo>
                    <a:pt x="339026" y="115595"/>
                  </a:lnTo>
                  <a:lnTo>
                    <a:pt x="345186" y="111442"/>
                  </a:lnTo>
                  <a:lnTo>
                    <a:pt x="349326" y="105283"/>
                  </a:lnTo>
                  <a:lnTo>
                    <a:pt x="350850" y="97751"/>
                  </a:lnTo>
                  <a:close/>
                </a:path>
                <a:path w="975360" h="588009">
                  <a:moveTo>
                    <a:pt x="350850" y="19354"/>
                  </a:moveTo>
                  <a:lnTo>
                    <a:pt x="349326" y="11823"/>
                  </a:lnTo>
                  <a:lnTo>
                    <a:pt x="345186" y="5676"/>
                  </a:lnTo>
                  <a:lnTo>
                    <a:pt x="339026" y="1524"/>
                  </a:lnTo>
                  <a:lnTo>
                    <a:pt x="331482" y="0"/>
                  </a:lnTo>
                  <a:lnTo>
                    <a:pt x="323951" y="1524"/>
                  </a:lnTo>
                  <a:lnTo>
                    <a:pt x="317804" y="5676"/>
                  </a:lnTo>
                  <a:lnTo>
                    <a:pt x="313664" y="11823"/>
                  </a:lnTo>
                  <a:lnTo>
                    <a:pt x="312140" y="19354"/>
                  </a:lnTo>
                  <a:lnTo>
                    <a:pt x="313664" y="26898"/>
                  </a:lnTo>
                  <a:lnTo>
                    <a:pt x="317804" y="33045"/>
                  </a:lnTo>
                  <a:lnTo>
                    <a:pt x="323951" y="37198"/>
                  </a:lnTo>
                  <a:lnTo>
                    <a:pt x="331482" y="38722"/>
                  </a:lnTo>
                  <a:lnTo>
                    <a:pt x="339026" y="37198"/>
                  </a:lnTo>
                  <a:lnTo>
                    <a:pt x="345186" y="33045"/>
                  </a:lnTo>
                  <a:lnTo>
                    <a:pt x="349326" y="26898"/>
                  </a:lnTo>
                  <a:lnTo>
                    <a:pt x="350850" y="19354"/>
                  </a:lnTo>
                  <a:close/>
                </a:path>
                <a:path w="975360" h="588009">
                  <a:moveTo>
                    <a:pt x="506920" y="568528"/>
                  </a:moveTo>
                  <a:lnTo>
                    <a:pt x="505396" y="560997"/>
                  </a:lnTo>
                  <a:lnTo>
                    <a:pt x="501256" y="554837"/>
                  </a:lnTo>
                  <a:lnTo>
                    <a:pt x="495096" y="550697"/>
                  </a:lnTo>
                  <a:lnTo>
                    <a:pt x="487553" y="549173"/>
                  </a:lnTo>
                  <a:lnTo>
                    <a:pt x="480021" y="550697"/>
                  </a:lnTo>
                  <a:lnTo>
                    <a:pt x="473887" y="554837"/>
                  </a:lnTo>
                  <a:lnTo>
                    <a:pt x="469734" y="560997"/>
                  </a:lnTo>
                  <a:lnTo>
                    <a:pt x="468223" y="568528"/>
                  </a:lnTo>
                  <a:lnTo>
                    <a:pt x="469734" y="576059"/>
                  </a:lnTo>
                  <a:lnTo>
                    <a:pt x="473887" y="582218"/>
                  </a:lnTo>
                  <a:lnTo>
                    <a:pt x="480021" y="586371"/>
                  </a:lnTo>
                  <a:lnTo>
                    <a:pt x="487553" y="587895"/>
                  </a:lnTo>
                  <a:lnTo>
                    <a:pt x="495096" y="586371"/>
                  </a:lnTo>
                  <a:lnTo>
                    <a:pt x="501256" y="582218"/>
                  </a:lnTo>
                  <a:lnTo>
                    <a:pt x="505396" y="576059"/>
                  </a:lnTo>
                  <a:lnTo>
                    <a:pt x="506920" y="568528"/>
                  </a:lnTo>
                  <a:close/>
                </a:path>
                <a:path w="975360" h="588009">
                  <a:moveTo>
                    <a:pt x="506920" y="489178"/>
                  </a:moveTo>
                  <a:lnTo>
                    <a:pt x="505396" y="481647"/>
                  </a:lnTo>
                  <a:lnTo>
                    <a:pt x="501256" y="475488"/>
                  </a:lnTo>
                  <a:lnTo>
                    <a:pt x="495096" y="471335"/>
                  </a:lnTo>
                  <a:lnTo>
                    <a:pt x="487553" y="469811"/>
                  </a:lnTo>
                  <a:lnTo>
                    <a:pt x="480021" y="471335"/>
                  </a:lnTo>
                  <a:lnTo>
                    <a:pt x="473887" y="475488"/>
                  </a:lnTo>
                  <a:lnTo>
                    <a:pt x="469734" y="481647"/>
                  </a:lnTo>
                  <a:lnTo>
                    <a:pt x="468223" y="489178"/>
                  </a:lnTo>
                  <a:lnTo>
                    <a:pt x="469734" y="496709"/>
                  </a:lnTo>
                  <a:lnTo>
                    <a:pt x="473887" y="502869"/>
                  </a:lnTo>
                  <a:lnTo>
                    <a:pt x="480021" y="507022"/>
                  </a:lnTo>
                  <a:lnTo>
                    <a:pt x="487553" y="508546"/>
                  </a:lnTo>
                  <a:lnTo>
                    <a:pt x="495096" y="507022"/>
                  </a:lnTo>
                  <a:lnTo>
                    <a:pt x="501256" y="502869"/>
                  </a:lnTo>
                  <a:lnTo>
                    <a:pt x="505396" y="496709"/>
                  </a:lnTo>
                  <a:lnTo>
                    <a:pt x="506920" y="489178"/>
                  </a:lnTo>
                  <a:close/>
                </a:path>
                <a:path w="975360" h="588009">
                  <a:moveTo>
                    <a:pt x="506920" y="410794"/>
                  </a:moveTo>
                  <a:lnTo>
                    <a:pt x="505396" y="403263"/>
                  </a:lnTo>
                  <a:lnTo>
                    <a:pt x="501256" y="397103"/>
                  </a:lnTo>
                  <a:lnTo>
                    <a:pt x="495096" y="392950"/>
                  </a:lnTo>
                  <a:lnTo>
                    <a:pt x="487553" y="391426"/>
                  </a:lnTo>
                  <a:lnTo>
                    <a:pt x="480021" y="392950"/>
                  </a:lnTo>
                  <a:lnTo>
                    <a:pt x="473887" y="397103"/>
                  </a:lnTo>
                  <a:lnTo>
                    <a:pt x="469734" y="403263"/>
                  </a:lnTo>
                  <a:lnTo>
                    <a:pt x="468223" y="410794"/>
                  </a:lnTo>
                  <a:lnTo>
                    <a:pt x="469734" y="418325"/>
                  </a:lnTo>
                  <a:lnTo>
                    <a:pt x="473887" y="424484"/>
                  </a:lnTo>
                  <a:lnTo>
                    <a:pt x="480021" y="428625"/>
                  </a:lnTo>
                  <a:lnTo>
                    <a:pt x="487553" y="430149"/>
                  </a:lnTo>
                  <a:lnTo>
                    <a:pt x="495096" y="428625"/>
                  </a:lnTo>
                  <a:lnTo>
                    <a:pt x="501256" y="424484"/>
                  </a:lnTo>
                  <a:lnTo>
                    <a:pt x="505396" y="418325"/>
                  </a:lnTo>
                  <a:lnTo>
                    <a:pt x="506920" y="410794"/>
                  </a:lnTo>
                  <a:close/>
                </a:path>
                <a:path w="975360" h="588009">
                  <a:moveTo>
                    <a:pt x="506920" y="333375"/>
                  </a:moveTo>
                  <a:lnTo>
                    <a:pt x="505396" y="325843"/>
                  </a:lnTo>
                  <a:lnTo>
                    <a:pt x="501256" y="319684"/>
                  </a:lnTo>
                  <a:lnTo>
                    <a:pt x="495096" y="315531"/>
                  </a:lnTo>
                  <a:lnTo>
                    <a:pt x="487553" y="314007"/>
                  </a:lnTo>
                  <a:lnTo>
                    <a:pt x="480021" y="315531"/>
                  </a:lnTo>
                  <a:lnTo>
                    <a:pt x="473887" y="319684"/>
                  </a:lnTo>
                  <a:lnTo>
                    <a:pt x="469734" y="325843"/>
                  </a:lnTo>
                  <a:lnTo>
                    <a:pt x="468223" y="333375"/>
                  </a:lnTo>
                  <a:lnTo>
                    <a:pt x="469734" y="340906"/>
                  </a:lnTo>
                  <a:lnTo>
                    <a:pt x="473887" y="347065"/>
                  </a:lnTo>
                  <a:lnTo>
                    <a:pt x="480021" y="351218"/>
                  </a:lnTo>
                  <a:lnTo>
                    <a:pt x="487553" y="352742"/>
                  </a:lnTo>
                  <a:lnTo>
                    <a:pt x="495096" y="351218"/>
                  </a:lnTo>
                  <a:lnTo>
                    <a:pt x="501256" y="347065"/>
                  </a:lnTo>
                  <a:lnTo>
                    <a:pt x="505396" y="340906"/>
                  </a:lnTo>
                  <a:lnTo>
                    <a:pt x="506920" y="333375"/>
                  </a:lnTo>
                  <a:close/>
                </a:path>
                <a:path w="975360" h="588009">
                  <a:moveTo>
                    <a:pt x="506920" y="257416"/>
                  </a:moveTo>
                  <a:lnTo>
                    <a:pt x="505396" y="249885"/>
                  </a:lnTo>
                  <a:lnTo>
                    <a:pt x="501256" y="243725"/>
                  </a:lnTo>
                  <a:lnTo>
                    <a:pt x="495096" y="239572"/>
                  </a:lnTo>
                  <a:lnTo>
                    <a:pt x="487553" y="238048"/>
                  </a:lnTo>
                  <a:lnTo>
                    <a:pt x="480021" y="239572"/>
                  </a:lnTo>
                  <a:lnTo>
                    <a:pt x="473887" y="243725"/>
                  </a:lnTo>
                  <a:lnTo>
                    <a:pt x="469734" y="249885"/>
                  </a:lnTo>
                  <a:lnTo>
                    <a:pt x="468223" y="257416"/>
                  </a:lnTo>
                  <a:lnTo>
                    <a:pt x="469734" y="264947"/>
                  </a:lnTo>
                  <a:lnTo>
                    <a:pt x="473887" y="271106"/>
                  </a:lnTo>
                  <a:lnTo>
                    <a:pt x="480021" y="275247"/>
                  </a:lnTo>
                  <a:lnTo>
                    <a:pt x="487553" y="276771"/>
                  </a:lnTo>
                  <a:lnTo>
                    <a:pt x="495096" y="275247"/>
                  </a:lnTo>
                  <a:lnTo>
                    <a:pt x="501256" y="271106"/>
                  </a:lnTo>
                  <a:lnTo>
                    <a:pt x="505396" y="264947"/>
                  </a:lnTo>
                  <a:lnTo>
                    <a:pt x="506920" y="257416"/>
                  </a:lnTo>
                  <a:close/>
                </a:path>
                <a:path w="975360" h="588009">
                  <a:moveTo>
                    <a:pt x="506920" y="177101"/>
                  </a:moveTo>
                  <a:lnTo>
                    <a:pt x="505396" y="169557"/>
                  </a:lnTo>
                  <a:lnTo>
                    <a:pt x="501256" y="163398"/>
                  </a:lnTo>
                  <a:lnTo>
                    <a:pt x="495096" y="159258"/>
                  </a:lnTo>
                  <a:lnTo>
                    <a:pt x="487553" y="157734"/>
                  </a:lnTo>
                  <a:lnTo>
                    <a:pt x="480021" y="159258"/>
                  </a:lnTo>
                  <a:lnTo>
                    <a:pt x="473887" y="163398"/>
                  </a:lnTo>
                  <a:lnTo>
                    <a:pt x="469734" y="169557"/>
                  </a:lnTo>
                  <a:lnTo>
                    <a:pt x="468223" y="177101"/>
                  </a:lnTo>
                  <a:lnTo>
                    <a:pt x="469734" y="184632"/>
                  </a:lnTo>
                  <a:lnTo>
                    <a:pt x="473887" y="190792"/>
                  </a:lnTo>
                  <a:lnTo>
                    <a:pt x="480021" y="194945"/>
                  </a:lnTo>
                  <a:lnTo>
                    <a:pt x="487553" y="196469"/>
                  </a:lnTo>
                  <a:lnTo>
                    <a:pt x="495096" y="194945"/>
                  </a:lnTo>
                  <a:lnTo>
                    <a:pt x="501256" y="190792"/>
                  </a:lnTo>
                  <a:lnTo>
                    <a:pt x="505396" y="184632"/>
                  </a:lnTo>
                  <a:lnTo>
                    <a:pt x="506920" y="177101"/>
                  </a:lnTo>
                  <a:close/>
                </a:path>
                <a:path w="975360" h="588009">
                  <a:moveTo>
                    <a:pt x="506920" y="97751"/>
                  </a:moveTo>
                  <a:lnTo>
                    <a:pt x="505396" y="90208"/>
                  </a:lnTo>
                  <a:lnTo>
                    <a:pt x="501256" y="84048"/>
                  </a:lnTo>
                  <a:lnTo>
                    <a:pt x="495096" y="79908"/>
                  </a:lnTo>
                  <a:lnTo>
                    <a:pt x="487553" y="78384"/>
                  </a:lnTo>
                  <a:lnTo>
                    <a:pt x="480021" y="79908"/>
                  </a:lnTo>
                  <a:lnTo>
                    <a:pt x="473887" y="84048"/>
                  </a:lnTo>
                  <a:lnTo>
                    <a:pt x="469734" y="90208"/>
                  </a:lnTo>
                  <a:lnTo>
                    <a:pt x="468223" y="97751"/>
                  </a:lnTo>
                  <a:lnTo>
                    <a:pt x="469734" y="105283"/>
                  </a:lnTo>
                  <a:lnTo>
                    <a:pt x="473887" y="111442"/>
                  </a:lnTo>
                  <a:lnTo>
                    <a:pt x="480021" y="115595"/>
                  </a:lnTo>
                  <a:lnTo>
                    <a:pt x="487553" y="117119"/>
                  </a:lnTo>
                  <a:lnTo>
                    <a:pt x="495096" y="115595"/>
                  </a:lnTo>
                  <a:lnTo>
                    <a:pt x="501256" y="111442"/>
                  </a:lnTo>
                  <a:lnTo>
                    <a:pt x="505396" y="105283"/>
                  </a:lnTo>
                  <a:lnTo>
                    <a:pt x="506920" y="97751"/>
                  </a:lnTo>
                  <a:close/>
                </a:path>
                <a:path w="975360" h="588009">
                  <a:moveTo>
                    <a:pt x="506920" y="19354"/>
                  </a:moveTo>
                  <a:lnTo>
                    <a:pt x="505396" y="11823"/>
                  </a:lnTo>
                  <a:lnTo>
                    <a:pt x="501256" y="5676"/>
                  </a:lnTo>
                  <a:lnTo>
                    <a:pt x="495096" y="1524"/>
                  </a:lnTo>
                  <a:lnTo>
                    <a:pt x="487553" y="0"/>
                  </a:lnTo>
                  <a:lnTo>
                    <a:pt x="480021" y="1524"/>
                  </a:lnTo>
                  <a:lnTo>
                    <a:pt x="473887" y="5676"/>
                  </a:lnTo>
                  <a:lnTo>
                    <a:pt x="469734" y="11823"/>
                  </a:lnTo>
                  <a:lnTo>
                    <a:pt x="468223" y="19354"/>
                  </a:lnTo>
                  <a:lnTo>
                    <a:pt x="469734" y="26898"/>
                  </a:lnTo>
                  <a:lnTo>
                    <a:pt x="473887" y="33045"/>
                  </a:lnTo>
                  <a:lnTo>
                    <a:pt x="480021" y="37198"/>
                  </a:lnTo>
                  <a:lnTo>
                    <a:pt x="487553" y="38722"/>
                  </a:lnTo>
                  <a:lnTo>
                    <a:pt x="495096" y="37198"/>
                  </a:lnTo>
                  <a:lnTo>
                    <a:pt x="501256" y="33045"/>
                  </a:lnTo>
                  <a:lnTo>
                    <a:pt x="505396" y="26898"/>
                  </a:lnTo>
                  <a:lnTo>
                    <a:pt x="506920" y="19354"/>
                  </a:lnTo>
                  <a:close/>
                </a:path>
                <a:path w="975360" h="588009">
                  <a:moveTo>
                    <a:pt x="662990" y="568528"/>
                  </a:moveTo>
                  <a:lnTo>
                    <a:pt x="661466" y="560997"/>
                  </a:lnTo>
                  <a:lnTo>
                    <a:pt x="657326" y="554837"/>
                  </a:lnTo>
                  <a:lnTo>
                    <a:pt x="651167" y="550697"/>
                  </a:lnTo>
                  <a:lnTo>
                    <a:pt x="643636" y="549173"/>
                  </a:lnTo>
                  <a:lnTo>
                    <a:pt x="636104" y="550697"/>
                  </a:lnTo>
                  <a:lnTo>
                    <a:pt x="629958" y="554837"/>
                  </a:lnTo>
                  <a:lnTo>
                    <a:pt x="625805" y="560997"/>
                  </a:lnTo>
                  <a:lnTo>
                    <a:pt x="624293" y="568528"/>
                  </a:lnTo>
                  <a:lnTo>
                    <a:pt x="625805" y="576059"/>
                  </a:lnTo>
                  <a:lnTo>
                    <a:pt x="629958" y="582218"/>
                  </a:lnTo>
                  <a:lnTo>
                    <a:pt x="636104" y="586371"/>
                  </a:lnTo>
                  <a:lnTo>
                    <a:pt x="643636" y="587895"/>
                  </a:lnTo>
                  <a:lnTo>
                    <a:pt x="651167" y="586371"/>
                  </a:lnTo>
                  <a:lnTo>
                    <a:pt x="657326" y="582218"/>
                  </a:lnTo>
                  <a:lnTo>
                    <a:pt x="661466" y="576059"/>
                  </a:lnTo>
                  <a:lnTo>
                    <a:pt x="662990" y="568528"/>
                  </a:lnTo>
                  <a:close/>
                </a:path>
                <a:path w="975360" h="588009">
                  <a:moveTo>
                    <a:pt x="662990" y="489178"/>
                  </a:moveTo>
                  <a:lnTo>
                    <a:pt x="661466" y="481647"/>
                  </a:lnTo>
                  <a:lnTo>
                    <a:pt x="657326" y="475488"/>
                  </a:lnTo>
                  <a:lnTo>
                    <a:pt x="651167" y="471335"/>
                  </a:lnTo>
                  <a:lnTo>
                    <a:pt x="643636" y="469811"/>
                  </a:lnTo>
                  <a:lnTo>
                    <a:pt x="636104" y="471335"/>
                  </a:lnTo>
                  <a:lnTo>
                    <a:pt x="629958" y="475488"/>
                  </a:lnTo>
                  <a:lnTo>
                    <a:pt x="625805" y="481647"/>
                  </a:lnTo>
                  <a:lnTo>
                    <a:pt x="624293" y="489178"/>
                  </a:lnTo>
                  <a:lnTo>
                    <a:pt x="625805" y="496709"/>
                  </a:lnTo>
                  <a:lnTo>
                    <a:pt x="629958" y="502869"/>
                  </a:lnTo>
                  <a:lnTo>
                    <a:pt x="636104" y="507022"/>
                  </a:lnTo>
                  <a:lnTo>
                    <a:pt x="643636" y="508546"/>
                  </a:lnTo>
                  <a:lnTo>
                    <a:pt x="651167" y="507022"/>
                  </a:lnTo>
                  <a:lnTo>
                    <a:pt x="657326" y="502869"/>
                  </a:lnTo>
                  <a:lnTo>
                    <a:pt x="661466" y="496709"/>
                  </a:lnTo>
                  <a:lnTo>
                    <a:pt x="662990" y="489178"/>
                  </a:lnTo>
                  <a:close/>
                </a:path>
                <a:path w="975360" h="588009">
                  <a:moveTo>
                    <a:pt x="662990" y="410794"/>
                  </a:moveTo>
                  <a:lnTo>
                    <a:pt x="661466" y="403263"/>
                  </a:lnTo>
                  <a:lnTo>
                    <a:pt x="657326" y="397103"/>
                  </a:lnTo>
                  <a:lnTo>
                    <a:pt x="651167" y="392950"/>
                  </a:lnTo>
                  <a:lnTo>
                    <a:pt x="643636" y="391426"/>
                  </a:lnTo>
                  <a:lnTo>
                    <a:pt x="636104" y="392950"/>
                  </a:lnTo>
                  <a:lnTo>
                    <a:pt x="629958" y="397103"/>
                  </a:lnTo>
                  <a:lnTo>
                    <a:pt x="625805" y="403263"/>
                  </a:lnTo>
                  <a:lnTo>
                    <a:pt x="624293" y="410794"/>
                  </a:lnTo>
                  <a:lnTo>
                    <a:pt x="625805" y="418325"/>
                  </a:lnTo>
                  <a:lnTo>
                    <a:pt x="629958" y="424484"/>
                  </a:lnTo>
                  <a:lnTo>
                    <a:pt x="636104" y="428625"/>
                  </a:lnTo>
                  <a:lnTo>
                    <a:pt x="643636" y="430149"/>
                  </a:lnTo>
                  <a:lnTo>
                    <a:pt x="651167" y="428625"/>
                  </a:lnTo>
                  <a:lnTo>
                    <a:pt x="657326" y="424484"/>
                  </a:lnTo>
                  <a:lnTo>
                    <a:pt x="661466" y="418325"/>
                  </a:lnTo>
                  <a:lnTo>
                    <a:pt x="662990" y="410794"/>
                  </a:lnTo>
                  <a:close/>
                </a:path>
                <a:path w="975360" h="588009">
                  <a:moveTo>
                    <a:pt x="662990" y="333375"/>
                  </a:moveTo>
                  <a:lnTo>
                    <a:pt x="661466" y="325843"/>
                  </a:lnTo>
                  <a:lnTo>
                    <a:pt x="657326" y="319684"/>
                  </a:lnTo>
                  <a:lnTo>
                    <a:pt x="651167" y="315531"/>
                  </a:lnTo>
                  <a:lnTo>
                    <a:pt x="643636" y="314007"/>
                  </a:lnTo>
                  <a:lnTo>
                    <a:pt x="636104" y="315531"/>
                  </a:lnTo>
                  <a:lnTo>
                    <a:pt x="629958" y="319684"/>
                  </a:lnTo>
                  <a:lnTo>
                    <a:pt x="625805" y="325843"/>
                  </a:lnTo>
                  <a:lnTo>
                    <a:pt x="624293" y="333375"/>
                  </a:lnTo>
                  <a:lnTo>
                    <a:pt x="625805" y="340906"/>
                  </a:lnTo>
                  <a:lnTo>
                    <a:pt x="629958" y="347065"/>
                  </a:lnTo>
                  <a:lnTo>
                    <a:pt x="636104" y="351218"/>
                  </a:lnTo>
                  <a:lnTo>
                    <a:pt x="643636" y="352742"/>
                  </a:lnTo>
                  <a:lnTo>
                    <a:pt x="651167" y="351218"/>
                  </a:lnTo>
                  <a:lnTo>
                    <a:pt x="657326" y="347065"/>
                  </a:lnTo>
                  <a:lnTo>
                    <a:pt x="661466" y="340906"/>
                  </a:lnTo>
                  <a:lnTo>
                    <a:pt x="662990" y="333375"/>
                  </a:lnTo>
                  <a:close/>
                </a:path>
                <a:path w="975360" h="588009">
                  <a:moveTo>
                    <a:pt x="662990" y="257416"/>
                  </a:moveTo>
                  <a:lnTo>
                    <a:pt x="661466" y="249885"/>
                  </a:lnTo>
                  <a:lnTo>
                    <a:pt x="657326" y="243725"/>
                  </a:lnTo>
                  <a:lnTo>
                    <a:pt x="651167" y="239572"/>
                  </a:lnTo>
                  <a:lnTo>
                    <a:pt x="643636" y="238048"/>
                  </a:lnTo>
                  <a:lnTo>
                    <a:pt x="636104" y="239572"/>
                  </a:lnTo>
                  <a:lnTo>
                    <a:pt x="629958" y="243725"/>
                  </a:lnTo>
                  <a:lnTo>
                    <a:pt x="625805" y="249885"/>
                  </a:lnTo>
                  <a:lnTo>
                    <a:pt x="624293" y="257416"/>
                  </a:lnTo>
                  <a:lnTo>
                    <a:pt x="625805" y="264947"/>
                  </a:lnTo>
                  <a:lnTo>
                    <a:pt x="629958" y="271106"/>
                  </a:lnTo>
                  <a:lnTo>
                    <a:pt x="636104" y="275247"/>
                  </a:lnTo>
                  <a:lnTo>
                    <a:pt x="643636" y="276771"/>
                  </a:lnTo>
                  <a:lnTo>
                    <a:pt x="651167" y="275247"/>
                  </a:lnTo>
                  <a:lnTo>
                    <a:pt x="657326" y="271106"/>
                  </a:lnTo>
                  <a:lnTo>
                    <a:pt x="661466" y="264947"/>
                  </a:lnTo>
                  <a:lnTo>
                    <a:pt x="662990" y="257416"/>
                  </a:lnTo>
                  <a:close/>
                </a:path>
                <a:path w="975360" h="588009">
                  <a:moveTo>
                    <a:pt x="662990" y="177101"/>
                  </a:moveTo>
                  <a:lnTo>
                    <a:pt x="661466" y="169557"/>
                  </a:lnTo>
                  <a:lnTo>
                    <a:pt x="657326" y="163398"/>
                  </a:lnTo>
                  <a:lnTo>
                    <a:pt x="651167" y="159258"/>
                  </a:lnTo>
                  <a:lnTo>
                    <a:pt x="643636" y="157734"/>
                  </a:lnTo>
                  <a:lnTo>
                    <a:pt x="636104" y="159258"/>
                  </a:lnTo>
                  <a:lnTo>
                    <a:pt x="629958" y="163398"/>
                  </a:lnTo>
                  <a:lnTo>
                    <a:pt x="625805" y="169557"/>
                  </a:lnTo>
                  <a:lnTo>
                    <a:pt x="624293" y="177101"/>
                  </a:lnTo>
                  <a:lnTo>
                    <a:pt x="625805" y="184632"/>
                  </a:lnTo>
                  <a:lnTo>
                    <a:pt x="629958" y="190792"/>
                  </a:lnTo>
                  <a:lnTo>
                    <a:pt x="636104" y="194945"/>
                  </a:lnTo>
                  <a:lnTo>
                    <a:pt x="643636" y="196469"/>
                  </a:lnTo>
                  <a:lnTo>
                    <a:pt x="651167" y="194945"/>
                  </a:lnTo>
                  <a:lnTo>
                    <a:pt x="657326" y="190792"/>
                  </a:lnTo>
                  <a:lnTo>
                    <a:pt x="661466" y="184632"/>
                  </a:lnTo>
                  <a:lnTo>
                    <a:pt x="662990" y="177101"/>
                  </a:lnTo>
                  <a:close/>
                </a:path>
                <a:path w="975360" h="588009">
                  <a:moveTo>
                    <a:pt x="662990" y="97751"/>
                  </a:moveTo>
                  <a:lnTo>
                    <a:pt x="661466" y="90208"/>
                  </a:lnTo>
                  <a:lnTo>
                    <a:pt x="657326" y="84048"/>
                  </a:lnTo>
                  <a:lnTo>
                    <a:pt x="651167" y="79908"/>
                  </a:lnTo>
                  <a:lnTo>
                    <a:pt x="643636" y="78384"/>
                  </a:lnTo>
                  <a:lnTo>
                    <a:pt x="636104" y="79908"/>
                  </a:lnTo>
                  <a:lnTo>
                    <a:pt x="629958" y="84048"/>
                  </a:lnTo>
                  <a:lnTo>
                    <a:pt x="625805" y="90208"/>
                  </a:lnTo>
                  <a:lnTo>
                    <a:pt x="624293" y="97751"/>
                  </a:lnTo>
                  <a:lnTo>
                    <a:pt x="625805" y="105283"/>
                  </a:lnTo>
                  <a:lnTo>
                    <a:pt x="629958" y="111442"/>
                  </a:lnTo>
                  <a:lnTo>
                    <a:pt x="636104" y="115595"/>
                  </a:lnTo>
                  <a:lnTo>
                    <a:pt x="643636" y="117119"/>
                  </a:lnTo>
                  <a:lnTo>
                    <a:pt x="651167" y="115595"/>
                  </a:lnTo>
                  <a:lnTo>
                    <a:pt x="657326" y="111442"/>
                  </a:lnTo>
                  <a:lnTo>
                    <a:pt x="661466" y="105283"/>
                  </a:lnTo>
                  <a:lnTo>
                    <a:pt x="662990" y="97751"/>
                  </a:lnTo>
                  <a:close/>
                </a:path>
                <a:path w="975360" h="588009">
                  <a:moveTo>
                    <a:pt x="662990" y="19354"/>
                  </a:moveTo>
                  <a:lnTo>
                    <a:pt x="661466" y="11823"/>
                  </a:lnTo>
                  <a:lnTo>
                    <a:pt x="657326" y="5676"/>
                  </a:lnTo>
                  <a:lnTo>
                    <a:pt x="651167" y="1524"/>
                  </a:lnTo>
                  <a:lnTo>
                    <a:pt x="643636" y="0"/>
                  </a:lnTo>
                  <a:lnTo>
                    <a:pt x="636104" y="1524"/>
                  </a:lnTo>
                  <a:lnTo>
                    <a:pt x="629958" y="5676"/>
                  </a:lnTo>
                  <a:lnTo>
                    <a:pt x="625805" y="11823"/>
                  </a:lnTo>
                  <a:lnTo>
                    <a:pt x="624293" y="19354"/>
                  </a:lnTo>
                  <a:lnTo>
                    <a:pt x="625805" y="26898"/>
                  </a:lnTo>
                  <a:lnTo>
                    <a:pt x="629958" y="33045"/>
                  </a:lnTo>
                  <a:lnTo>
                    <a:pt x="636104" y="37198"/>
                  </a:lnTo>
                  <a:lnTo>
                    <a:pt x="643636" y="38722"/>
                  </a:lnTo>
                  <a:lnTo>
                    <a:pt x="651167" y="37198"/>
                  </a:lnTo>
                  <a:lnTo>
                    <a:pt x="657326" y="33045"/>
                  </a:lnTo>
                  <a:lnTo>
                    <a:pt x="661466" y="26898"/>
                  </a:lnTo>
                  <a:lnTo>
                    <a:pt x="662990" y="19354"/>
                  </a:lnTo>
                  <a:close/>
                </a:path>
                <a:path w="975360" h="588009">
                  <a:moveTo>
                    <a:pt x="819073" y="568528"/>
                  </a:moveTo>
                  <a:lnTo>
                    <a:pt x="817549" y="560997"/>
                  </a:lnTo>
                  <a:lnTo>
                    <a:pt x="813396" y="554837"/>
                  </a:lnTo>
                  <a:lnTo>
                    <a:pt x="807237" y="550697"/>
                  </a:lnTo>
                  <a:lnTo>
                    <a:pt x="799706" y="549173"/>
                  </a:lnTo>
                  <a:lnTo>
                    <a:pt x="792175" y="550697"/>
                  </a:lnTo>
                  <a:lnTo>
                    <a:pt x="786028" y="554837"/>
                  </a:lnTo>
                  <a:lnTo>
                    <a:pt x="781888" y="560997"/>
                  </a:lnTo>
                  <a:lnTo>
                    <a:pt x="780364" y="568528"/>
                  </a:lnTo>
                  <a:lnTo>
                    <a:pt x="781888" y="576059"/>
                  </a:lnTo>
                  <a:lnTo>
                    <a:pt x="786028" y="582218"/>
                  </a:lnTo>
                  <a:lnTo>
                    <a:pt x="792175" y="586371"/>
                  </a:lnTo>
                  <a:lnTo>
                    <a:pt x="799706" y="587895"/>
                  </a:lnTo>
                  <a:lnTo>
                    <a:pt x="807237" y="586371"/>
                  </a:lnTo>
                  <a:lnTo>
                    <a:pt x="813396" y="582218"/>
                  </a:lnTo>
                  <a:lnTo>
                    <a:pt x="817549" y="576059"/>
                  </a:lnTo>
                  <a:lnTo>
                    <a:pt x="819073" y="568528"/>
                  </a:lnTo>
                  <a:close/>
                </a:path>
                <a:path w="975360" h="588009">
                  <a:moveTo>
                    <a:pt x="819073" y="489178"/>
                  </a:moveTo>
                  <a:lnTo>
                    <a:pt x="817549" y="481647"/>
                  </a:lnTo>
                  <a:lnTo>
                    <a:pt x="813396" y="475488"/>
                  </a:lnTo>
                  <a:lnTo>
                    <a:pt x="807237" y="471335"/>
                  </a:lnTo>
                  <a:lnTo>
                    <a:pt x="799706" y="469811"/>
                  </a:lnTo>
                  <a:lnTo>
                    <a:pt x="792175" y="471335"/>
                  </a:lnTo>
                  <a:lnTo>
                    <a:pt x="786028" y="475488"/>
                  </a:lnTo>
                  <a:lnTo>
                    <a:pt x="781888" y="481647"/>
                  </a:lnTo>
                  <a:lnTo>
                    <a:pt x="780364" y="489178"/>
                  </a:lnTo>
                  <a:lnTo>
                    <a:pt x="781888" y="496709"/>
                  </a:lnTo>
                  <a:lnTo>
                    <a:pt x="786028" y="502869"/>
                  </a:lnTo>
                  <a:lnTo>
                    <a:pt x="792175" y="507022"/>
                  </a:lnTo>
                  <a:lnTo>
                    <a:pt x="799706" y="508546"/>
                  </a:lnTo>
                  <a:lnTo>
                    <a:pt x="807237" y="507022"/>
                  </a:lnTo>
                  <a:lnTo>
                    <a:pt x="813396" y="502869"/>
                  </a:lnTo>
                  <a:lnTo>
                    <a:pt x="817549" y="496709"/>
                  </a:lnTo>
                  <a:lnTo>
                    <a:pt x="819073" y="489178"/>
                  </a:lnTo>
                  <a:close/>
                </a:path>
                <a:path w="975360" h="588009">
                  <a:moveTo>
                    <a:pt x="819073" y="410794"/>
                  </a:moveTo>
                  <a:lnTo>
                    <a:pt x="817549" y="403263"/>
                  </a:lnTo>
                  <a:lnTo>
                    <a:pt x="813396" y="397103"/>
                  </a:lnTo>
                  <a:lnTo>
                    <a:pt x="807237" y="392950"/>
                  </a:lnTo>
                  <a:lnTo>
                    <a:pt x="799706" y="391426"/>
                  </a:lnTo>
                  <a:lnTo>
                    <a:pt x="792175" y="392950"/>
                  </a:lnTo>
                  <a:lnTo>
                    <a:pt x="786028" y="397103"/>
                  </a:lnTo>
                  <a:lnTo>
                    <a:pt x="781888" y="403263"/>
                  </a:lnTo>
                  <a:lnTo>
                    <a:pt x="780364" y="410794"/>
                  </a:lnTo>
                  <a:lnTo>
                    <a:pt x="781888" y="418325"/>
                  </a:lnTo>
                  <a:lnTo>
                    <a:pt x="786028" y="424484"/>
                  </a:lnTo>
                  <a:lnTo>
                    <a:pt x="792175" y="428625"/>
                  </a:lnTo>
                  <a:lnTo>
                    <a:pt x="799706" y="430149"/>
                  </a:lnTo>
                  <a:lnTo>
                    <a:pt x="807237" y="428625"/>
                  </a:lnTo>
                  <a:lnTo>
                    <a:pt x="813396" y="424484"/>
                  </a:lnTo>
                  <a:lnTo>
                    <a:pt x="817549" y="418325"/>
                  </a:lnTo>
                  <a:lnTo>
                    <a:pt x="819073" y="410794"/>
                  </a:lnTo>
                  <a:close/>
                </a:path>
                <a:path w="975360" h="588009">
                  <a:moveTo>
                    <a:pt x="819073" y="333375"/>
                  </a:moveTo>
                  <a:lnTo>
                    <a:pt x="817549" y="325843"/>
                  </a:lnTo>
                  <a:lnTo>
                    <a:pt x="813396" y="319684"/>
                  </a:lnTo>
                  <a:lnTo>
                    <a:pt x="807237" y="315531"/>
                  </a:lnTo>
                  <a:lnTo>
                    <a:pt x="799706" y="314007"/>
                  </a:lnTo>
                  <a:lnTo>
                    <a:pt x="792175" y="315531"/>
                  </a:lnTo>
                  <a:lnTo>
                    <a:pt x="786028" y="319684"/>
                  </a:lnTo>
                  <a:lnTo>
                    <a:pt x="781888" y="325843"/>
                  </a:lnTo>
                  <a:lnTo>
                    <a:pt x="780364" y="333375"/>
                  </a:lnTo>
                  <a:lnTo>
                    <a:pt x="781888" y="340906"/>
                  </a:lnTo>
                  <a:lnTo>
                    <a:pt x="786028" y="347065"/>
                  </a:lnTo>
                  <a:lnTo>
                    <a:pt x="792175" y="351218"/>
                  </a:lnTo>
                  <a:lnTo>
                    <a:pt x="799706" y="352742"/>
                  </a:lnTo>
                  <a:lnTo>
                    <a:pt x="807237" y="351218"/>
                  </a:lnTo>
                  <a:lnTo>
                    <a:pt x="813396" y="347065"/>
                  </a:lnTo>
                  <a:lnTo>
                    <a:pt x="817549" y="340906"/>
                  </a:lnTo>
                  <a:lnTo>
                    <a:pt x="819073" y="333375"/>
                  </a:lnTo>
                  <a:close/>
                </a:path>
                <a:path w="975360" h="588009">
                  <a:moveTo>
                    <a:pt x="819073" y="257416"/>
                  </a:moveTo>
                  <a:lnTo>
                    <a:pt x="817549" y="249885"/>
                  </a:lnTo>
                  <a:lnTo>
                    <a:pt x="813396" y="243725"/>
                  </a:lnTo>
                  <a:lnTo>
                    <a:pt x="807237" y="239572"/>
                  </a:lnTo>
                  <a:lnTo>
                    <a:pt x="799706" y="238048"/>
                  </a:lnTo>
                  <a:lnTo>
                    <a:pt x="792175" y="239572"/>
                  </a:lnTo>
                  <a:lnTo>
                    <a:pt x="786028" y="243725"/>
                  </a:lnTo>
                  <a:lnTo>
                    <a:pt x="781888" y="249885"/>
                  </a:lnTo>
                  <a:lnTo>
                    <a:pt x="780364" y="257416"/>
                  </a:lnTo>
                  <a:lnTo>
                    <a:pt x="781888" y="264947"/>
                  </a:lnTo>
                  <a:lnTo>
                    <a:pt x="786028" y="271106"/>
                  </a:lnTo>
                  <a:lnTo>
                    <a:pt x="792175" y="275247"/>
                  </a:lnTo>
                  <a:lnTo>
                    <a:pt x="799706" y="276771"/>
                  </a:lnTo>
                  <a:lnTo>
                    <a:pt x="807237" y="275247"/>
                  </a:lnTo>
                  <a:lnTo>
                    <a:pt x="813396" y="271106"/>
                  </a:lnTo>
                  <a:lnTo>
                    <a:pt x="817549" y="264947"/>
                  </a:lnTo>
                  <a:lnTo>
                    <a:pt x="819073" y="257416"/>
                  </a:lnTo>
                  <a:close/>
                </a:path>
                <a:path w="975360" h="588009">
                  <a:moveTo>
                    <a:pt x="819073" y="177101"/>
                  </a:moveTo>
                  <a:lnTo>
                    <a:pt x="817549" y="169557"/>
                  </a:lnTo>
                  <a:lnTo>
                    <a:pt x="813396" y="163398"/>
                  </a:lnTo>
                  <a:lnTo>
                    <a:pt x="807237" y="159258"/>
                  </a:lnTo>
                  <a:lnTo>
                    <a:pt x="799706" y="157734"/>
                  </a:lnTo>
                  <a:lnTo>
                    <a:pt x="792175" y="159258"/>
                  </a:lnTo>
                  <a:lnTo>
                    <a:pt x="786028" y="163398"/>
                  </a:lnTo>
                  <a:lnTo>
                    <a:pt x="781888" y="169557"/>
                  </a:lnTo>
                  <a:lnTo>
                    <a:pt x="780364" y="177101"/>
                  </a:lnTo>
                  <a:lnTo>
                    <a:pt x="781888" y="184632"/>
                  </a:lnTo>
                  <a:lnTo>
                    <a:pt x="786028" y="190792"/>
                  </a:lnTo>
                  <a:lnTo>
                    <a:pt x="792175" y="194945"/>
                  </a:lnTo>
                  <a:lnTo>
                    <a:pt x="799706" y="196469"/>
                  </a:lnTo>
                  <a:lnTo>
                    <a:pt x="807237" y="194945"/>
                  </a:lnTo>
                  <a:lnTo>
                    <a:pt x="813396" y="190792"/>
                  </a:lnTo>
                  <a:lnTo>
                    <a:pt x="817549" y="184632"/>
                  </a:lnTo>
                  <a:lnTo>
                    <a:pt x="819073" y="177101"/>
                  </a:lnTo>
                  <a:close/>
                </a:path>
                <a:path w="975360" h="588009">
                  <a:moveTo>
                    <a:pt x="819073" y="97751"/>
                  </a:moveTo>
                  <a:lnTo>
                    <a:pt x="817549" y="90208"/>
                  </a:lnTo>
                  <a:lnTo>
                    <a:pt x="813396" y="84048"/>
                  </a:lnTo>
                  <a:lnTo>
                    <a:pt x="807237" y="79908"/>
                  </a:lnTo>
                  <a:lnTo>
                    <a:pt x="799706" y="78384"/>
                  </a:lnTo>
                  <a:lnTo>
                    <a:pt x="792175" y="79908"/>
                  </a:lnTo>
                  <a:lnTo>
                    <a:pt x="786028" y="84048"/>
                  </a:lnTo>
                  <a:lnTo>
                    <a:pt x="781888" y="90208"/>
                  </a:lnTo>
                  <a:lnTo>
                    <a:pt x="780364" y="97751"/>
                  </a:lnTo>
                  <a:lnTo>
                    <a:pt x="781888" y="105283"/>
                  </a:lnTo>
                  <a:lnTo>
                    <a:pt x="786028" y="111442"/>
                  </a:lnTo>
                  <a:lnTo>
                    <a:pt x="792175" y="115595"/>
                  </a:lnTo>
                  <a:lnTo>
                    <a:pt x="799706" y="117119"/>
                  </a:lnTo>
                  <a:lnTo>
                    <a:pt x="807237" y="115595"/>
                  </a:lnTo>
                  <a:lnTo>
                    <a:pt x="813396" y="111442"/>
                  </a:lnTo>
                  <a:lnTo>
                    <a:pt x="817549" y="105283"/>
                  </a:lnTo>
                  <a:lnTo>
                    <a:pt x="819073" y="97751"/>
                  </a:lnTo>
                  <a:close/>
                </a:path>
                <a:path w="975360" h="588009">
                  <a:moveTo>
                    <a:pt x="819073" y="19354"/>
                  </a:moveTo>
                  <a:lnTo>
                    <a:pt x="817549" y="11823"/>
                  </a:lnTo>
                  <a:lnTo>
                    <a:pt x="813396" y="5676"/>
                  </a:lnTo>
                  <a:lnTo>
                    <a:pt x="807237" y="1524"/>
                  </a:lnTo>
                  <a:lnTo>
                    <a:pt x="799706" y="0"/>
                  </a:lnTo>
                  <a:lnTo>
                    <a:pt x="792175" y="1524"/>
                  </a:lnTo>
                  <a:lnTo>
                    <a:pt x="786028" y="5676"/>
                  </a:lnTo>
                  <a:lnTo>
                    <a:pt x="781888" y="11823"/>
                  </a:lnTo>
                  <a:lnTo>
                    <a:pt x="780364" y="19354"/>
                  </a:lnTo>
                  <a:lnTo>
                    <a:pt x="781888" y="26898"/>
                  </a:lnTo>
                  <a:lnTo>
                    <a:pt x="786028" y="33045"/>
                  </a:lnTo>
                  <a:lnTo>
                    <a:pt x="792175" y="37198"/>
                  </a:lnTo>
                  <a:lnTo>
                    <a:pt x="799706" y="38722"/>
                  </a:lnTo>
                  <a:lnTo>
                    <a:pt x="807237" y="37198"/>
                  </a:lnTo>
                  <a:lnTo>
                    <a:pt x="813396" y="33045"/>
                  </a:lnTo>
                  <a:lnTo>
                    <a:pt x="817549" y="26898"/>
                  </a:lnTo>
                  <a:lnTo>
                    <a:pt x="819073" y="19354"/>
                  </a:lnTo>
                  <a:close/>
                </a:path>
                <a:path w="975360" h="588009">
                  <a:moveTo>
                    <a:pt x="975144" y="568528"/>
                  </a:moveTo>
                  <a:lnTo>
                    <a:pt x="973620" y="560997"/>
                  </a:lnTo>
                  <a:lnTo>
                    <a:pt x="969479" y="554837"/>
                  </a:lnTo>
                  <a:lnTo>
                    <a:pt x="963320" y="550697"/>
                  </a:lnTo>
                  <a:lnTo>
                    <a:pt x="955776" y="549173"/>
                  </a:lnTo>
                  <a:lnTo>
                    <a:pt x="948245" y="550697"/>
                  </a:lnTo>
                  <a:lnTo>
                    <a:pt x="942098" y="554837"/>
                  </a:lnTo>
                  <a:lnTo>
                    <a:pt x="937958" y="560997"/>
                  </a:lnTo>
                  <a:lnTo>
                    <a:pt x="936434" y="568528"/>
                  </a:lnTo>
                  <a:lnTo>
                    <a:pt x="937958" y="576059"/>
                  </a:lnTo>
                  <a:lnTo>
                    <a:pt x="942098" y="582218"/>
                  </a:lnTo>
                  <a:lnTo>
                    <a:pt x="948245" y="586371"/>
                  </a:lnTo>
                  <a:lnTo>
                    <a:pt x="955776" y="587895"/>
                  </a:lnTo>
                  <a:lnTo>
                    <a:pt x="963320" y="586371"/>
                  </a:lnTo>
                  <a:lnTo>
                    <a:pt x="969479" y="582218"/>
                  </a:lnTo>
                  <a:lnTo>
                    <a:pt x="973620" y="576059"/>
                  </a:lnTo>
                  <a:lnTo>
                    <a:pt x="975144" y="568528"/>
                  </a:lnTo>
                  <a:close/>
                </a:path>
                <a:path w="975360" h="588009">
                  <a:moveTo>
                    <a:pt x="975144" y="489178"/>
                  </a:moveTo>
                  <a:lnTo>
                    <a:pt x="973620" y="481647"/>
                  </a:lnTo>
                  <a:lnTo>
                    <a:pt x="969479" y="475488"/>
                  </a:lnTo>
                  <a:lnTo>
                    <a:pt x="963320" y="471335"/>
                  </a:lnTo>
                  <a:lnTo>
                    <a:pt x="955776" y="469811"/>
                  </a:lnTo>
                  <a:lnTo>
                    <a:pt x="948245" y="471335"/>
                  </a:lnTo>
                  <a:lnTo>
                    <a:pt x="942098" y="475488"/>
                  </a:lnTo>
                  <a:lnTo>
                    <a:pt x="937958" y="481647"/>
                  </a:lnTo>
                  <a:lnTo>
                    <a:pt x="936434" y="489178"/>
                  </a:lnTo>
                  <a:lnTo>
                    <a:pt x="937958" y="496709"/>
                  </a:lnTo>
                  <a:lnTo>
                    <a:pt x="942098" y="502869"/>
                  </a:lnTo>
                  <a:lnTo>
                    <a:pt x="948245" y="507022"/>
                  </a:lnTo>
                  <a:lnTo>
                    <a:pt x="955776" y="508546"/>
                  </a:lnTo>
                  <a:lnTo>
                    <a:pt x="963320" y="507022"/>
                  </a:lnTo>
                  <a:lnTo>
                    <a:pt x="969479" y="502869"/>
                  </a:lnTo>
                  <a:lnTo>
                    <a:pt x="973620" y="496709"/>
                  </a:lnTo>
                  <a:lnTo>
                    <a:pt x="975144" y="489178"/>
                  </a:lnTo>
                  <a:close/>
                </a:path>
                <a:path w="975360" h="588009">
                  <a:moveTo>
                    <a:pt x="975144" y="410794"/>
                  </a:moveTo>
                  <a:lnTo>
                    <a:pt x="973620" y="403263"/>
                  </a:lnTo>
                  <a:lnTo>
                    <a:pt x="969479" y="397103"/>
                  </a:lnTo>
                  <a:lnTo>
                    <a:pt x="963320" y="392950"/>
                  </a:lnTo>
                  <a:lnTo>
                    <a:pt x="955776" y="391426"/>
                  </a:lnTo>
                  <a:lnTo>
                    <a:pt x="948245" y="392950"/>
                  </a:lnTo>
                  <a:lnTo>
                    <a:pt x="942098" y="397103"/>
                  </a:lnTo>
                  <a:lnTo>
                    <a:pt x="937958" y="403263"/>
                  </a:lnTo>
                  <a:lnTo>
                    <a:pt x="936434" y="410794"/>
                  </a:lnTo>
                  <a:lnTo>
                    <a:pt x="937958" y="418325"/>
                  </a:lnTo>
                  <a:lnTo>
                    <a:pt x="942098" y="424484"/>
                  </a:lnTo>
                  <a:lnTo>
                    <a:pt x="948245" y="428625"/>
                  </a:lnTo>
                  <a:lnTo>
                    <a:pt x="955776" y="430149"/>
                  </a:lnTo>
                  <a:lnTo>
                    <a:pt x="963320" y="428625"/>
                  </a:lnTo>
                  <a:lnTo>
                    <a:pt x="969479" y="424484"/>
                  </a:lnTo>
                  <a:lnTo>
                    <a:pt x="973620" y="418325"/>
                  </a:lnTo>
                  <a:lnTo>
                    <a:pt x="975144" y="410794"/>
                  </a:lnTo>
                  <a:close/>
                </a:path>
                <a:path w="975360" h="588009">
                  <a:moveTo>
                    <a:pt x="975144" y="333375"/>
                  </a:moveTo>
                  <a:lnTo>
                    <a:pt x="973620" y="325843"/>
                  </a:lnTo>
                  <a:lnTo>
                    <a:pt x="969479" y="319684"/>
                  </a:lnTo>
                  <a:lnTo>
                    <a:pt x="963320" y="315531"/>
                  </a:lnTo>
                  <a:lnTo>
                    <a:pt x="955776" y="314007"/>
                  </a:lnTo>
                  <a:lnTo>
                    <a:pt x="948245" y="315531"/>
                  </a:lnTo>
                  <a:lnTo>
                    <a:pt x="942098" y="319684"/>
                  </a:lnTo>
                  <a:lnTo>
                    <a:pt x="937958" y="325843"/>
                  </a:lnTo>
                  <a:lnTo>
                    <a:pt x="936434" y="333375"/>
                  </a:lnTo>
                  <a:lnTo>
                    <a:pt x="937958" y="340906"/>
                  </a:lnTo>
                  <a:lnTo>
                    <a:pt x="942098" y="347065"/>
                  </a:lnTo>
                  <a:lnTo>
                    <a:pt x="948245" y="351218"/>
                  </a:lnTo>
                  <a:lnTo>
                    <a:pt x="955776" y="352742"/>
                  </a:lnTo>
                  <a:lnTo>
                    <a:pt x="963320" y="351218"/>
                  </a:lnTo>
                  <a:lnTo>
                    <a:pt x="969479" y="347065"/>
                  </a:lnTo>
                  <a:lnTo>
                    <a:pt x="973620" y="340906"/>
                  </a:lnTo>
                  <a:lnTo>
                    <a:pt x="975144" y="333375"/>
                  </a:lnTo>
                  <a:close/>
                </a:path>
                <a:path w="975360" h="588009">
                  <a:moveTo>
                    <a:pt x="975144" y="257416"/>
                  </a:moveTo>
                  <a:lnTo>
                    <a:pt x="973620" y="249885"/>
                  </a:lnTo>
                  <a:lnTo>
                    <a:pt x="969479" y="243725"/>
                  </a:lnTo>
                  <a:lnTo>
                    <a:pt x="963320" y="239572"/>
                  </a:lnTo>
                  <a:lnTo>
                    <a:pt x="955776" y="238048"/>
                  </a:lnTo>
                  <a:lnTo>
                    <a:pt x="948245" y="239572"/>
                  </a:lnTo>
                  <a:lnTo>
                    <a:pt x="942098" y="243725"/>
                  </a:lnTo>
                  <a:lnTo>
                    <a:pt x="937958" y="249885"/>
                  </a:lnTo>
                  <a:lnTo>
                    <a:pt x="936434" y="257416"/>
                  </a:lnTo>
                  <a:lnTo>
                    <a:pt x="937958" y="264947"/>
                  </a:lnTo>
                  <a:lnTo>
                    <a:pt x="942098" y="271106"/>
                  </a:lnTo>
                  <a:lnTo>
                    <a:pt x="948245" y="275247"/>
                  </a:lnTo>
                  <a:lnTo>
                    <a:pt x="955776" y="276771"/>
                  </a:lnTo>
                  <a:lnTo>
                    <a:pt x="963320" y="275247"/>
                  </a:lnTo>
                  <a:lnTo>
                    <a:pt x="969479" y="271106"/>
                  </a:lnTo>
                  <a:lnTo>
                    <a:pt x="973620" y="264947"/>
                  </a:lnTo>
                  <a:lnTo>
                    <a:pt x="975144" y="257416"/>
                  </a:lnTo>
                  <a:close/>
                </a:path>
                <a:path w="975360" h="588009">
                  <a:moveTo>
                    <a:pt x="975144" y="177101"/>
                  </a:moveTo>
                  <a:lnTo>
                    <a:pt x="973620" y="169557"/>
                  </a:lnTo>
                  <a:lnTo>
                    <a:pt x="969479" y="163398"/>
                  </a:lnTo>
                  <a:lnTo>
                    <a:pt x="963320" y="159258"/>
                  </a:lnTo>
                  <a:lnTo>
                    <a:pt x="955776" y="157734"/>
                  </a:lnTo>
                  <a:lnTo>
                    <a:pt x="948245" y="159258"/>
                  </a:lnTo>
                  <a:lnTo>
                    <a:pt x="942098" y="163398"/>
                  </a:lnTo>
                  <a:lnTo>
                    <a:pt x="937958" y="169557"/>
                  </a:lnTo>
                  <a:lnTo>
                    <a:pt x="936434" y="177101"/>
                  </a:lnTo>
                  <a:lnTo>
                    <a:pt x="937958" y="184632"/>
                  </a:lnTo>
                  <a:lnTo>
                    <a:pt x="942098" y="190792"/>
                  </a:lnTo>
                  <a:lnTo>
                    <a:pt x="948245" y="194945"/>
                  </a:lnTo>
                  <a:lnTo>
                    <a:pt x="955776" y="196469"/>
                  </a:lnTo>
                  <a:lnTo>
                    <a:pt x="963320" y="194945"/>
                  </a:lnTo>
                  <a:lnTo>
                    <a:pt x="969479" y="190792"/>
                  </a:lnTo>
                  <a:lnTo>
                    <a:pt x="973620" y="184632"/>
                  </a:lnTo>
                  <a:lnTo>
                    <a:pt x="975144" y="177101"/>
                  </a:lnTo>
                  <a:close/>
                </a:path>
                <a:path w="975360" h="588009">
                  <a:moveTo>
                    <a:pt x="975144" y="97751"/>
                  </a:moveTo>
                  <a:lnTo>
                    <a:pt x="973620" y="90208"/>
                  </a:lnTo>
                  <a:lnTo>
                    <a:pt x="969479" y="84048"/>
                  </a:lnTo>
                  <a:lnTo>
                    <a:pt x="963320" y="79908"/>
                  </a:lnTo>
                  <a:lnTo>
                    <a:pt x="955776" y="78384"/>
                  </a:lnTo>
                  <a:lnTo>
                    <a:pt x="948245" y="79908"/>
                  </a:lnTo>
                  <a:lnTo>
                    <a:pt x="942098" y="84048"/>
                  </a:lnTo>
                  <a:lnTo>
                    <a:pt x="937958" y="90208"/>
                  </a:lnTo>
                  <a:lnTo>
                    <a:pt x="936434" y="97751"/>
                  </a:lnTo>
                  <a:lnTo>
                    <a:pt x="937958" y="105283"/>
                  </a:lnTo>
                  <a:lnTo>
                    <a:pt x="942098" y="111442"/>
                  </a:lnTo>
                  <a:lnTo>
                    <a:pt x="948245" y="115595"/>
                  </a:lnTo>
                  <a:lnTo>
                    <a:pt x="955776" y="117119"/>
                  </a:lnTo>
                  <a:lnTo>
                    <a:pt x="963320" y="115595"/>
                  </a:lnTo>
                  <a:lnTo>
                    <a:pt x="969479" y="111442"/>
                  </a:lnTo>
                  <a:lnTo>
                    <a:pt x="973620" y="105283"/>
                  </a:lnTo>
                  <a:lnTo>
                    <a:pt x="975144" y="97751"/>
                  </a:lnTo>
                  <a:close/>
                </a:path>
                <a:path w="975360" h="588009">
                  <a:moveTo>
                    <a:pt x="975144" y="19354"/>
                  </a:moveTo>
                  <a:lnTo>
                    <a:pt x="973620" y="11823"/>
                  </a:lnTo>
                  <a:lnTo>
                    <a:pt x="969479" y="5676"/>
                  </a:lnTo>
                  <a:lnTo>
                    <a:pt x="963320" y="1524"/>
                  </a:lnTo>
                  <a:lnTo>
                    <a:pt x="955776" y="0"/>
                  </a:lnTo>
                  <a:lnTo>
                    <a:pt x="948245" y="1524"/>
                  </a:lnTo>
                  <a:lnTo>
                    <a:pt x="942098" y="5676"/>
                  </a:lnTo>
                  <a:lnTo>
                    <a:pt x="937958" y="11823"/>
                  </a:lnTo>
                  <a:lnTo>
                    <a:pt x="936434" y="19354"/>
                  </a:lnTo>
                  <a:lnTo>
                    <a:pt x="937958" y="26898"/>
                  </a:lnTo>
                  <a:lnTo>
                    <a:pt x="942098" y="33045"/>
                  </a:lnTo>
                  <a:lnTo>
                    <a:pt x="948245" y="37198"/>
                  </a:lnTo>
                  <a:lnTo>
                    <a:pt x="955776" y="38722"/>
                  </a:lnTo>
                  <a:lnTo>
                    <a:pt x="963320" y="37198"/>
                  </a:lnTo>
                  <a:lnTo>
                    <a:pt x="969479" y="33045"/>
                  </a:lnTo>
                  <a:lnTo>
                    <a:pt x="973620" y="26898"/>
                  </a:lnTo>
                  <a:lnTo>
                    <a:pt x="975144" y="19354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736610" y="6620382"/>
              <a:ext cx="975360" cy="906780"/>
            </a:xfrm>
            <a:custGeom>
              <a:avLst/>
              <a:gdLst/>
              <a:ahLst/>
              <a:cxnLst/>
              <a:rect l="l" t="t" r="r" b="b"/>
              <a:pathLst>
                <a:path w="975360" h="906779">
                  <a:moveTo>
                    <a:pt x="38696" y="886917"/>
                  </a:moveTo>
                  <a:lnTo>
                    <a:pt x="37172" y="879373"/>
                  </a:lnTo>
                  <a:lnTo>
                    <a:pt x="33032" y="873213"/>
                  </a:lnTo>
                  <a:lnTo>
                    <a:pt x="26873" y="869073"/>
                  </a:lnTo>
                  <a:lnTo>
                    <a:pt x="19342" y="867549"/>
                  </a:lnTo>
                  <a:lnTo>
                    <a:pt x="11811" y="869073"/>
                  </a:lnTo>
                  <a:lnTo>
                    <a:pt x="5664" y="873213"/>
                  </a:lnTo>
                  <a:lnTo>
                    <a:pt x="1524" y="879373"/>
                  </a:lnTo>
                  <a:lnTo>
                    <a:pt x="0" y="886917"/>
                  </a:lnTo>
                  <a:lnTo>
                    <a:pt x="1524" y="894448"/>
                  </a:lnTo>
                  <a:lnTo>
                    <a:pt x="5664" y="900607"/>
                  </a:lnTo>
                  <a:lnTo>
                    <a:pt x="11811" y="904760"/>
                  </a:lnTo>
                  <a:lnTo>
                    <a:pt x="19342" y="906284"/>
                  </a:lnTo>
                  <a:lnTo>
                    <a:pt x="26873" y="904760"/>
                  </a:lnTo>
                  <a:lnTo>
                    <a:pt x="33032" y="900607"/>
                  </a:lnTo>
                  <a:lnTo>
                    <a:pt x="37172" y="894448"/>
                  </a:lnTo>
                  <a:lnTo>
                    <a:pt x="38696" y="886917"/>
                  </a:lnTo>
                  <a:close/>
                </a:path>
                <a:path w="975360" h="906779">
                  <a:moveTo>
                    <a:pt x="38696" y="806589"/>
                  </a:moveTo>
                  <a:lnTo>
                    <a:pt x="37172" y="799058"/>
                  </a:lnTo>
                  <a:lnTo>
                    <a:pt x="33032" y="792899"/>
                  </a:lnTo>
                  <a:lnTo>
                    <a:pt x="26873" y="788746"/>
                  </a:lnTo>
                  <a:lnTo>
                    <a:pt x="19342" y="787222"/>
                  </a:lnTo>
                  <a:lnTo>
                    <a:pt x="11811" y="788746"/>
                  </a:lnTo>
                  <a:lnTo>
                    <a:pt x="5664" y="792899"/>
                  </a:lnTo>
                  <a:lnTo>
                    <a:pt x="1524" y="799058"/>
                  </a:lnTo>
                  <a:lnTo>
                    <a:pt x="0" y="806589"/>
                  </a:lnTo>
                  <a:lnTo>
                    <a:pt x="1524" y="814133"/>
                  </a:lnTo>
                  <a:lnTo>
                    <a:pt x="5664" y="820280"/>
                  </a:lnTo>
                  <a:lnTo>
                    <a:pt x="11811" y="824433"/>
                  </a:lnTo>
                  <a:lnTo>
                    <a:pt x="19342" y="825957"/>
                  </a:lnTo>
                  <a:lnTo>
                    <a:pt x="26873" y="824433"/>
                  </a:lnTo>
                  <a:lnTo>
                    <a:pt x="33032" y="820280"/>
                  </a:lnTo>
                  <a:lnTo>
                    <a:pt x="37172" y="814133"/>
                  </a:lnTo>
                  <a:lnTo>
                    <a:pt x="38696" y="806589"/>
                  </a:lnTo>
                  <a:close/>
                </a:path>
                <a:path w="975360" h="906779">
                  <a:moveTo>
                    <a:pt x="38696" y="727240"/>
                  </a:moveTo>
                  <a:lnTo>
                    <a:pt x="37172" y="719709"/>
                  </a:lnTo>
                  <a:lnTo>
                    <a:pt x="33032" y="713549"/>
                  </a:lnTo>
                  <a:lnTo>
                    <a:pt x="26873" y="709396"/>
                  </a:lnTo>
                  <a:lnTo>
                    <a:pt x="19342" y="707872"/>
                  </a:lnTo>
                  <a:lnTo>
                    <a:pt x="11811" y="709396"/>
                  </a:lnTo>
                  <a:lnTo>
                    <a:pt x="5664" y="713549"/>
                  </a:lnTo>
                  <a:lnTo>
                    <a:pt x="1524" y="719709"/>
                  </a:lnTo>
                  <a:lnTo>
                    <a:pt x="0" y="727240"/>
                  </a:lnTo>
                  <a:lnTo>
                    <a:pt x="1524" y="734783"/>
                  </a:lnTo>
                  <a:lnTo>
                    <a:pt x="5664" y="740930"/>
                  </a:lnTo>
                  <a:lnTo>
                    <a:pt x="11811" y="745083"/>
                  </a:lnTo>
                  <a:lnTo>
                    <a:pt x="19342" y="746607"/>
                  </a:lnTo>
                  <a:lnTo>
                    <a:pt x="26873" y="745083"/>
                  </a:lnTo>
                  <a:lnTo>
                    <a:pt x="33032" y="740930"/>
                  </a:lnTo>
                  <a:lnTo>
                    <a:pt x="37172" y="734783"/>
                  </a:lnTo>
                  <a:lnTo>
                    <a:pt x="38696" y="727240"/>
                  </a:lnTo>
                  <a:close/>
                </a:path>
                <a:path w="975360" h="906779">
                  <a:moveTo>
                    <a:pt x="38696" y="648868"/>
                  </a:moveTo>
                  <a:lnTo>
                    <a:pt x="37172" y="641324"/>
                  </a:lnTo>
                  <a:lnTo>
                    <a:pt x="33032" y="635165"/>
                  </a:lnTo>
                  <a:lnTo>
                    <a:pt x="26873" y="631012"/>
                  </a:lnTo>
                  <a:lnTo>
                    <a:pt x="19342" y="629500"/>
                  </a:lnTo>
                  <a:lnTo>
                    <a:pt x="11811" y="631012"/>
                  </a:lnTo>
                  <a:lnTo>
                    <a:pt x="5664" y="635165"/>
                  </a:lnTo>
                  <a:lnTo>
                    <a:pt x="1524" y="641324"/>
                  </a:lnTo>
                  <a:lnTo>
                    <a:pt x="0" y="648868"/>
                  </a:lnTo>
                  <a:lnTo>
                    <a:pt x="1524" y="656399"/>
                  </a:lnTo>
                  <a:lnTo>
                    <a:pt x="5664" y="662546"/>
                  </a:lnTo>
                  <a:lnTo>
                    <a:pt x="11811" y="666699"/>
                  </a:lnTo>
                  <a:lnTo>
                    <a:pt x="19342" y="668223"/>
                  </a:lnTo>
                  <a:lnTo>
                    <a:pt x="26873" y="666699"/>
                  </a:lnTo>
                  <a:lnTo>
                    <a:pt x="33032" y="662546"/>
                  </a:lnTo>
                  <a:lnTo>
                    <a:pt x="37172" y="656399"/>
                  </a:lnTo>
                  <a:lnTo>
                    <a:pt x="38696" y="648868"/>
                  </a:lnTo>
                  <a:close/>
                </a:path>
                <a:path w="975360" h="906779">
                  <a:moveTo>
                    <a:pt x="38696" y="568540"/>
                  </a:moveTo>
                  <a:lnTo>
                    <a:pt x="37172" y="560997"/>
                  </a:lnTo>
                  <a:lnTo>
                    <a:pt x="33032" y="554850"/>
                  </a:lnTo>
                  <a:lnTo>
                    <a:pt x="26873" y="550697"/>
                  </a:lnTo>
                  <a:lnTo>
                    <a:pt x="19342" y="549173"/>
                  </a:lnTo>
                  <a:lnTo>
                    <a:pt x="11811" y="550697"/>
                  </a:lnTo>
                  <a:lnTo>
                    <a:pt x="5664" y="554850"/>
                  </a:lnTo>
                  <a:lnTo>
                    <a:pt x="1524" y="560997"/>
                  </a:lnTo>
                  <a:lnTo>
                    <a:pt x="0" y="568540"/>
                  </a:lnTo>
                  <a:lnTo>
                    <a:pt x="1524" y="576072"/>
                  </a:lnTo>
                  <a:lnTo>
                    <a:pt x="5664" y="582231"/>
                  </a:lnTo>
                  <a:lnTo>
                    <a:pt x="11811" y="586384"/>
                  </a:lnTo>
                  <a:lnTo>
                    <a:pt x="19342" y="587908"/>
                  </a:lnTo>
                  <a:lnTo>
                    <a:pt x="26873" y="586384"/>
                  </a:lnTo>
                  <a:lnTo>
                    <a:pt x="33032" y="582231"/>
                  </a:lnTo>
                  <a:lnTo>
                    <a:pt x="37172" y="576072"/>
                  </a:lnTo>
                  <a:lnTo>
                    <a:pt x="38696" y="568540"/>
                  </a:lnTo>
                  <a:close/>
                </a:path>
                <a:path w="975360" h="906779">
                  <a:moveTo>
                    <a:pt x="38696" y="489191"/>
                  </a:moveTo>
                  <a:lnTo>
                    <a:pt x="37172" y="481647"/>
                  </a:lnTo>
                  <a:lnTo>
                    <a:pt x="33032" y="475500"/>
                  </a:lnTo>
                  <a:lnTo>
                    <a:pt x="26873" y="471347"/>
                  </a:lnTo>
                  <a:lnTo>
                    <a:pt x="19342" y="469823"/>
                  </a:lnTo>
                  <a:lnTo>
                    <a:pt x="11811" y="471347"/>
                  </a:lnTo>
                  <a:lnTo>
                    <a:pt x="5664" y="475500"/>
                  </a:lnTo>
                  <a:lnTo>
                    <a:pt x="1524" y="481647"/>
                  </a:lnTo>
                  <a:lnTo>
                    <a:pt x="0" y="489191"/>
                  </a:lnTo>
                  <a:lnTo>
                    <a:pt x="1524" y="496722"/>
                  </a:lnTo>
                  <a:lnTo>
                    <a:pt x="5664" y="502881"/>
                  </a:lnTo>
                  <a:lnTo>
                    <a:pt x="11811" y="507034"/>
                  </a:lnTo>
                  <a:lnTo>
                    <a:pt x="19342" y="508558"/>
                  </a:lnTo>
                  <a:lnTo>
                    <a:pt x="26873" y="507034"/>
                  </a:lnTo>
                  <a:lnTo>
                    <a:pt x="33032" y="502881"/>
                  </a:lnTo>
                  <a:lnTo>
                    <a:pt x="37172" y="496722"/>
                  </a:lnTo>
                  <a:lnTo>
                    <a:pt x="38696" y="489191"/>
                  </a:lnTo>
                  <a:close/>
                </a:path>
                <a:path w="975360" h="906779">
                  <a:moveTo>
                    <a:pt x="38696" y="410806"/>
                  </a:moveTo>
                  <a:lnTo>
                    <a:pt x="37172" y="403275"/>
                  </a:lnTo>
                  <a:lnTo>
                    <a:pt x="33032" y="397116"/>
                  </a:lnTo>
                  <a:lnTo>
                    <a:pt x="26873" y="392963"/>
                  </a:lnTo>
                  <a:lnTo>
                    <a:pt x="19342" y="391452"/>
                  </a:lnTo>
                  <a:lnTo>
                    <a:pt x="11811" y="392963"/>
                  </a:lnTo>
                  <a:lnTo>
                    <a:pt x="5664" y="397116"/>
                  </a:lnTo>
                  <a:lnTo>
                    <a:pt x="1524" y="403275"/>
                  </a:lnTo>
                  <a:lnTo>
                    <a:pt x="0" y="410806"/>
                  </a:lnTo>
                  <a:lnTo>
                    <a:pt x="1524" y="418338"/>
                  </a:lnTo>
                  <a:lnTo>
                    <a:pt x="5664" y="424497"/>
                  </a:lnTo>
                  <a:lnTo>
                    <a:pt x="11811" y="428650"/>
                  </a:lnTo>
                  <a:lnTo>
                    <a:pt x="19342" y="430174"/>
                  </a:lnTo>
                  <a:lnTo>
                    <a:pt x="26873" y="428650"/>
                  </a:lnTo>
                  <a:lnTo>
                    <a:pt x="33032" y="424497"/>
                  </a:lnTo>
                  <a:lnTo>
                    <a:pt x="37172" y="418338"/>
                  </a:lnTo>
                  <a:lnTo>
                    <a:pt x="38696" y="410806"/>
                  </a:lnTo>
                  <a:close/>
                </a:path>
                <a:path w="975360" h="906779">
                  <a:moveTo>
                    <a:pt x="38696" y="333400"/>
                  </a:moveTo>
                  <a:lnTo>
                    <a:pt x="37172" y="325856"/>
                  </a:lnTo>
                  <a:lnTo>
                    <a:pt x="33032" y="319697"/>
                  </a:lnTo>
                  <a:lnTo>
                    <a:pt x="26873" y="315544"/>
                  </a:lnTo>
                  <a:lnTo>
                    <a:pt x="19342" y="314032"/>
                  </a:lnTo>
                  <a:lnTo>
                    <a:pt x="11811" y="315544"/>
                  </a:lnTo>
                  <a:lnTo>
                    <a:pt x="5664" y="319697"/>
                  </a:lnTo>
                  <a:lnTo>
                    <a:pt x="1524" y="325856"/>
                  </a:lnTo>
                  <a:lnTo>
                    <a:pt x="0" y="333400"/>
                  </a:lnTo>
                  <a:lnTo>
                    <a:pt x="1524" y="340931"/>
                  </a:lnTo>
                  <a:lnTo>
                    <a:pt x="5664" y="347078"/>
                  </a:lnTo>
                  <a:lnTo>
                    <a:pt x="11811" y="351231"/>
                  </a:lnTo>
                  <a:lnTo>
                    <a:pt x="19342" y="352755"/>
                  </a:lnTo>
                  <a:lnTo>
                    <a:pt x="26873" y="351231"/>
                  </a:lnTo>
                  <a:lnTo>
                    <a:pt x="33032" y="347078"/>
                  </a:lnTo>
                  <a:lnTo>
                    <a:pt x="37172" y="340931"/>
                  </a:lnTo>
                  <a:lnTo>
                    <a:pt x="38696" y="333400"/>
                  </a:lnTo>
                  <a:close/>
                </a:path>
                <a:path w="975360" h="906779">
                  <a:moveTo>
                    <a:pt x="38696" y="257416"/>
                  </a:moveTo>
                  <a:lnTo>
                    <a:pt x="37172" y="249897"/>
                  </a:lnTo>
                  <a:lnTo>
                    <a:pt x="33032" y="243738"/>
                  </a:lnTo>
                  <a:lnTo>
                    <a:pt x="26873" y="239585"/>
                  </a:lnTo>
                  <a:lnTo>
                    <a:pt x="19342" y="238061"/>
                  </a:lnTo>
                  <a:lnTo>
                    <a:pt x="11811" y="239585"/>
                  </a:lnTo>
                  <a:lnTo>
                    <a:pt x="5664" y="243738"/>
                  </a:lnTo>
                  <a:lnTo>
                    <a:pt x="1524" y="249897"/>
                  </a:lnTo>
                  <a:lnTo>
                    <a:pt x="0" y="257416"/>
                  </a:lnTo>
                  <a:lnTo>
                    <a:pt x="1524" y="264960"/>
                  </a:lnTo>
                  <a:lnTo>
                    <a:pt x="5664" y="271119"/>
                  </a:lnTo>
                  <a:lnTo>
                    <a:pt x="11811" y="275272"/>
                  </a:lnTo>
                  <a:lnTo>
                    <a:pt x="19342" y="276783"/>
                  </a:lnTo>
                  <a:lnTo>
                    <a:pt x="26873" y="275272"/>
                  </a:lnTo>
                  <a:lnTo>
                    <a:pt x="33032" y="271119"/>
                  </a:lnTo>
                  <a:lnTo>
                    <a:pt x="37172" y="264960"/>
                  </a:lnTo>
                  <a:lnTo>
                    <a:pt x="38696" y="257416"/>
                  </a:lnTo>
                  <a:close/>
                </a:path>
                <a:path w="975360" h="906779">
                  <a:moveTo>
                    <a:pt x="38696" y="177114"/>
                  </a:moveTo>
                  <a:lnTo>
                    <a:pt x="37172" y="169570"/>
                  </a:lnTo>
                  <a:lnTo>
                    <a:pt x="33032" y="163423"/>
                  </a:lnTo>
                  <a:lnTo>
                    <a:pt x="26873" y="159270"/>
                  </a:lnTo>
                  <a:lnTo>
                    <a:pt x="19342" y="157746"/>
                  </a:lnTo>
                  <a:lnTo>
                    <a:pt x="11811" y="159270"/>
                  </a:lnTo>
                  <a:lnTo>
                    <a:pt x="5664" y="163423"/>
                  </a:lnTo>
                  <a:lnTo>
                    <a:pt x="1524" y="169570"/>
                  </a:lnTo>
                  <a:lnTo>
                    <a:pt x="0" y="177114"/>
                  </a:lnTo>
                  <a:lnTo>
                    <a:pt x="1524" y="184645"/>
                  </a:lnTo>
                  <a:lnTo>
                    <a:pt x="5664" y="190792"/>
                  </a:lnTo>
                  <a:lnTo>
                    <a:pt x="11811" y="194945"/>
                  </a:lnTo>
                  <a:lnTo>
                    <a:pt x="19342" y="196469"/>
                  </a:lnTo>
                  <a:lnTo>
                    <a:pt x="26873" y="194945"/>
                  </a:lnTo>
                  <a:lnTo>
                    <a:pt x="33032" y="190792"/>
                  </a:lnTo>
                  <a:lnTo>
                    <a:pt x="37172" y="184645"/>
                  </a:lnTo>
                  <a:lnTo>
                    <a:pt x="38696" y="177114"/>
                  </a:lnTo>
                  <a:close/>
                </a:path>
                <a:path w="975360" h="906779">
                  <a:moveTo>
                    <a:pt x="38696" y="97751"/>
                  </a:moveTo>
                  <a:lnTo>
                    <a:pt x="37172" y="90220"/>
                  </a:lnTo>
                  <a:lnTo>
                    <a:pt x="33032" y="84074"/>
                  </a:lnTo>
                  <a:lnTo>
                    <a:pt x="26873" y="79921"/>
                  </a:lnTo>
                  <a:lnTo>
                    <a:pt x="19342" y="78397"/>
                  </a:lnTo>
                  <a:lnTo>
                    <a:pt x="11811" y="79921"/>
                  </a:lnTo>
                  <a:lnTo>
                    <a:pt x="5664" y="84074"/>
                  </a:lnTo>
                  <a:lnTo>
                    <a:pt x="1524" y="90220"/>
                  </a:lnTo>
                  <a:lnTo>
                    <a:pt x="0" y="97751"/>
                  </a:lnTo>
                  <a:lnTo>
                    <a:pt x="1524" y="105283"/>
                  </a:lnTo>
                  <a:lnTo>
                    <a:pt x="5664" y="111442"/>
                  </a:lnTo>
                  <a:lnTo>
                    <a:pt x="11811" y="115595"/>
                  </a:lnTo>
                  <a:lnTo>
                    <a:pt x="19342" y="117119"/>
                  </a:lnTo>
                  <a:lnTo>
                    <a:pt x="26873" y="115595"/>
                  </a:lnTo>
                  <a:lnTo>
                    <a:pt x="33032" y="111442"/>
                  </a:lnTo>
                  <a:lnTo>
                    <a:pt x="37172" y="105283"/>
                  </a:lnTo>
                  <a:lnTo>
                    <a:pt x="38696" y="97751"/>
                  </a:lnTo>
                  <a:close/>
                </a:path>
                <a:path w="975360" h="906779">
                  <a:moveTo>
                    <a:pt x="38696" y="19367"/>
                  </a:moveTo>
                  <a:lnTo>
                    <a:pt x="37172" y="11836"/>
                  </a:lnTo>
                  <a:lnTo>
                    <a:pt x="33032" y="5676"/>
                  </a:lnTo>
                  <a:lnTo>
                    <a:pt x="26873" y="1524"/>
                  </a:lnTo>
                  <a:lnTo>
                    <a:pt x="19342" y="0"/>
                  </a:lnTo>
                  <a:lnTo>
                    <a:pt x="11811" y="1524"/>
                  </a:lnTo>
                  <a:lnTo>
                    <a:pt x="5664" y="5676"/>
                  </a:lnTo>
                  <a:lnTo>
                    <a:pt x="1524" y="11836"/>
                  </a:lnTo>
                  <a:lnTo>
                    <a:pt x="0" y="19367"/>
                  </a:lnTo>
                  <a:lnTo>
                    <a:pt x="1524" y="26911"/>
                  </a:lnTo>
                  <a:lnTo>
                    <a:pt x="5664" y="33070"/>
                  </a:lnTo>
                  <a:lnTo>
                    <a:pt x="11811" y="37223"/>
                  </a:lnTo>
                  <a:lnTo>
                    <a:pt x="19342" y="38735"/>
                  </a:lnTo>
                  <a:lnTo>
                    <a:pt x="26873" y="37223"/>
                  </a:lnTo>
                  <a:lnTo>
                    <a:pt x="33032" y="33070"/>
                  </a:lnTo>
                  <a:lnTo>
                    <a:pt x="37172" y="26911"/>
                  </a:lnTo>
                  <a:lnTo>
                    <a:pt x="38696" y="19367"/>
                  </a:lnTo>
                  <a:close/>
                </a:path>
                <a:path w="975360" h="906779">
                  <a:moveTo>
                    <a:pt x="194779" y="886917"/>
                  </a:moveTo>
                  <a:lnTo>
                    <a:pt x="193255" y="879373"/>
                  </a:lnTo>
                  <a:lnTo>
                    <a:pt x="189103" y="873213"/>
                  </a:lnTo>
                  <a:lnTo>
                    <a:pt x="182956" y="869073"/>
                  </a:lnTo>
                  <a:lnTo>
                    <a:pt x="175412" y="867549"/>
                  </a:lnTo>
                  <a:lnTo>
                    <a:pt x="167881" y="869073"/>
                  </a:lnTo>
                  <a:lnTo>
                    <a:pt x="161734" y="873213"/>
                  </a:lnTo>
                  <a:lnTo>
                    <a:pt x="157594" y="879373"/>
                  </a:lnTo>
                  <a:lnTo>
                    <a:pt x="156070" y="886917"/>
                  </a:lnTo>
                  <a:lnTo>
                    <a:pt x="157594" y="894448"/>
                  </a:lnTo>
                  <a:lnTo>
                    <a:pt x="161734" y="900607"/>
                  </a:lnTo>
                  <a:lnTo>
                    <a:pt x="167881" y="904760"/>
                  </a:lnTo>
                  <a:lnTo>
                    <a:pt x="175412" y="906284"/>
                  </a:lnTo>
                  <a:lnTo>
                    <a:pt x="182956" y="904760"/>
                  </a:lnTo>
                  <a:lnTo>
                    <a:pt x="189103" y="900607"/>
                  </a:lnTo>
                  <a:lnTo>
                    <a:pt x="193255" y="894448"/>
                  </a:lnTo>
                  <a:lnTo>
                    <a:pt x="194779" y="886917"/>
                  </a:lnTo>
                  <a:close/>
                </a:path>
                <a:path w="975360" h="906779">
                  <a:moveTo>
                    <a:pt x="194779" y="806589"/>
                  </a:moveTo>
                  <a:lnTo>
                    <a:pt x="193255" y="799058"/>
                  </a:lnTo>
                  <a:lnTo>
                    <a:pt x="189103" y="792899"/>
                  </a:lnTo>
                  <a:lnTo>
                    <a:pt x="182956" y="788746"/>
                  </a:lnTo>
                  <a:lnTo>
                    <a:pt x="175412" y="787222"/>
                  </a:lnTo>
                  <a:lnTo>
                    <a:pt x="167881" y="788746"/>
                  </a:lnTo>
                  <a:lnTo>
                    <a:pt x="161734" y="792899"/>
                  </a:lnTo>
                  <a:lnTo>
                    <a:pt x="157594" y="799058"/>
                  </a:lnTo>
                  <a:lnTo>
                    <a:pt x="156070" y="806589"/>
                  </a:lnTo>
                  <a:lnTo>
                    <a:pt x="157594" y="814133"/>
                  </a:lnTo>
                  <a:lnTo>
                    <a:pt x="161734" y="820280"/>
                  </a:lnTo>
                  <a:lnTo>
                    <a:pt x="167881" y="824433"/>
                  </a:lnTo>
                  <a:lnTo>
                    <a:pt x="175412" y="825957"/>
                  </a:lnTo>
                  <a:lnTo>
                    <a:pt x="182956" y="824433"/>
                  </a:lnTo>
                  <a:lnTo>
                    <a:pt x="189103" y="820280"/>
                  </a:lnTo>
                  <a:lnTo>
                    <a:pt x="193255" y="814133"/>
                  </a:lnTo>
                  <a:lnTo>
                    <a:pt x="194779" y="806589"/>
                  </a:lnTo>
                  <a:close/>
                </a:path>
                <a:path w="975360" h="906779">
                  <a:moveTo>
                    <a:pt x="194779" y="727240"/>
                  </a:moveTo>
                  <a:lnTo>
                    <a:pt x="193255" y="719709"/>
                  </a:lnTo>
                  <a:lnTo>
                    <a:pt x="189103" y="713549"/>
                  </a:lnTo>
                  <a:lnTo>
                    <a:pt x="182956" y="709396"/>
                  </a:lnTo>
                  <a:lnTo>
                    <a:pt x="175412" y="707872"/>
                  </a:lnTo>
                  <a:lnTo>
                    <a:pt x="167881" y="709396"/>
                  </a:lnTo>
                  <a:lnTo>
                    <a:pt x="161734" y="713549"/>
                  </a:lnTo>
                  <a:lnTo>
                    <a:pt x="157594" y="719709"/>
                  </a:lnTo>
                  <a:lnTo>
                    <a:pt x="156070" y="727240"/>
                  </a:lnTo>
                  <a:lnTo>
                    <a:pt x="157594" y="734783"/>
                  </a:lnTo>
                  <a:lnTo>
                    <a:pt x="161734" y="740930"/>
                  </a:lnTo>
                  <a:lnTo>
                    <a:pt x="167881" y="745083"/>
                  </a:lnTo>
                  <a:lnTo>
                    <a:pt x="175412" y="746607"/>
                  </a:lnTo>
                  <a:lnTo>
                    <a:pt x="182956" y="745083"/>
                  </a:lnTo>
                  <a:lnTo>
                    <a:pt x="189103" y="740930"/>
                  </a:lnTo>
                  <a:lnTo>
                    <a:pt x="193255" y="734783"/>
                  </a:lnTo>
                  <a:lnTo>
                    <a:pt x="194779" y="727240"/>
                  </a:lnTo>
                  <a:close/>
                </a:path>
                <a:path w="975360" h="906779">
                  <a:moveTo>
                    <a:pt x="194779" y="648868"/>
                  </a:moveTo>
                  <a:lnTo>
                    <a:pt x="193255" y="641324"/>
                  </a:lnTo>
                  <a:lnTo>
                    <a:pt x="189103" y="635165"/>
                  </a:lnTo>
                  <a:lnTo>
                    <a:pt x="182956" y="631012"/>
                  </a:lnTo>
                  <a:lnTo>
                    <a:pt x="175412" y="629500"/>
                  </a:lnTo>
                  <a:lnTo>
                    <a:pt x="167881" y="631012"/>
                  </a:lnTo>
                  <a:lnTo>
                    <a:pt x="161734" y="635165"/>
                  </a:lnTo>
                  <a:lnTo>
                    <a:pt x="157594" y="641324"/>
                  </a:lnTo>
                  <a:lnTo>
                    <a:pt x="156070" y="648868"/>
                  </a:lnTo>
                  <a:lnTo>
                    <a:pt x="157594" y="656399"/>
                  </a:lnTo>
                  <a:lnTo>
                    <a:pt x="161734" y="662546"/>
                  </a:lnTo>
                  <a:lnTo>
                    <a:pt x="167881" y="666699"/>
                  </a:lnTo>
                  <a:lnTo>
                    <a:pt x="175412" y="668223"/>
                  </a:lnTo>
                  <a:lnTo>
                    <a:pt x="182956" y="666699"/>
                  </a:lnTo>
                  <a:lnTo>
                    <a:pt x="189103" y="662546"/>
                  </a:lnTo>
                  <a:lnTo>
                    <a:pt x="193255" y="656399"/>
                  </a:lnTo>
                  <a:lnTo>
                    <a:pt x="194779" y="648868"/>
                  </a:lnTo>
                  <a:close/>
                </a:path>
                <a:path w="975360" h="906779">
                  <a:moveTo>
                    <a:pt x="194779" y="568540"/>
                  </a:moveTo>
                  <a:lnTo>
                    <a:pt x="193255" y="560997"/>
                  </a:lnTo>
                  <a:lnTo>
                    <a:pt x="189103" y="554850"/>
                  </a:lnTo>
                  <a:lnTo>
                    <a:pt x="182956" y="550697"/>
                  </a:lnTo>
                  <a:lnTo>
                    <a:pt x="175412" y="549173"/>
                  </a:lnTo>
                  <a:lnTo>
                    <a:pt x="167881" y="550697"/>
                  </a:lnTo>
                  <a:lnTo>
                    <a:pt x="161734" y="554850"/>
                  </a:lnTo>
                  <a:lnTo>
                    <a:pt x="157594" y="560997"/>
                  </a:lnTo>
                  <a:lnTo>
                    <a:pt x="156070" y="568540"/>
                  </a:lnTo>
                  <a:lnTo>
                    <a:pt x="157594" y="576072"/>
                  </a:lnTo>
                  <a:lnTo>
                    <a:pt x="161734" y="582231"/>
                  </a:lnTo>
                  <a:lnTo>
                    <a:pt x="167881" y="586384"/>
                  </a:lnTo>
                  <a:lnTo>
                    <a:pt x="175412" y="587908"/>
                  </a:lnTo>
                  <a:lnTo>
                    <a:pt x="182956" y="586384"/>
                  </a:lnTo>
                  <a:lnTo>
                    <a:pt x="189103" y="582231"/>
                  </a:lnTo>
                  <a:lnTo>
                    <a:pt x="193255" y="576072"/>
                  </a:lnTo>
                  <a:lnTo>
                    <a:pt x="194779" y="568540"/>
                  </a:lnTo>
                  <a:close/>
                </a:path>
                <a:path w="975360" h="906779">
                  <a:moveTo>
                    <a:pt x="194779" y="489191"/>
                  </a:moveTo>
                  <a:lnTo>
                    <a:pt x="193255" y="481647"/>
                  </a:lnTo>
                  <a:lnTo>
                    <a:pt x="189103" y="475500"/>
                  </a:lnTo>
                  <a:lnTo>
                    <a:pt x="182956" y="471347"/>
                  </a:lnTo>
                  <a:lnTo>
                    <a:pt x="175412" y="469823"/>
                  </a:lnTo>
                  <a:lnTo>
                    <a:pt x="167881" y="471347"/>
                  </a:lnTo>
                  <a:lnTo>
                    <a:pt x="161734" y="475500"/>
                  </a:lnTo>
                  <a:lnTo>
                    <a:pt x="157594" y="481647"/>
                  </a:lnTo>
                  <a:lnTo>
                    <a:pt x="156070" y="489191"/>
                  </a:lnTo>
                  <a:lnTo>
                    <a:pt x="157594" y="496722"/>
                  </a:lnTo>
                  <a:lnTo>
                    <a:pt x="161734" y="502881"/>
                  </a:lnTo>
                  <a:lnTo>
                    <a:pt x="167881" y="507034"/>
                  </a:lnTo>
                  <a:lnTo>
                    <a:pt x="175412" y="508558"/>
                  </a:lnTo>
                  <a:lnTo>
                    <a:pt x="182956" y="507034"/>
                  </a:lnTo>
                  <a:lnTo>
                    <a:pt x="189103" y="502881"/>
                  </a:lnTo>
                  <a:lnTo>
                    <a:pt x="193255" y="496722"/>
                  </a:lnTo>
                  <a:lnTo>
                    <a:pt x="194779" y="489191"/>
                  </a:lnTo>
                  <a:close/>
                </a:path>
                <a:path w="975360" h="906779">
                  <a:moveTo>
                    <a:pt x="194779" y="410806"/>
                  </a:moveTo>
                  <a:lnTo>
                    <a:pt x="193255" y="403275"/>
                  </a:lnTo>
                  <a:lnTo>
                    <a:pt x="189103" y="397116"/>
                  </a:lnTo>
                  <a:lnTo>
                    <a:pt x="182956" y="392963"/>
                  </a:lnTo>
                  <a:lnTo>
                    <a:pt x="175412" y="391452"/>
                  </a:lnTo>
                  <a:lnTo>
                    <a:pt x="167881" y="392963"/>
                  </a:lnTo>
                  <a:lnTo>
                    <a:pt x="161734" y="397116"/>
                  </a:lnTo>
                  <a:lnTo>
                    <a:pt x="157594" y="403275"/>
                  </a:lnTo>
                  <a:lnTo>
                    <a:pt x="156070" y="410806"/>
                  </a:lnTo>
                  <a:lnTo>
                    <a:pt x="157594" y="418338"/>
                  </a:lnTo>
                  <a:lnTo>
                    <a:pt x="161734" y="424497"/>
                  </a:lnTo>
                  <a:lnTo>
                    <a:pt x="167881" y="428650"/>
                  </a:lnTo>
                  <a:lnTo>
                    <a:pt x="175412" y="430174"/>
                  </a:lnTo>
                  <a:lnTo>
                    <a:pt x="182956" y="428650"/>
                  </a:lnTo>
                  <a:lnTo>
                    <a:pt x="189103" y="424497"/>
                  </a:lnTo>
                  <a:lnTo>
                    <a:pt x="193255" y="418338"/>
                  </a:lnTo>
                  <a:lnTo>
                    <a:pt x="194779" y="410806"/>
                  </a:lnTo>
                  <a:close/>
                </a:path>
                <a:path w="975360" h="906779">
                  <a:moveTo>
                    <a:pt x="194779" y="333400"/>
                  </a:moveTo>
                  <a:lnTo>
                    <a:pt x="193255" y="325856"/>
                  </a:lnTo>
                  <a:lnTo>
                    <a:pt x="189103" y="319697"/>
                  </a:lnTo>
                  <a:lnTo>
                    <a:pt x="182956" y="315544"/>
                  </a:lnTo>
                  <a:lnTo>
                    <a:pt x="175412" y="314032"/>
                  </a:lnTo>
                  <a:lnTo>
                    <a:pt x="167881" y="315544"/>
                  </a:lnTo>
                  <a:lnTo>
                    <a:pt x="161734" y="319697"/>
                  </a:lnTo>
                  <a:lnTo>
                    <a:pt x="157594" y="325856"/>
                  </a:lnTo>
                  <a:lnTo>
                    <a:pt x="156070" y="333400"/>
                  </a:lnTo>
                  <a:lnTo>
                    <a:pt x="157594" y="340931"/>
                  </a:lnTo>
                  <a:lnTo>
                    <a:pt x="161734" y="347078"/>
                  </a:lnTo>
                  <a:lnTo>
                    <a:pt x="167881" y="351231"/>
                  </a:lnTo>
                  <a:lnTo>
                    <a:pt x="175412" y="352755"/>
                  </a:lnTo>
                  <a:lnTo>
                    <a:pt x="182956" y="351231"/>
                  </a:lnTo>
                  <a:lnTo>
                    <a:pt x="189103" y="347078"/>
                  </a:lnTo>
                  <a:lnTo>
                    <a:pt x="193255" y="340931"/>
                  </a:lnTo>
                  <a:lnTo>
                    <a:pt x="194779" y="333400"/>
                  </a:lnTo>
                  <a:close/>
                </a:path>
                <a:path w="975360" h="906779">
                  <a:moveTo>
                    <a:pt x="194779" y="257416"/>
                  </a:moveTo>
                  <a:lnTo>
                    <a:pt x="193255" y="249897"/>
                  </a:lnTo>
                  <a:lnTo>
                    <a:pt x="189103" y="243738"/>
                  </a:lnTo>
                  <a:lnTo>
                    <a:pt x="182956" y="239585"/>
                  </a:lnTo>
                  <a:lnTo>
                    <a:pt x="175412" y="238061"/>
                  </a:lnTo>
                  <a:lnTo>
                    <a:pt x="167881" y="239585"/>
                  </a:lnTo>
                  <a:lnTo>
                    <a:pt x="161734" y="243738"/>
                  </a:lnTo>
                  <a:lnTo>
                    <a:pt x="157594" y="249897"/>
                  </a:lnTo>
                  <a:lnTo>
                    <a:pt x="156070" y="257416"/>
                  </a:lnTo>
                  <a:lnTo>
                    <a:pt x="157594" y="264960"/>
                  </a:lnTo>
                  <a:lnTo>
                    <a:pt x="161734" y="271119"/>
                  </a:lnTo>
                  <a:lnTo>
                    <a:pt x="167881" y="275272"/>
                  </a:lnTo>
                  <a:lnTo>
                    <a:pt x="175412" y="276783"/>
                  </a:lnTo>
                  <a:lnTo>
                    <a:pt x="182956" y="275272"/>
                  </a:lnTo>
                  <a:lnTo>
                    <a:pt x="189103" y="271119"/>
                  </a:lnTo>
                  <a:lnTo>
                    <a:pt x="193255" y="264960"/>
                  </a:lnTo>
                  <a:lnTo>
                    <a:pt x="194779" y="257416"/>
                  </a:lnTo>
                  <a:close/>
                </a:path>
                <a:path w="975360" h="906779">
                  <a:moveTo>
                    <a:pt x="194779" y="177114"/>
                  </a:moveTo>
                  <a:lnTo>
                    <a:pt x="193255" y="169570"/>
                  </a:lnTo>
                  <a:lnTo>
                    <a:pt x="189103" y="163423"/>
                  </a:lnTo>
                  <a:lnTo>
                    <a:pt x="182956" y="159270"/>
                  </a:lnTo>
                  <a:lnTo>
                    <a:pt x="175412" y="157746"/>
                  </a:lnTo>
                  <a:lnTo>
                    <a:pt x="167881" y="159270"/>
                  </a:lnTo>
                  <a:lnTo>
                    <a:pt x="161734" y="163423"/>
                  </a:lnTo>
                  <a:lnTo>
                    <a:pt x="157594" y="169570"/>
                  </a:lnTo>
                  <a:lnTo>
                    <a:pt x="156070" y="177114"/>
                  </a:lnTo>
                  <a:lnTo>
                    <a:pt x="157594" y="184645"/>
                  </a:lnTo>
                  <a:lnTo>
                    <a:pt x="161734" y="190792"/>
                  </a:lnTo>
                  <a:lnTo>
                    <a:pt x="167881" y="194945"/>
                  </a:lnTo>
                  <a:lnTo>
                    <a:pt x="175412" y="196469"/>
                  </a:lnTo>
                  <a:lnTo>
                    <a:pt x="182956" y="194945"/>
                  </a:lnTo>
                  <a:lnTo>
                    <a:pt x="189103" y="190792"/>
                  </a:lnTo>
                  <a:lnTo>
                    <a:pt x="193255" y="184645"/>
                  </a:lnTo>
                  <a:lnTo>
                    <a:pt x="194779" y="177114"/>
                  </a:lnTo>
                  <a:close/>
                </a:path>
                <a:path w="975360" h="906779">
                  <a:moveTo>
                    <a:pt x="194779" y="97751"/>
                  </a:moveTo>
                  <a:lnTo>
                    <a:pt x="193255" y="90220"/>
                  </a:lnTo>
                  <a:lnTo>
                    <a:pt x="189103" y="84074"/>
                  </a:lnTo>
                  <a:lnTo>
                    <a:pt x="182956" y="79921"/>
                  </a:lnTo>
                  <a:lnTo>
                    <a:pt x="175412" y="78397"/>
                  </a:lnTo>
                  <a:lnTo>
                    <a:pt x="167881" y="79921"/>
                  </a:lnTo>
                  <a:lnTo>
                    <a:pt x="161734" y="84074"/>
                  </a:lnTo>
                  <a:lnTo>
                    <a:pt x="157594" y="90220"/>
                  </a:lnTo>
                  <a:lnTo>
                    <a:pt x="156070" y="97751"/>
                  </a:lnTo>
                  <a:lnTo>
                    <a:pt x="157594" y="105283"/>
                  </a:lnTo>
                  <a:lnTo>
                    <a:pt x="161734" y="111442"/>
                  </a:lnTo>
                  <a:lnTo>
                    <a:pt x="167881" y="115595"/>
                  </a:lnTo>
                  <a:lnTo>
                    <a:pt x="175412" y="117119"/>
                  </a:lnTo>
                  <a:lnTo>
                    <a:pt x="182956" y="115595"/>
                  </a:lnTo>
                  <a:lnTo>
                    <a:pt x="189103" y="111442"/>
                  </a:lnTo>
                  <a:lnTo>
                    <a:pt x="193255" y="105283"/>
                  </a:lnTo>
                  <a:lnTo>
                    <a:pt x="194779" y="97751"/>
                  </a:lnTo>
                  <a:close/>
                </a:path>
                <a:path w="975360" h="906779">
                  <a:moveTo>
                    <a:pt x="194779" y="19367"/>
                  </a:moveTo>
                  <a:lnTo>
                    <a:pt x="193255" y="11836"/>
                  </a:lnTo>
                  <a:lnTo>
                    <a:pt x="189103" y="5676"/>
                  </a:lnTo>
                  <a:lnTo>
                    <a:pt x="182956" y="1524"/>
                  </a:lnTo>
                  <a:lnTo>
                    <a:pt x="175412" y="0"/>
                  </a:lnTo>
                  <a:lnTo>
                    <a:pt x="167881" y="1524"/>
                  </a:lnTo>
                  <a:lnTo>
                    <a:pt x="161734" y="5676"/>
                  </a:lnTo>
                  <a:lnTo>
                    <a:pt x="157594" y="11836"/>
                  </a:lnTo>
                  <a:lnTo>
                    <a:pt x="156070" y="19367"/>
                  </a:lnTo>
                  <a:lnTo>
                    <a:pt x="157594" y="26911"/>
                  </a:lnTo>
                  <a:lnTo>
                    <a:pt x="161734" y="33070"/>
                  </a:lnTo>
                  <a:lnTo>
                    <a:pt x="167881" y="37223"/>
                  </a:lnTo>
                  <a:lnTo>
                    <a:pt x="175412" y="38735"/>
                  </a:lnTo>
                  <a:lnTo>
                    <a:pt x="182956" y="37223"/>
                  </a:lnTo>
                  <a:lnTo>
                    <a:pt x="189103" y="33070"/>
                  </a:lnTo>
                  <a:lnTo>
                    <a:pt x="193255" y="26911"/>
                  </a:lnTo>
                  <a:lnTo>
                    <a:pt x="194779" y="19367"/>
                  </a:lnTo>
                  <a:close/>
                </a:path>
                <a:path w="975360" h="906779">
                  <a:moveTo>
                    <a:pt x="350850" y="886917"/>
                  </a:moveTo>
                  <a:lnTo>
                    <a:pt x="349326" y="879373"/>
                  </a:lnTo>
                  <a:lnTo>
                    <a:pt x="345186" y="873213"/>
                  </a:lnTo>
                  <a:lnTo>
                    <a:pt x="339026" y="869073"/>
                  </a:lnTo>
                  <a:lnTo>
                    <a:pt x="331482" y="867549"/>
                  </a:lnTo>
                  <a:lnTo>
                    <a:pt x="323951" y="869073"/>
                  </a:lnTo>
                  <a:lnTo>
                    <a:pt x="317804" y="873213"/>
                  </a:lnTo>
                  <a:lnTo>
                    <a:pt x="313664" y="879373"/>
                  </a:lnTo>
                  <a:lnTo>
                    <a:pt x="312140" y="886917"/>
                  </a:lnTo>
                  <a:lnTo>
                    <a:pt x="313664" y="894448"/>
                  </a:lnTo>
                  <a:lnTo>
                    <a:pt x="317804" y="900607"/>
                  </a:lnTo>
                  <a:lnTo>
                    <a:pt x="323951" y="904760"/>
                  </a:lnTo>
                  <a:lnTo>
                    <a:pt x="331482" y="906284"/>
                  </a:lnTo>
                  <a:lnTo>
                    <a:pt x="339026" y="904760"/>
                  </a:lnTo>
                  <a:lnTo>
                    <a:pt x="345186" y="900607"/>
                  </a:lnTo>
                  <a:lnTo>
                    <a:pt x="349326" y="894448"/>
                  </a:lnTo>
                  <a:lnTo>
                    <a:pt x="350850" y="886917"/>
                  </a:lnTo>
                  <a:close/>
                </a:path>
                <a:path w="975360" h="906779">
                  <a:moveTo>
                    <a:pt x="350850" y="806589"/>
                  </a:moveTo>
                  <a:lnTo>
                    <a:pt x="349326" y="799058"/>
                  </a:lnTo>
                  <a:lnTo>
                    <a:pt x="345186" y="792899"/>
                  </a:lnTo>
                  <a:lnTo>
                    <a:pt x="339026" y="788746"/>
                  </a:lnTo>
                  <a:lnTo>
                    <a:pt x="331482" y="787222"/>
                  </a:lnTo>
                  <a:lnTo>
                    <a:pt x="323951" y="788746"/>
                  </a:lnTo>
                  <a:lnTo>
                    <a:pt x="317804" y="792899"/>
                  </a:lnTo>
                  <a:lnTo>
                    <a:pt x="313664" y="799058"/>
                  </a:lnTo>
                  <a:lnTo>
                    <a:pt x="312140" y="806589"/>
                  </a:lnTo>
                  <a:lnTo>
                    <a:pt x="313664" y="814133"/>
                  </a:lnTo>
                  <a:lnTo>
                    <a:pt x="317804" y="820280"/>
                  </a:lnTo>
                  <a:lnTo>
                    <a:pt x="323951" y="824433"/>
                  </a:lnTo>
                  <a:lnTo>
                    <a:pt x="331482" y="825957"/>
                  </a:lnTo>
                  <a:lnTo>
                    <a:pt x="339026" y="824433"/>
                  </a:lnTo>
                  <a:lnTo>
                    <a:pt x="345186" y="820280"/>
                  </a:lnTo>
                  <a:lnTo>
                    <a:pt x="349326" y="814133"/>
                  </a:lnTo>
                  <a:lnTo>
                    <a:pt x="350850" y="806589"/>
                  </a:lnTo>
                  <a:close/>
                </a:path>
                <a:path w="975360" h="906779">
                  <a:moveTo>
                    <a:pt x="350850" y="727240"/>
                  </a:moveTo>
                  <a:lnTo>
                    <a:pt x="349326" y="719709"/>
                  </a:lnTo>
                  <a:lnTo>
                    <a:pt x="345186" y="713549"/>
                  </a:lnTo>
                  <a:lnTo>
                    <a:pt x="339026" y="709396"/>
                  </a:lnTo>
                  <a:lnTo>
                    <a:pt x="331482" y="707872"/>
                  </a:lnTo>
                  <a:lnTo>
                    <a:pt x="323951" y="709396"/>
                  </a:lnTo>
                  <a:lnTo>
                    <a:pt x="317804" y="713549"/>
                  </a:lnTo>
                  <a:lnTo>
                    <a:pt x="313664" y="719709"/>
                  </a:lnTo>
                  <a:lnTo>
                    <a:pt x="312140" y="727240"/>
                  </a:lnTo>
                  <a:lnTo>
                    <a:pt x="313664" y="734783"/>
                  </a:lnTo>
                  <a:lnTo>
                    <a:pt x="317804" y="740930"/>
                  </a:lnTo>
                  <a:lnTo>
                    <a:pt x="323951" y="745083"/>
                  </a:lnTo>
                  <a:lnTo>
                    <a:pt x="331482" y="746607"/>
                  </a:lnTo>
                  <a:lnTo>
                    <a:pt x="339026" y="745083"/>
                  </a:lnTo>
                  <a:lnTo>
                    <a:pt x="345186" y="740930"/>
                  </a:lnTo>
                  <a:lnTo>
                    <a:pt x="349326" y="734783"/>
                  </a:lnTo>
                  <a:lnTo>
                    <a:pt x="350850" y="727240"/>
                  </a:lnTo>
                  <a:close/>
                </a:path>
                <a:path w="975360" h="906779">
                  <a:moveTo>
                    <a:pt x="350850" y="648868"/>
                  </a:moveTo>
                  <a:lnTo>
                    <a:pt x="349326" y="641324"/>
                  </a:lnTo>
                  <a:lnTo>
                    <a:pt x="345186" y="635165"/>
                  </a:lnTo>
                  <a:lnTo>
                    <a:pt x="339026" y="631012"/>
                  </a:lnTo>
                  <a:lnTo>
                    <a:pt x="331482" y="629500"/>
                  </a:lnTo>
                  <a:lnTo>
                    <a:pt x="323951" y="631012"/>
                  </a:lnTo>
                  <a:lnTo>
                    <a:pt x="317804" y="635165"/>
                  </a:lnTo>
                  <a:lnTo>
                    <a:pt x="313664" y="641324"/>
                  </a:lnTo>
                  <a:lnTo>
                    <a:pt x="312140" y="648868"/>
                  </a:lnTo>
                  <a:lnTo>
                    <a:pt x="313664" y="656399"/>
                  </a:lnTo>
                  <a:lnTo>
                    <a:pt x="317804" y="662546"/>
                  </a:lnTo>
                  <a:lnTo>
                    <a:pt x="323951" y="666699"/>
                  </a:lnTo>
                  <a:lnTo>
                    <a:pt x="331482" y="668223"/>
                  </a:lnTo>
                  <a:lnTo>
                    <a:pt x="339026" y="666699"/>
                  </a:lnTo>
                  <a:lnTo>
                    <a:pt x="345186" y="662546"/>
                  </a:lnTo>
                  <a:lnTo>
                    <a:pt x="349326" y="656399"/>
                  </a:lnTo>
                  <a:lnTo>
                    <a:pt x="350850" y="648868"/>
                  </a:lnTo>
                  <a:close/>
                </a:path>
                <a:path w="975360" h="906779">
                  <a:moveTo>
                    <a:pt x="350850" y="568540"/>
                  </a:moveTo>
                  <a:lnTo>
                    <a:pt x="349326" y="560997"/>
                  </a:lnTo>
                  <a:lnTo>
                    <a:pt x="345186" y="554850"/>
                  </a:lnTo>
                  <a:lnTo>
                    <a:pt x="339026" y="550697"/>
                  </a:lnTo>
                  <a:lnTo>
                    <a:pt x="331482" y="549173"/>
                  </a:lnTo>
                  <a:lnTo>
                    <a:pt x="323951" y="550697"/>
                  </a:lnTo>
                  <a:lnTo>
                    <a:pt x="317804" y="554850"/>
                  </a:lnTo>
                  <a:lnTo>
                    <a:pt x="313664" y="560997"/>
                  </a:lnTo>
                  <a:lnTo>
                    <a:pt x="312140" y="568540"/>
                  </a:lnTo>
                  <a:lnTo>
                    <a:pt x="313664" y="576072"/>
                  </a:lnTo>
                  <a:lnTo>
                    <a:pt x="317804" y="582231"/>
                  </a:lnTo>
                  <a:lnTo>
                    <a:pt x="323951" y="586384"/>
                  </a:lnTo>
                  <a:lnTo>
                    <a:pt x="331482" y="587908"/>
                  </a:lnTo>
                  <a:lnTo>
                    <a:pt x="339026" y="586384"/>
                  </a:lnTo>
                  <a:lnTo>
                    <a:pt x="345186" y="582231"/>
                  </a:lnTo>
                  <a:lnTo>
                    <a:pt x="349326" y="576072"/>
                  </a:lnTo>
                  <a:lnTo>
                    <a:pt x="350850" y="568540"/>
                  </a:lnTo>
                  <a:close/>
                </a:path>
                <a:path w="975360" h="906779">
                  <a:moveTo>
                    <a:pt x="350850" y="489191"/>
                  </a:moveTo>
                  <a:lnTo>
                    <a:pt x="349326" y="481647"/>
                  </a:lnTo>
                  <a:lnTo>
                    <a:pt x="345186" y="475500"/>
                  </a:lnTo>
                  <a:lnTo>
                    <a:pt x="339026" y="471347"/>
                  </a:lnTo>
                  <a:lnTo>
                    <a:pt x="331482" y="469823"/>
                  </a:lnTo>
                  <a:lnTo>
                    <a:pt x="323951" y="471347"/>
                  </a:lnTo>
                  <a:lnTo>
                    <a:pt x="317804" y="475500"/>
                  </a:lnTo>
                  <a:lnTo>
                    <a:pt x="313664" y="481647"/>
                  </a:lnTo>
                  <a:lnTo>
                    <a:pt x="312140" y="489191"/>
                  </a:lnTo>
                  <a:lnTo>
                    <a:pt x="313664" y="496722"/>
                  </a:lnTo>
                  <a:lnTo>
                    <a:pt x="317804" y="502881"/>
                  </a:lnTo>
                  <a:lnTo>
                    <a:pt x="323951" y="507034"/>
                  </a:lnTo>
                  <a:lnTo>
                    <a:pt x="331482" y="508558"/>
                  </a:lnTo>
                  <a:lnTo>
                    <a:pt x="339026" y="507034"/>
                  </a:lnTo>
                  <a:lnTo>
                    <a:pt x="345186" y="502881"/>
                  </a:lnTo>
                  <a:lnTo>
                    <a:pt x="349326" y="496722"/>
                  </a:lnTo>
                  <a:lnTo>
                    <a:pt x="350850" y="489191"/>
                  </a:lnTo>
                  <a:close/>
                </a:path>
                <a:path w="975360" h="906779">
                  <a:moveTo>
                    <a:pt x="350850" y="410806"/>
                  </a:moveTo>
                  <a:lnTo>
                    <a:pt x="349326" y="403275"/>
                  </a:lnTo>
                  <a:lnTo>
                    <a:pt x="345186" y="397116"/>
                  </a:lnTo>
                  <a:lnTo>
                    <a:pt x="339026" y="392963"/>
                  </a:lnTo>
                  <a:lnTo>
                    <a:pt x="331482" y="391452"/>
                  </a:lnTo>
                  <a:lnTo>
                    <a:pt x="323951" y="392963"/>
                  </a:lnTo>
                  <a:lnTo>
                    <a:pt x="317804" y="397116"/>
                  </a:lnTo>
                  <a:lnTo>
                    <a:pt x="313664" y="403275"/>
                  </a:lnTo>
                  <a:lnTo>
                    <a:pt x="312140" y="410806"/>
                  </a:lnTo>
                  <a:lnTo>
                    <a:pt x="313664" y="418338"/>
                  </a:lnTo>
                  <a:lnTo>
                    <a:pt x="317804" y="424497"/>
                  </a:lnTo>
                  <a:lnTo>
                    <a:pt x="323951" y="428650"/>
                  </a:lnTo>
                  <a:lnTo>
                    <a:pt x="331482" y="430174"/>
                  </a:lnTo>
                  <a:lnTo>
                    <a:pt x="339026" y="428650"/>
                  </a:lnTo>
                  <a:lnTo>
                    <a:pt x="345186" y="424497"/>
                  </a:lnTo>
                  <a:lnTo>
                    <a:pt x="349326" y="418338"/>
                  </a:lnTo>
                  <a:lnTo>
                    <a:pt x="350850" y="410806"/>
                  </a:lnTo>
                  <a:close/>
                </a:path>
                <a:path w="975360" h="906779">
                  <a:moveTo>
                    <a:pt x="350850" y="333400"/>
                  </a:moveTo>
                  <a:lnTo>
                    <a:pt x="349326" y="325856"/>
                  </a:lnTo>
                  <a:lnTo>
                    <a:pt x="345186" y="319697"/>
                  </a:lnTo>
                  <a:lnTo>
                    <a:pt x="339026" y="315544"/>
                  </a:lnTo>
                  <a:lnTo>
                    <a:pt x="331482" y="314032"/>
                  </a:lnTo>
                  <a:lnTo>
                    <a:pt x="323951" y="315544"/>
                  </a:lnTo>
                  <a:lnTo>
                    <a:pt x="317804" y="319697"/>
                  </a:lnTo>
                  <a:lnTo>
                    <a:pt x="313664" y="325856"/>
                  </a:lnTo>
                  <a:lnTo>
                    <a:pt x="312140" y="333400"/>
                  </a:lnTo>
                  <a:lnTo>
                    <a:pt x="313664" y="340931"/>
                  </a:lnTo>
                  <a:lnTo>
                    <a:pt x="317804" y="347078"/>
                  </a:lnTo>
                  <a:lnTo>
                    <a:pt x="323951" y="351231"/>
                  </a:lnTo>
                  <a:lnTo>
                    <a:pt x="331482" y="352755"/>
                  </a:lnTo>
                  <a:lnTo>
                    <a:pt x="339026" y="351231"/>
                  </a:lnTo>
                  <a:lnTo>
                    <a:pt x="345186" y="347078"/>
                  </a:lnTo>
                  <a:lnTo>
                    <a:pt x="349326" y="340931"/>
                  </a:lnTo>
                  <a:lnTo>
                    <a:pt x="350850" y="333400"/>
                  </a:lnTo>
                  <a:close/>
                </a:path>
                <a:path w="975360" h="906779">
                  <a:moveTo>
                    <a:pt x="350850" y="257416"/>
                  </a:moveTo>
                  <a:lnTo>
                    <a:pt x="349326" y="249897"/>
                  </a:lnTo>
                  <a:lnTo>
                    <a:pt x="345186" y="243738"/>
                  </a:lnTo>
                  <a:lnTo>
                    <a:pt x="339026" y="239585"/>
                  </a:lnTo>
                  <a:lnTo>
                    <a:pt x="331482" y="238061"/>
                  </a:lnTo>
                  <a:lnTo>
                    <a:pt x="323951" y="239585"/>
                  </a:lnTo>
                  <a:lnTo>
                    <a:pt x="317804" y="243738"/>
                  </a:lnTo>
                  <a:lnTo>
                    <a:pt x="313664" y="249897"/>
                  </a:lnTo>
                  <a:lnTo>
                    <a:pt x="312140" y="257416"/>
                  </a:lnTo>
                  <a:lnTo>
                    <a:pt x="313664" y="264960"/>
                  </a:lnTo>
                  <a:lnTo>
                    <a:pt x="317804" y="271119"/>
                  </a:lnTo>
                  <a:lnTo>
                    <a:pt x="323951" y="275272"/>
                  </a:lnTo>
                  <a:lnTo>
                    <a:pt x="331482" y="276783"/>
                  </a:lnTo>
                  <a:lnTo>
                    <a:pt x="339026" y="275272"/>
                  </a:lnTo>
                  <a:lnTo>
                    <a:pt x="345186" y="271119"/>
                  </a:lnTo>
                  <a:lnTo>
                    <a:pt x="349326" y="264960"/>
                  </a:lnTo>
                  <a:lnTo>
                    <a:pt x="350850" y="257416"/>
                  </a:lnTo>
                  <a:close/>
                </a:path>
                <a:path w="975360" h="906779">
                  <a:moveTo>
                    <a:pt x="350850" y="177114"/>
                  </a:moveTo>
                  <a:lnTo>
                    <a:pt x="349326" y="169570"/>
                  </a:lnTo>
                  <a:lnTo>
                    <a:pt x="345186" y="163423"/>
                  </a:lnTo>
                  <a:lnTo>
                    <a:pt x="339026" y="159270"/>
                  </a:lnTo>
                  <a:lnTo>
                    <a:pt x="331482" y="157746"/>
                  </a:lnTo>
                  <a:lnTo>
                    <a:pt x="323951" y="159270"/>
                  </a:lnTo>
                  <a:lnTo>
                    <a:pt x="317804" y="163423"/>
                  </a:lnTo>
                  <a:lnTo>
                    <a:pt x="313664" y="169570"/>
                  </a:lnTo>
                  <a:lnTo>
                    <a:pt x="312140" y="177114"/>
                  </a:lnTo>
                  <a:lnTo>
                    <a:pt x="313664" y="184645"/>
                  </a:lnTo>
                  <a:lnTo>
                    <a:pt x="317804" y="190792"/>
                  </a:lnTo>
                  <a:lnTo>
                    <a:pt x="323951" y="194945"/>
                  </a:lnTo>
                  <a:lnTo>
                    <a:pt x="331482" y="196469"/>
                  </a:lnTo>
                  <a:lnTo>
                    <a:pt x="339026" y="194945"/>
                  </a:lnTo>
                  <a:lnTo>
                    <a:pt x="345186" y="190792"/>
                  </a:lnTo>
                  <a:lnTo>
                    <a:pt x="349326" y="184645"/>
                  </a:lnTo>
                  <a:lnTo>
                    <a:pt x="350850" y="177114"/>
                  </a:lnTo>
                  <a:close/>
                </a:path>
                <a:path w="975360" h="906779">
                  <a:moveTo>
                    <a:pt x="350850" y="97751"/>
                  </a:moveTo>
                  <a:lnTo>
                    <a:pt x="349326" y="90220"/>
                  </a:lnTo>
                  <a:lnTo>
                    <a:pt x="345186" y="84074"/>
                  </a:lnTo>
                  <a:lnTo>
                    <a:pt x="339026" y="79921"/>
                  </a:lnTo>
                  <a:lnTo>
                    <a:pt x="331482" y="78397"/>
                  </a:lnTo>
                  <a:lnTo>
                    <a:pt x="323951" y="79921"/>
                  </a:lnTo>
                  <a:lnTo>
                    <a:pt x="317804" y="84074"/>
                  </a:lnTo>
                  <a:lnTo>
                    <a:pt x="313664" y="90220"/>
                  </a:lnTo>
                  <a:lnTo>
                    <a:pt x="312140" y="97751"/>
                  </a:lnTo>
                  <a:lnTo>
                    <a:pt x="313664" y="105283"/>
                  </a:lnTo>
                  <a:lnTo>
                    <a:pt x="317804" y="111442"/>
                  </a:lnTo>
                  <a:lnTo>
                    <a:pt x="323951" y="115595"/>
                  </a:lnTo>
                  <a:lnTo>
                    <a:pt x="331482" y="117119"/>
                  </a:lnTo>
                  <a:lnTo>
                    <a:pt x="339026" y="115595"/>
                  </a:lnTo>
                  <a:lnTo>
                    <a:pt x="345186" y="111442"/>
                  </a:lnTo>
                  <a:lnTo>
                    <a:pt x="349326" y="105283"/>
                  </a:lnTo>
                  <a:lnTo>
                    <a:pt x="350850" y="97751"/>
                  </a:lnTo>
                  <a:close/>
                </a:path>
                <a:path w="975360" h="906779">
                  <a:moveTo>
                    <a:pt x="350850" y="19367"/>
                  </a:moveTo>
                  <a:lnTo>
                    <a:pt x="349326" y="11836"/>
                  </a:lnTo>
                  <a:lnTo>
                    <a:pt x="345186" y="5676"/>
                  </a:lnTo>
                  <a:lnTo>
                    <a:pt x="339026" y="1524"/>
                  </a:lnTo>
                  <a:lnTo>
                    <a:pt x="331482" y="0"/>
                  </a:lnTo>
                  <a:lnTo>
                    <a:pt x="323951" y="1524"/>
                  </a:lnTo>
                  <a:lnTo>
                    <a:pt x="317804" y="5676"/>
                  </a:lnTo>
                  <a:lnTo>
                    <a:pt x="313664" y="11836"/>
                  </a:lnTo>
                  <a:lnTo>
                    <a:pt x="312140" y="19367"/>
                  </a:lnTo>
                  <a:lnTo>
                    <a:pt x="313664" y="26911"/>
                  </a:lnTo>
                  <a:lnTo>
                    <a:pt x="317804" y="33070"/>
                  </a:lnTo>
                  <a:lnTo>
                    <a:pt x="323951" y="37223"/>
                  </a:lnTo>
                  <a:lnTo>
                    <a:pt x="331482" y="38735"/>
                  </a:lnTo>
                  <a:lnTo>
                    <a:pt x="339026" y="37223"/>
                  </a:lnTo>
                  <a:lnTo>
                    <a:pt x="345186" y="33070"/>
                  </a:lnTo>
                  <a:lnTo>
                    <a:pt x="349326" y="26911"/>
                  </a:lnTo>
                  <a:lnTo>
                    <a:pt x="350850" y="19367"/>
                  </a:lnTo>
                  <a:close/>
                </a:path>
                <a:path w="975360" h="906779">
                  <a:moveTo>
                    <a:pt x="506920" y="806589"/>
                  </a:moveTo>
                  <a:lnTo>
                    <a:pt x="505396" y="799058"/>
                  </a:lnTo>
                  <a:lnTo>
                    <a:pt x="501256" y="792899"/>
                  </a:lnTo>
                  <a:lnTo>
                    <a:pt x="495096" y="788746"/>
                  </a:lnTo>
                  <a:lnTo>
                    <a:pt x="487553" y="787222"/>
                  </a:lnTo>
                  <a:lnTo>
                    <a:pt x="480021" y="788746"/>
                  </a:lnTo>
                  <a:lnTo>
                    <a:pt x="473887" y="792899"/>
                  </a:lnTo>
                  <a:lnTo>
                    <a:pt x="469734" y="799058"/>
                  </a:lnTo>
                  <a:lnTo>
                    <a:pt x="468223" y="806589"/>
                  </a:lnTo>
                  <a:lnTo>
                    <a:pt x="469734" y="814133"/>
                  </a:lnTo>
                  <a:lnTo>
                    <a:pt x="473887" y="820280"/>
                  </a:lnTo>
                  <a:lnTo>
                    <a:pt x="480021" y="824433"/>
                  </a:lnTo>
                  <a:lnTo>
                    <a:pt x="487553" y="825957"/>
                  </a:lnTo>
                  <a:lnTo>
                    <a:pt x="495096" y="824433"/>
                  </a:lnTo>
                  <a:lnTo>
                    <a:pt x="501256" y="820280"/>
                  </a:lnTo>
                  <a:lnTo>
                    <a:pt x="505396" y="814133"/>
                  </a:lnTo>
                  <a:lnTo>
                    <a:pt x="506920" y="806589"/>
                  </a:lnTo>
                  <a:close/>
                </a:path>
                <a:path w="975360" h="906779">
                  <a:moveTo>
                    <a:pt x="506920" y="727240"/>
                  </a:moveTo>
                  <a:lnTo>
                    <a:pt x="505396" y="719709"/>
                  </a:lnTo>
                  <a:lnTo>
                    <a:pt x="501256" y="713549"/>
                  </a:lnTo>
                  <a:lnTo>
                    <a:pt x="495096" y="709396"/>
                  </a:lnTo>
                  <a:lnTo>
                    <a:pt x="487553" y="707872"/>
                  </a:lnTo>
                  <a:lnTo>
                    <a:pt x="480021" y="709396"/>
                  </a:lnTo>
                  <a:lnTo>
                    <a:pt x="473887" y="713549"/>
                  </a:lnTo>
                  <a:lnTo>
                    <a:pt x="469734" y="719709"/>
                  </a:lnTo>
                  <a:lnTo>
                    <a:pt x="468223" y="727240"/>
                  </a:lnTo>
                  <a:lnTo>
                    <a:pt x="469734" y="734783"/>
                  </a:lnTo>
                  <a:lnTo>
                    <a:pt x="473887" y="740930"/>
                  </a:lnTo>
                  <a:lnTo>
                    <a:pt x="480021" y="745083"/>
                  </a:lnTo>
                  <a:lnTo>
                    <a:pt x="487553" y="746607"/>
                  </a:lnTo>
                  <a:lnTo>
                    <a:pt x="495096" y="745083"/>
                  </a:lnTo>
                  <a:lnTo>
                    <a:pt x="501256" y="740930"/>
                  </a:lnTo>
                  <a:lnTo>
                    <a:pt x="505396" y="734783"/>
                  </a:lnTo>
                  <a:lnTo>
                    <a:pt x="506920" y="727240"/>
                  </a:lnTo>
                  <a:close/>
                </a:path>
                <a:path w="975360" h="906779">
                  <a:moveTo>
                    <a:pt x="506920" y="648868"/>
                  </a:moveTo>
                  <a:lnTo>
                    <a:pt x="505396" y="641324"/>
                  </a:lnTo>
                  <a:lnTo>
                    <a:pt x="501256" y="635165"/>
                  </a:lnTo>
                  <a:lnTo>
                    <a:pt x="495096" y="631012"/>
                  </a:lnTo>
                  <a:lnTo>
                    <a:pt x="487553" y="629500"/>
                  </a:lnTo>
                  <a:lnTo>
                    <a:pt x="480021" y="631012"/>
                  </a:lnTo>
                  <a:lnTo>
                    <a:pt x="473887" y="635165"/>
                  </a:lnTo>
                  <a:lnTo>
                    <a:pt x="469734" y="641324"/>
                  </a:lnTo>
                  <a:lnTo>
                    <a:pt x="468223" y="648868"/>
                  </a:lnTo>
                  <a:lnTo>
                    <a:pt x="469734" y="656399"/>
                  </a:lnTo>
                  <a:lnTo>
                    <a:pt x="473887" y="662546"/>
                  </a:lnTo>
                  <a:lnTo>
                    <a:pt x="480021" y="666699"/>
                  </a:lnTo>
                  <a:lnTo>
                    <a:pt x="487553" y="668223"/>
                  </a:lnTo>
                  <a:lnTo>
                    <a:pt x="495096" y="666699"/>
                  </a:lnTo>
                  <a:lnTo>
                    <a:pt x="501256" y="662546"/>
                  </a:lnTo>
                  <a:lnTo>
                    <a:pt x="505396" y="656399"/>
                  </a:lnTo>
                  <a:lnTo>
                    <a:pt x="506920" y="648868"/>
                  </a:lnTo>
                  <a:close/>
                </a:path>
                <a:path w="975360" h="906779">
                  <a:moveTo>
                    <a:pt x="506920" y="568540"/>
                  </a:moveTo>
                  <a:lnTo>
                    <a:pt x="505396" y="560997"/>
                  </a:lnTo>
                  <a:lnTo>
                    <a:pt x="501256" y="554850"/>
                  </a:lnTo>
                  <a:lnTo>
                    <a:pt x="495096" y="550697"/>
                  </a:lnTo>
                  <a:lnTo>
                    <a:pt x="487553" y="549173"/>
                  </a:lnTo>
                  <a:lnTo>
                    <a:pt x="480021" y="550697"/>
                  </a:lnTo>
                  <a:lnTo>
                    <a:pt x="473887" y="554850"/>
                  </a:lnTo>
                  <a:lnTo>
                    <a:pt x="469734" y="560997"/>
                  </a:lnTo>
                  <a:lnTo>
                    <a:pt x="468223" y="568540"/>
                  </a:lnTo>
                  <a:lnTo>
                    <a:pt x="469734" y="576072"/>
                  </a:lnTo>
                  <a:lnTo>
                    <a:pt x="473887" y="582231"/>
                  </a:lnTo>
                  <a:lnTo>
                    <a:pt x="480021" y="586384"/>
                  </a:lnTo>
                  <a:lnTo>
                    <a:pt x="487553" y="587908"/>
                  </a:lnTo>
                  <a:lnTo>
                    <a:pt x="495096" y="586384"/>
                  </a:lnTo>
                  <a:lnTo>
                    <a:pt x="501256" y="582231"/>
                  </a:lnTo>
                  <a:lnTo>
                    <a:pt x="505396" y="576072"/>
                  </a:lnTo>
                  <a:lnTo>
                    <a:pt x="506920" y="568540"/>
                  </a:lnTo>
                  <a:close/>
                </a:path>
                <a:path w="975360" h="906779">
                  <a:moveTo>
                    <a:pt x="506920" y="489191"/>
                  </a:moveTo>
                  <a:lnTo>
                    <a:pt x="505396" y="481647"/>
                  </a:lnTo>
                  <a:lnTo>
                    <a:pt x="501256" y="475500"/>
                  </a:lnTo>
                  <a:lnTo>
                    <a:pt x="495096" y="471347"/>
                  </a:lnTo>
                  <a:lnTo>
                    <a:pt x="487553" y="469823"/>
                  </a:lnTo>
                  <a:lnTo>
                    <a:pt x="480021" y="471347"/>
                  </a:lnTo>
                  <a:lnTo>
                    <a:pt x="473887" y="475500"/>
                  </a:lnTo>
                  <a:lnTo>
                    <a:pt x="469734" y="481647"/>
                  </a:lnTo>
                  <a:lnTo>
                    <a:pt x="468223" y="489191"/>
                  </a:lnTo>
                  <a:lnTo>
                    <a:pt x="469734" y="496722"/>
                  </a:lnTo>
                  <a:lnTo>
                    <a:pt x="473887" y="502881"/>
                  </a:lnTo>
                  <a:lnTo>
                    <a:pt x="480021" y="507034"/>
                  </a:lnTo>
                  <a:lnTo>
                    <a:pt x="487553" y="508558"/>
                  </a:lnTo>
                  <a:lnTo>
                    <a:pt x="495096" y="507034"/>
                  </a:lnTo>
                  <a:lnTo>
                    <a:pt x="501256" y="502881"/>
                  </a:lnTo>
                  <a:lnTo>
                    <a:pt x="505396" y="496722"/>
                  </a:lnTo>
                  <a:lnTo>
                    <a:pt x="506920" y="489191"/>
                  </a:lnTo>
                  <a:close/>
                </a:path>
                <a:path w="975360" h="906779">
                  <a:moveTo>
                    <a:pt x="506920" y="410806"/>
                  </a:moveTo>
                  <a:lnTo>
                    <a:pt x="505396" y="403275"/>
                  </a:lnTo>
                  <a:lnTo>
                    <a:pt x="501256" y="397116"/>
                  </a:lnTo>
                  <a:lnTo>
                    <a:pt x="495096" y="392963"/>
                  </a:lnTo>
                  <a:lnTo>
                    <a:pt x="487553" y="391452"/>
                  </a:lnTo>
                  <a:lnTo>
                    <a:pt x="480021" y="392963"/>
                  </a:lnTo>
                  <a:lnTo>
                    <a:pt x="473887" y="397116"/>
                  </a:lnTo>
                  <a:lnTo>
                    <a:pt x="469734" y="403275"/>
                  </a:lnTo>
                  <a:lnTo>
                    <a:pt x="468223" y="410806"/>
                  </a:lnTo>
                  <a:lnTo>
                    <a:pt x="469734" y="418338"/>
                  </a:lnTo>
                  <a:lnTo>
                    <a:pt x="473887" y="424497"/>
                  </a:lnTo>
                  <a:lnTo>
                    <a:pt x="480021" y="428650"/>
                  </a:lnTo>
                  <a:lnTo>
                    <a:pt x="487553" y="430174"/>
                  </a:lnTo>
                  <a:lnTo>
                    <a:pt x="495096" y="428650"/>
                  </a:lnTo>
                  <a:lnTo>
                    <a:pt x="501256" y="424497"/>
                  </a:lnTo>
                  <a:lnTo>
                    <a:pt x="505396" y="418338"/>
                  </a:lnTo>
                  <a:lnTo>
                    <a:pt x="506920" y="410806"/>
                  </a:lnTo>
                  <a:close/>
                </a:path>
                <a:path w="975360" h="906779">
                  <a:moveTo>
                    <a:pt x="506920" y="333400"/>
                  </a:moveTo>
                  <a:lnTo>
                    <a:pt x="505396" y="325856"/>
                  </a:lnTo>
                  <a:lnTo>
                    <a:pt x="501256" y="319697"/>
                  </a:lnTo>
                  <a:lnTo>
                    <a:pt x="495096" y="315544"/>
                  </a:lnTo>
                  <a:lnTo>
                    <a:pt x="487553" y="314032"/>
                  </a:lnTo>
                  <a:lnTo>
                    <a:pt x="480021" y="315544"/>
                  </a:lnTo>
                  <a:lnTo>
                    <a:pt x="473887" y="319697"/>
                  </a:lnTo>
                  <a:lnTo>
                    <a:pt x="469734" y="325856"/>
                  </a:lnTo>
                  <a:lnTo>
                    <a:pt x="468223" y="333400"/>
                  </a:lnTo>
                  <a:lnTo>
                    <a:pt x="469734" y="340931"/>
                  </a:lnTo>
                  <a:lnTo>
                    <a:pt x="473887" y="347078"/>
                  </a:lnTo>
                  <a:lnTo>
                    <a:pt x="480021" y="351231"/>
                  </a:lnTo>
                  <a:lnTo>
                    <a:pt x="487553" y="352755"/>
                  </a:lnTo>
                  <a:lnTo>
                    <a:pt x="495096" y="351231"/>
                  </a:lnTo>
                  <a:lnTo>
                    <a:pt x="501256" y="347078"/>
                  </a:lnTo>
                  <a:lnTo>
                    <a:pt x="505396" y="340931"/>
                  </a:lnTo>
                  <a:lnTo>
                    <a:pt x="506920" y="333400"/>
                  </a:lnTo>
                  <a:close/>
                </a:path>
                <a:path w="975360" h="906779">
                  <a:moveTo>
                    <a:pt x="506920" y="257416"/>
                  </a:moveTo>
                  <a:lnTo>
                    <a:pt x="505396" y="249897"/>
                  </a:lnTo>
                  <a:lnTo>
                    <a:pt x="501256" y="243738"/>
                  </a:lnTo>
                  <a:lnTo>
                    <a:pt x="495096" y="239585"/>
                  </a:lnTo>
                  <a:lnTo>
                    <a:pt x="487553" y="238061"/>
                  </a:lnTo>
                  <a:lnTo>
                    <a:pt x="480021" y="239585"/>
                  </a:lnTo>
                  <a:lnTo>
                    <a:pt x="473887" y="243738"/>
                  </a:lnTo>
                  <a:lnTo>
                    <a:pt x="469734" y="249897"/>
                  </a:lnTo>
                  <a:lnTo>
                    <a:pt x="468223" y="257416"/>
                  </a:lnTo>
                  <a:lnTo>
                    <a:pt x="469734" y="264960"/>
                  </a:lnTo>
                  <a:lnTo>
                    <a:pt x="473887" y="271119"/>
                  </a:lnTo>
                  <a:lnTo>
                    <a:pt x="480021" y="275272"/>
                  </a:lnTo>
                  <a:lnTo>
                    <a:pt x="487553" y="276783"/>
                  </a:lnTo>
                  <a:lnTo>
                    <a:pt x="495096" y="275272"/>
                  </a:lnTo>
                  <a:lnTo>
                    <a:pt x="501256" y="271119"/>
                  </a:lnTo>
                  <a:lnTo>
                    <a:pt x="505396" y="264960"/>
                  </a:lnTo>
                  <a:lnTo>
                    <a:pt x="506920" y="257416"/>
                  </a:lnTo>
                  <a:close/>
                </a:path>
                <a:path w="975360" h="906779">
                  <a:moveTo>
                    <a:pt x="506920" y="177114"/>
                  </a:moveTo>
                  <a:lnTo>
                    <a:pt x="505396" y="169570"/>
                  </a:lnTo>
                  <a:lnTo>
                    <a:pt x="501256" y="163423"/>
                  </a:lnTo>
                  <a:lnTo>
                    <a:pt x="495096" y="159270"/>
                  </a:lnTo>
                  <a:lnTo>
                    <a:pt x="487553" y="157746"/>
                  </a:lnTo>
                  <a:lnTo>
                    <a:pt x="480021" y="159270"/>
                  </a:lnTo>
                  <a:lnTo>
                    <a:pt x="473887" y="163423"/>
                  </a:lnTo>
                  <a:lnTo>
                    <a:pt x="469734" y="169570"/>
                  </a:lnTo>
                  <a:lnTo>
                    <a:pt x="468223" y="177114"/>
                  </a:lnTo>
                  <a:lnTo>
                    <a:pt x="469734" y="184645"/>
                  </a:lnTo>
                  <a:lnTo>
                    <a:pt x="473887" y="190792"/>
                  </a:lnTo>
                  <a:lnTo>
                    <a:pt x="480021" y="194945"/>
                  </a:lnTo>
                  <a:lnTo>
                    <a:pt x="487553" y="196469"/>
                  </a:lnTo>
                  <a:lnTo>
                    <a:pt x="495096" y="194945"/>
                  </a:lnTo>
                  <a:lnTo>
                    <a:pt x="501256" y="190792"/>
                  </a:lnTo>
                  <a:lnTo>
                    <a:pt x="505396" y="184645"/>
                  </a:lnTo>
                  <a:lnTo>
                    <a:pt x="506920" y="177114"/>
                  </a:lnTo>
                  <a:close/>
                </a:path>
                <a:path w="975360" h="906779">
                  <a:moveTo>
                    <a:pt x="506920" y="97751"/>
                  </a:moveTo>
                  <a:lnTo>
                    <a:pt x="505396" y="90220"/>
                  </a:lnTo>
                  <a:lnTo>
                    <a:pt x="501256" y="84074"/>
                  </a:lnTo>
                  <a:lnTo>
                    <a:pt x="495096" y="79921"/>
                  </a:lnTo>
                  <a:lnTo>
                    <a:pt x="487553" y="78397"/>
                  </a:lnTo>
                  <a:lnTo>
                    <a:pt x="480021" y="79921"/>
                  </a:lnTo>
                  <a:lnTo>
                    <a:pt x="473887" y="84074"/>
                  </a:lnTo>
                  <a:lnTo>
                    <a:pt x="469734" y="90220"/>
                  </a:lnTo>
                  <a:lnTo>
                    <a:pt x="468223" y="97751"/>
                  </a:lnTo>
                  <a:lnTo>
                    <a:pt x="469734" y="105283"/>
                  </a:lnTo>
                  <a:lnTo>
                    <a:pt x="473887" y="111442"/>
                  </a:lnTo>
                  <a:lnTo>
                    <a:pt x="480021" y="115595"/>
                  </a:lnTo>
                  <a:lnTo>
                    <a:pt x="487553" y="117119"/>
                  </a:lnTo>
                  <a:lnTo>
                    <a:pt x="495096" y="115595"/>
                  </a:lnTo>
                  <a:lnTo>
                    <a:pt x="501256" y="111442"/>
                  </a:lnTo>
                  <a:lnTo>
                    <a:pt x="505396" y="105283"/>
                  </a:lnTo>
                  <a:lnTo>
                    <a:pt x="506920" y="97751"/>
                  </a:lnTo>
                  <a:close/>
                </a:path>
                <a:path w="975360" h="906779">
                  <a:moveTo>
                    <a:pt x="506920" y="19367"/>
                  </a:moveTo>
                  <a:lnTo>
                    <a:pt x="505396" y="11836"/>
                  </a:lnTo>
                  <a:lnTo>
                    <a:pt x="501256" y="5676"/>
                  </a:lnTo>
                  <a:lnTo>
                    <a:pt x="495096" y="1524"/>
                  </a:lnTo>
                  <a:lnTo>
                    <a:pt x="487553" y="0"/>
                  </a:lnTo>
                  <a:lnTo>
                    <a:pt x="480021" y="1524"/>
                  </a:lnTo>
                  <a:lnTo>
                    <a:pt x="473887" y="5676"/>
                  </a:lnTo>
                  <a:lnTo>
                    <a:pt x="469734" y="11836"/>
                  </a:lnTo>
                  <a:lnTo>
                    <a:pt x="468223" y="19367"/>
                  </a:lnTo>
                  <a:lnTo>
                    <a:pt x="469734" y="26911"/>
                  </a:lnTo>
                  <a:lnTo>
                    <a:pt x="473887" y="33070"/>
                  </a:lnTo>
                  <a:lnTo>
                    <a:pt x="480021" y="37223"/>
                  </a:lnTo>
                  <a:lnTo>
                    <a:pt x="487553" y="38735"/>
                  </a:lnTo>
                  <a:lnTo>
                    <a:pt x="495096" y="37223"/>
                  </a:lnTo>
                  <a:lnTo>
                    <a:pt x="501256" y="33070"/>
                  </a:lnTo>
                  <a:lnTo>
                    <a:pt x="505396" y="26911"/>
                  </a:lnTo>
                  <a:lnTo>
                    <a:pt x="506920" y="19367"/>
                  </a:lnTo>
                  <a:close/>
                </a:path>
                <a:path w="975360" h="906779">
                  <a:moveTo>
                    <a:pt x="662990" y="568540"/>
                  </a:moveTo>
                  <a:lnTo>
                    <a:pt x="661466" y="560997"/>
                  </a:lnTo>
                  <a:lnTo>
                    <a:pt x="657326" y="554850"/>
                  </a:lnTo>
                  <a:lnTo>
                    <a:pt x="651167" y="550697"/>
                  </a:lnTo>
                  <a:lnTo>
                    <a:pt x="643636" y="549173"/>
                  </a:lnTo>
                  <a:lnTo>
                    <a:pt x="636104" y="550697"/>
                  </a:lnTo>
                  <a:lnTo>
                    <a:pt x="629958" y="554850"/>
                  </a:lnTo>
                  <a:lnTo>
                    <a:pt x="625805" y="560997"/>
                  </a:lnTo>
                  <a:lnTo>
                    <a:pt x="624293" y="568540"/>
                  </a:lnTo>
                  <a:lnTo>
                    <a:pt x="625805" y="576072"/>
                  </a:lnTo>
                  <a:lnTo>
                    <a:pt x="629958" y="582231"/>
                  </a:lnTo>
                  <a:lnTo>
                    <a:pt x="636104" y="586384"/>
                  </a:lnTo>
                  <a:lnTo>
                    <a:pt x="643636" y="587908"/>
                  </a:lnTo>
                  <a:lnTo>
                    <a:pt x="651167" y="586384"/>
                  </a:lnTo>
                  <a:lnTo>
                    <a:pt x="657326" y="582231"/>
                  </a:lnTo>
                  <a:lnTo>
                    <a:pt x="661466" y="576072"/>
                  </a:lnTo>
                  <a:lnTo>
                    <a:pt x="662990" y="568540"/>
                  </a:lnTo>
                  <a:close/>
                </a:path>
                <a:path w="975360" h="906779">
                  <a:moveTo>
                    <a:pt x="662990" y="489191"/>
                  </a:moveTo>
                  <a:lnTo>
                    <a:pt x="661466" y="481647"/>
                  </a:lnTo>
                  <a:lnTo>
                    <a:pt x="657326" y="475500"/>
                  </a:lnTo>
                  <a:lnTo>
                    <a:pt x="651167" y="471347"/>
                  </a:lnTo>
                  <a:lnTo>
                    <a:pt x="643636" y="469823"/>
                  </a:lnTo>
                  <a:lnTo>
                    <a:pt x="636104" y="471347"/>
                  </a:lnTo>
                  <a:lnTo>
                    <a:pt x="629958" y="475500"/>
                  </a:lnTo>
                  <a:lnTo>
                    <a:pt x="625805" y="481647"/>
                  </a:lnTo>
                  <a:lnTo>
                    <a:pt x="624293" y="489191"/>
                  </a:lnTo>
                  <a:lnTo>
                    <a:pt x="625805" y="496722"/>
                  </a:lnTo>
                  <a:lnTo>
                    <a:pt x="629958" y="502881"/>
                  </a:lnTo>
                  <a:lnTo>
                    <a:pt x="636104" y="507034"/>
                  </a:lnTo>
                  <a:lnTo>
                    <a:pt x="643636" y="508558"/>
                  </a:lnTo>
                  <a:lnTo>
                    <a:pt x="651167" y="507034"/>
                  </a:lnTo>
                  <a:lnTo>
                    <a:pt x="657326" y="502881"/>
                  </a:lnTo>
                  <a:lnTo>
                    <a:pt x="661466" y="496722"/>
                  </a:lnTo>
                  <a:lnTo>
                    <a:pt x="662990" y="489191"/>
                  </a:lnTo>
                  <a:close/>
                </a:path>
                <a:path w="975360" h="906779">
                  <a:moveTo>
                    <a:pt x="662990" y="410806"/>
                  </a:moveTo>
                  <a:lnTo>
                    <a:pt x="661466" y="403275"/>
                  </a:lnTo>
                  <a:lnTo>
                    <a:pt x="657326" y="397116"/>
                  </a:lnTo>
                  <a:lnTo>
                    <a:pt x="651167" y="392963"/>
                  </a:lnTo>
                  <a:lnTo>
                    <a:pt x="643636" y="391452"/>
                  </a:lnTo>
                  <a:lnTo>
                    <a:pt x="636104" y="392963"/>
                  </a:lnTo>
                  <a:lnTo>
                    <a:pt x="629958" y="397116"/>
                  </a:lnTo>
                  <a:lnTo>
                    <a:pt x="625805" y="403275"/>
                  </a:lnTo>
                  <a:lnTo>
                    <a:pt x="624293" y="410806"/>
                  </a:lnTo>
                  <a:lnTo>
                    <a:pt x="625805" y="418338"/>
                  </a:lnTo>
                  <a:lnTo>
                    <a:pt x="629958" y="424497"/>
                  </a:lnTo>
                  <a:lnTo>
                    <a:pt x="636104" y="428650"/>
                  </a:lnTo>
                  <a:lnTo>
                    <a:pt x="643636" y="430174"/>
                  </a:lnTo>
                  <a:lnTo>
                    <a:pt x="651167" y="428650"/>
                  </a:lnTo>
                  <a:lnTo>
                    <a:pt x="657326" y="424497"/>
                  </a:lnTo>
                  <a:lnTo>
                    <a:pt x="661466" y="418338"/>
                  </a:lnTo>
                  <a:lnTo>
                    <a:pt x="662990" y="410806"/>
                  </a:lnTo>
                  <a:close/>
                </a:path>
                <a:path w="975360" h="906779">
                  <a:moveTo>
                    <a:pt x="662990" y="333400"/>
                  </a:moveTo>
                  <a:lnTo>
                    <a:pt x="661466" y="325856"/>
                  </a:lnTo>
                  <a:lnTo>
                    <a:pt x="657326" y="319697"/>
                  </a:lnTo>
                  <a:lnTo>
                    <a:pt x="651167" y="315544"/>
                  </a:lnTo>
                  <a:lnTo>
                    <a:pt x="643636" y="314032"/>
                  </a:lnTo>
                  <a:lnTo>
                    <a:pt x="636104" y="315544"/>
                  </a:lnTo>
                  <a:lnTo>
                    <a:pt x="629958" y="319697"/>
                  </a:lnTo>
                  <a:lnTo>
                    <a:pt x="625805" y="325856"/>
                  </a:lnTo>
                  <a:lnTo>
                    <a:pt x="624293" y="333400"/>
                  </a:lnTo>
                  <a:lnTo>
                    <a:pt x="625805" y="340931"/>
                  </a:lnTo>
                  <a:lnTo>
                    <a:pt x="629958" y="347078"/>
                  </a:lnTo>
                  <a:lnTo>
                    <a:pt x="636104" y="351231"/>
                  </a:lnTo>
                  <a:lnTo>
                    <a:pt x="643636" y="352755"/>
                  </a:lnTo>
                  <a:lnTo>
                    <a:pt x="651167" y="351231"/>
                  </a:lnTo>
                  <a:lnTo>
                    <a:pt x="657326" y="347078"/>
                  </a:lnTo>
                  <a:lnTo>
                    <a:pt x="661466" y="340931"/>
                  </a:lnTo>
                  <a:lnTo>
                    <a:pt x="662990" y="333400"/>
                  </a:lnTo>
                  <a:close/>
                </a:path>
                <a:path w="975360" h="906779">
                  <a:moveTo>
                    <a:pt x="662990" y="257416"/>
                  </a:moveTo>
                  <a:lnTo>
                    <a:pt x="661466" y="249897"/>
                  </a:lnTo>
                  <a:lnTo>
                    <a:pt x="657326" y="243738"/>
                  </a:lnTo>
                  <a:lnTo>
                    <a:pt x="651167" y="239585"/>
                  </a:lnTo>
                  <a:lnTo>
                    <a:pt x="643636" y="238061"/>
                  </a:lnTo>
                  <a:lnTo>
                    <a:pt x="636104" y="239585"/>
                  </a:lnTo>
                  <a:lnTo>
                    <a:pt x="629958" y="243738"/>
                  </a:lnTo>
                  <a:lnTo>
                    <a:pt x="625805" y="249897"/>
                  </a:lnTo>
                  <a:lnTo>
                    <a:pt x="624293" y="257416"/>
                  </a:lnTo>
                  <a:lnTo>
                    <a:pt x="625805" y="264960"/>
                  </a:lnTo>
                  <a:lnTo>
                    <a:pt x="629958" y="271119"/>
                  </a:lnTo>
                  <a:lnTo>
                    <a:pt x="636104" y="275272"/>
                  </a:lnTo>
                  <a:lnTo>
                    <a:pt x="643636" y="276783"/>
                  </a:lnTo>
                  <a:lnTo>
                    <a:pt x="651167" y="275272"/>
                  </a:lnTo>
                  <a:lnTo>
                    <a:pt x="657326" y="271119"/>
                  </a:lnTo>
                  <a:lnTo>
                    <a:pt x="661466" y="264960"/>
                  </a:lnTo>
                  <a:lnTo>
                    <a:pt x="662990" y="257416"/>
                  </a:lnTo>
                  <a:close/>
                </a:path>
                <a:path w="975360" h="906779">
                  <a:moveTo>
                    <a:pt x="662990" y="177114"/>
                  </a:moveTo>
                  <a:lnTo>
                    <a:pt x="661466" y="169570"/>
                  </a:lnTo>
                  <a:lnTo>
                    <a:pt x="657326" y="163423"/>
                  </a:lnTo>
                  <a:lnTo>
                    <a:pt x="651167" y="159270"/>
                  </a:lnTo>
                  <a:lnTo>
                    <a:pt x="643636" y="157746"/>
                  </a:lnTo>
                  <a:lnTo>
                    <a:pt x="636104" y="159270"/>
                  </a:lnTo>
                  <a:lnTo>
                    <a:pt x="629958" y="163423"/>
                  </a:lnTo>
                  <a:lnTo>
                    <a:pt x="625805" y="169570"/>
                  </a:lnTo>
                  <a:lnTo>
                    <a:pt x="624293" y="177114"/>
                  </a:lnTo>
                  <a:lnTo>
                    <a:pt x="625805" y="184645"/>
                  </a:lnTo>
                  <a:lnTo>
                    <a:pt x="629958" y="190792"/>
                  </a:lnTo>
                  <a:lnTo>
                    <a:pt x="636104" y="194945"/>
                  </a:lnTo>
                  <a:lnTo>
                    <a:pt x="643636" y="196469"/>
                  </a:lnTo>
                  <a:lnTo>
                    <a:pt x="651167" y="194945"/>
                  </a:lnTo>
                  <a:lnTo>
                    <a:pt x="657326" y="190792"/>
                  </a:lnTo>
                  <a:lnTo>
                    <a:pt x="661466" y="184645"/>
                  </a:lnTo>
                  <a:lnTo>
                    <a:pt x="662990" y="177114"/>
                  </a:lnTo>
                  <a:close/>
                </a:path>
                <a:path w="975360" h="906779">
                  <a:moveTo>
                    <a:pt x="662990" y="97751"/>
                  </a:moveTo>
                  <a:lnTo>
                    <a:pt x="661466" y="90220"/>
                  </a:lnTo>
                  <a:lnTo>
                    <a:pt x="657326" y="84074"/>
                  </a:lnTo>
                  <a:lnTo>
                    <a:pt x="651167" y="79921"/>
                  </a:lnTo>
                  <a:lnTo>
                    <a:pt x="643636" y="78397"/>
                  </a:lnTo>
                  <a:lnTo>
                    <a:pt x="636104" y="79921"/>
                  </a:lnTo>
                  <a:lnTo>
                    <a:pt x="629958" y="84074"/>
                  </a:lnTo>
                  <a:lnTo>
                    <a:pt x="625805" y="90220"/>
                  </a:lnTo>
                  <a:lnTo>
                    <a:pt x="624293" y="97751"/>
                  </a:lnTo>
                  <a:lnTo>
                    <a:pt x="625805" y="105283"/>
                  </a:lnTo>
                  <a:lnTo>
                    <a:pt x="629958" y="111442"/>
                  </a:lnTo>
                  <a:lnTo>
                    <a:pt x="636104" y="115595"/>
                  </a:lnTo>
                  <a:lnTo>
                    <a:pt x="643636" y="117119"/>
                  </a:lnTo>
                  <a:lnTo>
                    <a:pt x="651167" y="115595"/>
                  </a:lnTo>
                  <a:lnTo>
                    <a:pt x="657326" y="111442"/>
                  </a:lnTo>
                  <a:lnTo>
                    <a:pt x="661466" y="105283"/>
                  </a:lnTo>
                  <a:lnTo>
                    <a:pt x="662990" y="97751"/>
                  </a:lnTo>
                  <a:close/>
                </a:path>
                <a:path w="975360" h="906779">
                  <a:moveTo>
                    <a:pt x="662990" y="19367"/>
                  </a:moveTo>
                  <a:lnTo>
                    <a:pt x="661466" y="11836"/>
                  </a:lnTo>
                  <a:lnTo>
                    <a:pt x="657326" y="5676"/>
                  </a:lnTo>
                  <a:lnTo>
                    <a:pt x="651167" y="1524"/>
                  </a:lnTo>
                  <a:lnTo>
                    <a:pt x="643636" y="0"/>
                  </a:lnTo>
                  <a:lnTo>
                    <a:pt x="636104" y="1524"/>
                  </a:lnTo>
                  <a:lnTo>
                    <a:pt x="629958" y="5676"/>
                  </a:lnTo>
                  <a:lnTo>
                    <a:pt x="625805" y="11836"/>
                  </a:lnTo>
                  <a:lnTo>
                    <a:pt x="624293" y="19367"/>
                  </a:lnTo>
                  <a:lnTo>
                    <a:pt x="625805" y="26911"/>
                  </a:lnTo>
                  <a:lnTo>
                    <a:pt x="629958" y="33070"/>
                  </a:lnTo>
                  <a:lnTo>
                    <a:pt x="636104" y="37223"/>
                  </a:lnTo>
                  <a:lnTo>
                    <a:pt x="643636" y="38735"/>
                  </a:lnTo>
                  <a:lnTo>
                    <a:pt x="651167" y="37223"/>
                  </a:lnTo>
                  <a:lnTo>
                    <a:pt x="657326" y="33070"/>
                  </a:lnTo>
                  <a:lnTo>
                    <a:pt x="661466" y="26911"/>
                  </a:lnTo>
                  <a:lnTo>
                    <a:pt x="662990" y="19367"/>
                  </a:lnTo>
                  <a:close/>
                </a:path>
                <a:path w="975360" h="906779">
                  <a:moveTo>
                    <a:pt x="819073" y="568540"/>
                  </a:moveTo>
                  <a:lnTo>
                    <a:pt x="817549" y="560997"/>
                  </a:lnTo>
                  <a:lnTo>
                    <a:pt x="813396" y="554850"/>
                  </a:lnTo>
                  <a:lnTo>
                    <a:pt x="807237" y="550697"/>
                  </a:lnTo>
                  <a:lnTo>
                    <a:pt x="799706" y="549173"/>
                  </a:lnTo>
                  <a:lnTo>
                    <a:pt x="792175" y="550697"/>
                  </a:lnTo>
                  <a:lnTo>
                    <a:pt x="786028" y="554850"/>
                  </a:lnTo>
                  <a:lnTo>
                    <a:pt x="781888" y="560997"/>
                  </a:lnTo>
                  <a:lnTo>
                    <a:pt x="780364" y="568540"/>
                  </a:lnTo>
                  <a:lnTo>
                    <a:pt x="781888" y="576072"/>
                  </a:lnTo>
                  <a:lnTo>
                    <a:pt x="786028" y="582231"/>
                  </a:lnTo>
                  <a:lnTo>
                    <a:pt x="792175" y="586384"/>
                  </a:lnTo>
                  <a:lnTo>
                    <a:pt x="799706" y="587908"/>
                  </a:lnTo>
                  <a:lnTo>
                    <a:pt x="807237" y="586384"/>
                  </a:lnTo>
                  <a:lnTo>
                    <a:pt x="813396" y="582231"/>
                  </a:lnTo>
                  <a:lnTo>
                    <a:pt x="817549" y="576072"/>
                  </a:lnTo>
                  <a:lnTo>
                    <a:pt x="819073" y="568540"/>
                  </a:lnTo>
                  <a:close/>
                </a:path>
                <a:path w="975360" h="906779">
                  <a:moveTo>
                    <a:pt x="819073" y="489191"/>
                  </a:moveTo>
                  <a:lnTo>
                    <a:pt x="817549" y="481647"/>
                  </a:lnTo>
                  <a:lnTo>
                    <a:pt x="813396" y="475500"/>
                  </a:lnTo>
                  <a:lnTo>
                    <a:pt x="807237" y="471347"/>
                  </a:lnTo>
                  <a:lnTo>
                    <a:pt x="799706" y="469823"/>
                  </a:lnTo>
                  <a:lnTo>
                    <a:pt x="792175" y="471347"/>
                  </a:lnTo>
                  <a:lnTo>
                    <a:pt x="786028" y="475500"/>
                  </a:lnTo>
                  <a:lnTo>
                    <a:pt x="781888" y="481647"/>
                  </a:lnTo>
                  <a:lnTo>
                    <a:pt x="780364" y="489191"/>
                  </a:lnTo>
                  <a:lnTo>
                    <a:pt x="781888" y="496722"/>
                  </a:lnTo>
                  <a:lnTo>
                    <a:pt x="786028" y="502881"/>
                  </a:lnTo>
                  <a:lnTo>
                    <a:pt x="792175" y="507034"/>
                  </a:lnTo>
                  <a:lnTo>
                    <a:pt x="799706" y="508558"/>
                  </a:lnTo>
                  <a:lnTo>
                    <a:pt x="807237" y="507034"/>
                  </a:lnTo>
                  <a:lnTo>
                    <a:pt x="813396" y="502881"/>
                  </a:lnTo>
                  <a:lnTo>
                    <a:pt x="817549" y="496722"/>
                  </a:lnTo>
                  <a:lnTo>
                    <a:pt x="819073" y="489191"/>
                  </a:lnTo>
                  <a:close/>
                </a:path>
                <a:path w="975360" h="906779">
                  <a:moveTo>
                    <a:pt x="819073" y="410806"/>
                  </a:moveTo>
                  <a:lnTo>
                    <a:pt x="817549" y="403275"/>
                  </a:lnTo>
                  <a:lnTo>
                    <a:pt x="813396" y="397116"/>
                  </a:lnTo>
                  <a:lnTo>
                    <a:pt x="807237" y="392963"/>
                  </a:lnTo>
                  <a:lnTo>
                    <a:pt x="799706" y="391452"/>
                  </a:lnTo>
                  <a:lnTo>
                    <a:pt x="792175" y="392963"/>
                  </a:lnTo>
                  <a:lnTo>
                    <a:pt x="786028" y="397116"/>
                  </a:lnTo>
                  <a:lnTo>
                    <a:pt x="781888" y="403275"/>
                  </a:lnTo>
                  <a:lnTo>
                    <a:pt x="780364" y="410806"/>
                  </a:lnTo>
                  <a:lnTo>
                    <a:pt x="781888" y="418338"/>
                  </a:lnTo>
                  <a:lnTo>
                    <a:pt x="786028" y="424497"/>
                  </a:lnTo>
                  <a:lnTo>
                    <a:pt x="792175" y="428650"/>
                  </a:lnTo>
                  <a:lnTo>
                    <a:pt x="799706" y="430174"/>
                  </a:lnTo>
                  <a:lnTo>
                    <a:pt x="807237" y="428650"/>
                  </a:lnTo>
                  <a:lnTo>
                    <a:pt x="813396" y="424497"/>
                  </a:lnTo>
                  <a:lnTo>
                    <a:pt x="817549" y="418338"/>
                  </a:lnTo>
                  <a:lnTo>
                    <a:pt x="819073" y="410806"/>
                  </a:lnTo>
                  <a:close/>
                </a:path>
                <a:path w="975360" h="906779">
                  <a:moveTo>
                    <a:pt x="819073" y="333400"/>
                  </a:moveTo>
                  <a:lnTo>
                    <a:pt x="817549" y="325856"/>
                  </a:lnTo>
                  <a:lnTo>
                    <a:pt x="813396" y="319697"/>
                  </a:lnTo>
                  <a:lnTo>
                    <a:pt x="807237" y="315544"/>
                  </a:lnTo>
                  <a:lnTo>
                    <a:pt x="799706" y="314032"/>
                  </a:lnTo>
                  <a:lnTo>
                    <a:pt x="792175" y="315544"/>
                  </a:lnTo>
                  <a:lnTo>
                    <a:pt x="786028" y="319697"/>
                  </a:lnTo>
                  <a:lnTo>
                    <a:pt x="781888" y="325856"/>
                  </a:lnTo>
                  <a:lnTo>
                    <a:pt x="780364" y="333400"/>
                  </a:lnTo>
                  <a:lnTo>
                    <a:pt x="781888" y="340931"/>
                  </a:lnTo>
                  <a:lnTo>
                    <a:pt x="786028" y="347078"/>
                  </a:lnTo>
                  <a:lnTo>
                    <a:pt x="792175" y="351231"/>
                  </a:lnTo>
                  <a:lnTo>
                    <a:pt x="799706" y="352755"/>
                  </a:lnTo>
                  <a:lnTo>
                    <a:pt x="807237" y="351231"/>
                  </a:lnTo>
                  <a:lnTo>
                    <a:pt x="813396" y="347078"/>
                  </a:lnTo>
                  <a:lnTo>
                    <a:pt x="817549" y="340931"/>
                  </a:lnTo>
                  <a:lnTo>
                    <a:pt x="819073" y="333400"/>
                  </a:lnTo>
                  <a:close/>
                </a:path>
                <a:path w="975360" h="906779">
                  <a:moveTo>
                    <a:pt x="819073" y="257416"/>
                  </a:moveTo>
                  <a:lnTo>
                    <a:pt x="817549" y="249897"/>
                  </a:lnTo>
                  <a:lnTo>
                    <a:pt x="813396" y="243738"/>
                  </a:lnTo>
                  <a:lnTo>
                    <a:pt x="807237" y="239585"/>
                  </a:lnTo>
                  <a:lnTo>
                    <a:pt x="799706" y="238061"/>
                  </a:lnTo>
                  <a:lnTo>
                    <a:pt x="792175" y="239585"/>
                  </a:lnTo>
                  <a:lnTo>
                    <a:pt x="786028" y="243738"/>
                  </a:lnTo>
                  <a:lnTo>
                    <a:pt x="781888" y="249897"/>
                  </a:lnTo>
                  <a:lnTo>
                    <a:pt x="780364" y="257416"/>
                  </a:lnTo>
                  <a:lnTo>
                    <a:pt x="781888" y="264960"/>
                  </a:lnTo>
                  <a:lnTo>
                    <a:pt x="786028" y="271119"/>
                  </a:lnTo>
                  <a:lnTo>
                    <a:pt x="792175" y="275272"/>
                  </a:lnTo>
                  <a:lnTo>
                    <a:pt x="799706" y="276783"/>
                  </a:lnTo>
                  <a:lnTo>
                    <a:pt x="807237" y="275272"/>
                  </a:lnTo>
                  <a:lnTo>
                    <a:pt x="813396" y="271119"/>
                  </a:lnTo>
                  <a:lnTo>
                    <a:pt x="817549" y="264960"/>
                  </a:lnTo>
                  <a:lnTo>
                    <a:pt x="819073" y="257416"/>
                  </a:lnTo>
                  <a:close/>
                </a:path>
                <a:path w="975360" h="906779">
                  <a:moveTo>
                    <a:pt x="819073" y="177114"/>
                  </a:moveTo>
                  <a:lnTo>
                    <a:pt x="817549" y="169570"/>
                  </a:lnTo>
                  <a:lnTo>
                    <a:pt x="813396" y="163423"/>
                  </a:lnTo>
                  <a:lnTo>
                    <a:pt x="807237" y="159270"/>
                  </a:lnTo>
                  <a:lnTo>
                    <a:pt x="799706" y="157746"/>
                  </a:lnTo>
                  <a:lnTo>
                    <a:pt x="792175" y="159270"/>
                  </a:lnTo>
                  <a:lnTo>
                    <a:pt x="786028" y="163423"/>
                  </a:lnTo>
                  <a:lnTo>
                    <a:pt x="781888" y="169570"/>
                  </a:lnTo>
                  <a:lnTo>
                    <a:pt x="780364" y="177114"/>
                  </a:lnTo>
                  <a:lnTo>
                    <a:pt x="781888" y="184645"/>
                  </a:lnTo>
                  <a:lnTo>
                    <a:pt x="786028" y="190792"/>
                  </a:lnTo>
                  <a:lnTo>
                    <a:pt x="792175" y="194945"/>
                  </a:lnTo>
                  <a:lnTo>
                    <a:pt x="799706" y="196469"/>
                  </a:lnTo>
                  <a:lnTo>
                    <a:pt x="807237" y="194945"/>
                  </a:lnTo>
                  <a:lnTo>
                    <a:pt x="813396" y="190792"/>
                  </a:lnTo>
                  <a:lnTo>
                    <a:pt x="817549" y="184645"/>
                  </a:lnTo>
                  <a:lnTo>
                    <a:pt x="819073" y="177114"/>
                  </a:lnTo>
                  <a:close/>
                </a:path>
                <a:path w="975360" h="906779">
                  <a:moveTo>
                    <a:pt x="819073" y="97751"/>
                  </a:moveTo>
                  <a:lnTo>
                    <a:pt x="817549" y="90220"/>
                  </a:lnTo>
                  <a:lnTo>
                    <a:pt x="813396" y="84074"/>
                  </a:lnTo>
                  <a:lnTo>
                    <a:pt x="807237" y="79921"/>
                  </a:lnTo>
                  <a:lnTo>
                    <a:pt x="799706" y="78397"/>
                  </a:lnTo>
                  <a:lnTo>
                    <a:pt x="792175" y="79921"/>
                  </a:lnTo>
                  <a:lnTo>
                    <a:pt x="786028" y="84074"/>
                  </a:lnTo>
                  <a:lnTo>
                    <a:pt x="781888" y="90220"/>
                  </a:lnTo>
                  <a:lnTo>
                    <a:pt x="780364" y="97751"/>
                  </a:lnTo>
                  <a:lnTo>
                    <a:pt x="781888" y="105283"/>
                  </a:lnTo>
                  <a:lnTo>
                    <a:pt x="786028" y="111442"/>
                  </a:lnTo>
                  <a:lnTo>
                    <a:pt x="792175" y="115595"/>
                  </a:lnTo>
                  <a:lnTo>
                    <a:pt x="799706" y="117119"/>
                  </a:lnTo>
                  <a:lnTo>
                    <a:pt x="807237" y="115595"/>
                  </a:lnTo>
                  <a:lnTo>
                    <a:pt x="813396" y="111442"/>
                  </a:lnTo>
                  <a:lnTo>
                    <a:pt x="817549" y="105283"/>
                  </a:lnTo>
                  <a:lnTo>
                    <a:pt x="819073" y="97751"/>
                  </a:lnTo>
                  <a:close/>
                </a:path>
                <a:path w="975360" h="906779">
                  <a:moveTo>
                    <a:pt x="819073" y="19367"/>
                  </a:moveTo>
                  <a:lnTo>
                    <a:pt x="817549" y="11836"/>
                  </a:lnTo>
                  <a:lnTo>
                    <a:pt x="813396" y="5676"/>
                  </a:lnTo>
                  <a:lnTo>
                    <a:pt x="807237" y="1524"/>
                  </a:lnTo>
                  <a:lnTo>
                    <a:pt x="799706" y="0"/>
                  </a:lnTo>
                  <a:lnTo>
                    <a:pt x="792175" y="1524"/>
                  </a:lnTo>
                  <a:lnTo>
                    <a:pt x="786028" y="5676"/>
                  </a:lnTo>
                  <a:lnTo>
                    <a:pt x="781888" y="11836"/>
                  </a:lnTo>
                  <a:lnTo>
                    <a:pt x="780364" y="19367"/>
                  </a:lnTo>
                  <a:lnTo>
                    <a:pt x="781888" y="26911"/>
                  </a:lnTo>
                  <a:lnTo>
                    <a:pt x="786028" y="33070"/>
                  </a:lnTo>
                  <a:lnTo>
                    <a:pt x="792175" y="37223"/>
                  </a:lnTo>
                  <a:lnTo>
                    <a:pt x="799706" y="38735"/>
                  </a:lnTo>
                  <a:lnTo>
                    <a:pt x="807237" y="37223"/>
                  </a:lnTo>
                  <a:lnTo>
                    <a:pt x="813396" y="33070"/>
                  </a:lnTo>
                  <a:lnTo>
                    <a:pt x="817549" y="26911"/>
                  </a:lnTo>
                  <a:lnTo>
                    <a:pt x="819073" y="19367"/>
                  </a:lnTo>
                  <a:close/>
                </a:path>
                <a:path w="975360" h="906779">
                  <a:moveTo>
                    <a:pt x="975144" y="568540"/>
                  </a:moveTo>
                  <a:lnTo>
                    <a:pt x="973620" y="560997"/>
                  </a:lnTo>
                  <a:lnTo>
                    <a:pt x="969479" y="554850"/>
                  </a:lnTo>
                  <a:lnTo>
                    <a:pt x="963320" y="550697"/>
                  </a:lnTo>
                  <a:lnTo>
                    <a:pt x="955776" y="549173"/>
                  </a:lnTo>
                  <a:lnTo>
                    <a:pt x="948245" y="550697"/>
                  </a:lnTo>
                  <a:lnTo>
                    <a:pt x="942098" y="554850"/>
                  </a:lnTo>
                  <a:lnTo>
                    <a:pt x="937958" y="560997"/>
                  </a:lnTo>
                  <a:lnTo>
                    <a:pt x="936434" y="568540"/>
                  </a:lnTo>
                  <a:lnTo>
                    <a:pt x="937958" y="576072"/>
                  </a:lnTo>
                  <a:lnTo>
                    <a:pt x="942098" y="582231"/>
                  </a:lnTo>
                  <a:lnTo>
                    <a:pt x="948245" y="586384"/>
                  </a:lnTo>
                  <a:lnTo>
                    <a:pt x="955776" y="587908"/>
                  </a:lnTo>
                  <a:lnTo>
                    <a:pt x="963320" y="586384"/>
                  </a:lnTo>
                  <a:lnTo>
                    <a:pt x="969479" y="582231"/>
                  </a:lnTo>
                  <a:lnTo>
                    <a:pt x="973620" y="576072"/>
                  </a:lnTo>
                  <a:lnTo>
                    <a:pt x="975144" y="568540"/>
                  </a:lnTo>
                  <a:close/>
                </a:path>
                <a:path w="975360" h="906779">
                  <a:moveTo>
                    <a:pt x="975144" y="489191"/>
                  </a:moveTo>
                  <a:lnTo>
                    <a:pt x="973620" y="481647"/>
                  </a:lnTo>
                  <a:lnTo>
                    <a:pt x="969479" y="475500"/>
                  </a:lnTo>
                  <a:lnTo>
                    <a:pt x="963320" y="471347"/>
                  </a:lnTo>
                  <a:lnTo>
                    <a:pt x="955776" y="469823"/>
                  </a:lnTo>
                  <a:lnTo>
                    <a:pt x="948245" y="471347"/>
                  </a:lnTo>
                  <a:lnTo>
                    <a:pt x="942098" y="475500"/>
                  </a:lnTo>
                  <a:lnTo>
                    <a:pt x="937958" y="481647"/>
                  </a:lnTo>
                  <a:lnTo>
                    <a:pt x="936434" y="489191"/>
                  </a:lnTo>
                  <a:lnTo>
                    <a:pt x="937958" y="496722"/>
                  </a:lnTo>
                  <a:lnTo>
                    <a:pt x="942098" y="502881"/>
                  </a:lnTo>
                  <a:lnTo>
                    <a:pt x="948245" y="507034"/>
                  </a:lnTo>
                  <a:lnTo>
                    <a:pt x="955776" y="508558"/>
                  </a:lnTo>
                  <a:lnTo>
                    <a:pt x="963320" y="507034"/>
                  </a:lnTo>
                  <a:lnTo>
                    <a:pt x="969479" y="502881"/>
                  </a:lnTo>
                  <a:lnTo>
                    <a:pt x="973620" y="496722"/>
                  </a:lnTo>
                  <a:lnTo>
                    <a:pt x="975144" y="489191"/>
                  </a:lnTo>
                  <a:close/>
                </a:path>
                <a:path w="975360" h="906779">
                  <a:moveTo>
                    <a:pt x="975144" y="410806"/>
                  </a:moveTo>
                  <a:lnTo>
                    <a:pt x="973620" y="403275"/>
                  </a:lnTo>
                  <a:lnTo>
                    <a:pt x="969479" y="397116"/>
                  </a:lnTo>
                  <a:lnTo>
                    <a:pt x="963320" y="392963"/>
                  </a:lnTo>
                  <a:lnTo>
                    <a:pt x="955776" y="391452"/>
                  </a:lnTo>
                  <a:lnTo>
                    <a:pt x="948245" y="392963"/>
                  </a:lnTo>
                  <a:lnTo>
                    <a:pt x="942098" y="397116"/>
                  </a:lnTo>
                  <a:lnTo>
                    <a:pt x="937958" y="403275"/>
                  </a:lnTo>
                  <a:lnTo>
                    <a:pt x="936434" y="410806"/>
                  </a:lnTo>
                  <a:lnTo>
                    <a:pt x="937958" y="418338"/>
                  </a:lnTo>
                  <a:lnTo>
                    <a:pt x="942098" y="424497"/>
                  </a:lnTo>
                  <a:lnTo>
                    <a:pt x="948245" y="428650"/>
                  </a:lnTo>
                  <a:lnTo>
                    <a:pt x="955776" y="430174"/>
                  </a:lnTo>
                  <a:lnTo>
                    <a:pt x="963320" y="428650"/>
                  </a:lnTo>
                  <a:lnTo>
                    <a:pt x="969479" y="424497"/>
                  </a:lnTo>
                  <a:lnTo>
                    <a:pt x="973620" y="418338"/>
                  </a:lnTo>
                  <a:lnTo>
                    <a:pt x="975144" y="410806"/>
                  </a:lnTo>
                  <a:close/>
                </a:path>
                <a:path w="975360" h="906779">
                  <a:moveTo>
                    <a:pt x="975144" y="333400"/>
                  </a:moveTo>
                  <a:lnTo>
                    <a:pt x="973620" y="325856"/>
                  </a:lnTo>
                  <a:lnTo>
                    <a:pt x="969479" y="319697"/>
                  </a:lnTo>
                  <a:lnTo>
                    <a:pt x="963320" y="315544"/>
                  </a:lnTo>
                  <a:lnTo>
                    <a:pt x="955776" y="314032"/>
                  </a:lnTo>
                  <a:lnTo>
                    <a:pt x="948245" y="315544"/>
                  </a:lnTo>
                  <a:lnTo>
                    <a:pt x="942098" y="319697"/>
                  </a:lnTo>
                  <a:lnTo>
                    <a:pt x="937958" y="325856"/>
                  </a:lnTo>
                  <a:lnTo>
                    <a:pt x="936434" y="333400"/>
                  </a:lnTo>
                  <a:lnTo>
                    <a:pt x="937958" y="340931"/>
                  </a:lnTo>
                  <a:lnTo>
                    <a:pt x="942098" y="347078"/>
                  </a:lnTo>
                  <a:lnTo>
                    <a:pt x="948245" y="351231"/>
                  </a:lnTo>
                  <a:lnTo>
                    <a:pt x="955776" y="352755"/>
                  </a:lnTo>
                  <a:lnTo>
                    <a:pt x="963320" y="351231"/>
                  </a:lnTo>
                  <a:lnTo>
                    <a:pt x="969479" y="347078"/>
                  </a:lnTo>
                  <a:lnTo>
                    <a:pt x="973620" y="340931"/>
                  </a:lnTo>
                  <a:lnTo>
                    <a:pt x="975144" y="333400"/>
                  </a:lnTo>
                  <a:close/>
                </a:path>
                <a:path w="975360" h="906779">
                  <a:moveTo>
                    <a:pt x="975144" y="257416"/>
                  </a:moveTo>
                  <a:lnTo>
                    <a:pt x="973620" y="249897"/>
                  </a:lnTo>
                  <a:lnTo>
                    <a:pt x="969479" y="243738"/>
                  </a:lnTo>
                  <a:lnTo>
                    <a:pt x="963320" y="239585"/>
                  </a:lnTo>
                  <a:lnTo>
                    <a:pt x="955776" y="238061"/>
                  </a:lnTo>
                  <a:lnTo>
                    <a:pt x="948245" y="239585"/>
                  </a:lnTo>
                  <a:lnTo>
                    <a:pt x="942098" y="243738"/>
                  </a:lnTo>
                  <a:lnTo>
                    <a:pt x="937958" y="249897"/>
                  </a:lnTo>
                  <a:lnTo>
                    <a:pt x="936434" y="257416"/>
                  </a:lnTo>
                  <a:lnTo>
                    <a:pt x="937958" y="264960"/>
                  </a:lnTo>
                  <a:lnTo>
                    <a:pt x="942098" y="271119"/>
                  </a:lnTo>
                  <a:lnTo>
                    <a:pt x="948245" y="275272"/>
                  </a:lnTo>
                  <a:lnTo>
                    <a:pt x="955776" y="276783"/>
                  </a:lnTo>
                  <a:lnTo>
                    <a:pt x="963320" y="275272"/>
                  </a:lnTo>
                  <a:lnTo>
                    <a:pt x="969479" y="271119"/>
                  </a:lnTo>
                  <a:lnTo>
                    <a:pt x="973620" y="264960"/>
                  </a:lnTo>
                  <a:lnTo>
                    <a:pt x="975144" y="257416"/>
                  </a:lnTo>
                  <a:close/>
                </a:path>
                <a:path w="975360" h="906779">
                  <a:moveTo>
                    <a:pt x="975144" y="177114"/>
                  </a:moveTo>
                  <a:lnTo>
                    <a:pt x="973620" y="169570"/>
                  </a:lnTo>
                  <a:lnTo>
                    <a:pt x="969479" y="163423"/>
                  </a:lnTo>
                  <a:lnTo>
                    <a:pt x="963320" y="159270"/>
                  </a:lnTo>
                  <a:lnTo>
                    <a:pt x="955776" y="157746"/>
                  </a:lnTo>
                  <a:lnTo>
                    <a:pt x="948245" y="159270"/>
                  </a:lnTo>
                  <a:lnTo>
                    <a:pt x="942098" y="163423"/>
                  </a:lnTo>
                  <a:lnTo>
                    <a:pt x="937958" y="169570"/>
                  </a:lnTo>
                  <a:lnTo>
                    <a:pt x="936434" y="177114"/>
                  </a:lnTo>
                  <a:lnTo>
                    <a:pt x="937958" y="184645"/>
                  </a:lnTo>
                  <a:lnTo>
                    <a:pt x="942098" y="190792"/>
                  </a:lnTo>
                  <a:lnTo>
                    <a:pt x="948245" y="194945"/>
                  </a:lnTo>
                  <a:lnTo>
                    <a:pt x="955776" y="196469"/>
                  </a:lnTo>
                  <a:lnTo>
                    <a:pt x="963320" y="194945"/>
                  </a:lnTo>
                  <a:lnTo>
                    <a:pt x="969479" y="190792"/>
                  </a:lnTo>
                  <a:lnTo>
                    <a:pt x="973620" y="184645"/>
                  </a:lnTo>
                  <a:lnTo>
                    <a:pt x="975144" y="177114"/>
                  </a:lnTo>
                  <a:close/>
                </a:path>
                <a:path w="975360" h="906779">
                  <a:moveTo>
                    <a:pt x="975144" y="97751"/>
                  </a:moveTo>
                  <a:lnTo>
                    <a:pt x="973620" y="90220"/>
                  </a:lnTo>
                  <a:lnTo>
                    <a:pt x="969479" y="84074"/>
                  </a:lnTo>
                  <a:lnTo>
                    <a:pt x="963320" y="79921"/>
                  </a:lnTo>
                  <a:lnTo>
                    <a:pt x="955776" y="78397"/>
                  </a:lnTo>
                  <a:lnTo>
                    <a:pt x="948245" y="79921"/>
                  </a:lnTo>
                  <a:lnTo>
                    <a:pt x="942098" y="84074"/>
                  </a:lnTo>
                  <a:lnTo>
                    <a:pt x="937958" y="90220"/>
                  </a:lnTo>
                  <a:lnTo>
                    <a:pt x="936434" y="97751"/>
                  </a:lnTo>
                  <a:lnTo>
                    <a:pt x="937958" y="105283"/>
                  </a:lnTo>
                  <a:lnTo>
                    <a:pt x="942098" y="111442"/>
                  </a:lnTo>
                  <a:lnTo>
                    <a:pt x="948245" y="115595"/>
                  </a:lnTo>
                  <a:lnTo>
                    <a:pt x="955776" y="117119"/>
                  </a:lnTo>
                  <a:lnTo>
                    <a:pt x="963320" y="115595"/>
                  </a:lnTo>
                  <a:lnTo>
                    <a:pt x="969479" y="111442"/>
                  </a:lnTo>
                  <a:lnTo>
                    <a:pt x="973620" y="105283"/>
                  </a:lnTo>
                  <a:lnTo>
                    <a:pt x="975144" y="97751"/>
                  </a:lnTo>
                  <a:close/>
                </a:path>
                <a:path w="975360" h="906779">
                  <a:moveTo>
                    <a:pt x="975144" y="19367"/>
                  </a:moveTo>
                  <a:lnTo>
                    <a:pt x="973620" y="11836"/>
                  </a:lnTo>
                  <a:lnTo>
                    <a:pt x="969479" y="5676"/>
                  </a:lnTo>
                  <a:lnTo>
                    <a:pt x="963320" y="1524"/>
                  </a:lnTo>
                  <a:lnTo>
                    <a:pt x="955776" y="0"/>
                  </a:lnTo>
                  <a:lnTo>
                    <a:pt x="948245" y="1524"/>
                  </a:lnTo>
                  <a:lnTo>
                    <a:pt x="942098" y="5676"/>
                  </a:lnTo>
                  <a:lnTo>
                    <a:pt x="937958" y="11836"/>
                  </a:lnTo>
                  <a:lnTo>
                    <a:pt x="936434" y="19367"/>
                  </a:lnTo>
                  <a:lnTo>
                    <a:pt x="937958" y="26911"/>
                  </a:lnTo>
                  <a:lnTo>
                    <a:pt x="942098" y="33070"/>
                  </a:lnTo>
                  <a:lnTo>
                    <a:pt x="948245" y="37223"/>
                  </a:lnTo>
                  <a:lnTo>
                    <a:pt x="955776" y="38735"/>
                  </a:lnTo>
                  <a:lnTo>
                    <a:pt x="963320" y="37223"/>
                  </a:lnTo>
                  <a:lnTo>
                    <a:pt x="969479" y="33070"/>
                  </a:lnTo>
                  <a:lnTo>
                    <a:pt x="973620" y="26911"/>
                  </a:lnTo>
                  <a:lnTo>
                    <a:pt x="975144" y="19367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2204834" y="7249883"/>
              <a:ext cx="507365" cy="276860"/>
            </a:xfrm>
            <a:custGeom>
              <a:avLst/>
              <a:gdLst/>
              <a:ahLst/>
              <a:cxnLst/>
              <a:rect l="l" t="t" r="r" b="b"/>
              <a:pathLst>
                <a:path w="507364" h="276859">
                  <a:moveTo>
                    <a:pt x="38696" y="257416"/>
                  </a:moveTo>
                  <a:lnTo>
                    <a:pt x="37172" y="249872"/>
                  </a:lnTo>
                  <a:lnTo>
                    <a:pt x="33032" y="243713"/>
                  </a:lnTo>
                  <a:lnTo>
                    <a:pt x="26873" y="239572"/>
                  </a:lnTo>
                  <a:lnTo>
                    <a:pt x="19329" y="238048"/>
                  </a:lnTo>
                  <a:lnTo>
                    <a:pt x="11798" y="239572"/>
                  </a:lnTo>
                  <a:lnTo>
                    <a:pt x="5664" y="243713"/>
                  </a:lnTo>
                  <a:lnTo>
                    <a:pt x="1511" y="249872"/>
                  </a:lnTo>
                  <a:lnTo>
                    <a:pt x="0" y="257416"/>
                  </a:lnTo>
                  <a:lnTo>
                    <a:pt x="1511" y="264947"/>
                  </a:lnTo>
                  <a:lnTo>
                    <a:pt x="5664" y="271106"/>
                  </a:lnTo>
                  <a:lnTo>
                    <a:pt x="11798" y="275259"/>
                  </a:lnTo>
                  <a:lnTo>
                    <a:pt x="19329" y="276783"/>
                  </a:lnTo>
                  <a:lnTo>
                    <a:pt x="26873" y="275259"/>
                  </a:lnTo>
                  <a:lnTo>
                    <a:pt x="33032" y="271106"/>
                  </a:lnTo>
                  <a:lnTo>
                    <a:pt x="37172" y="264947"/>
                  </a:lnTo>
                  <a:lnTo>
                    <a:pt x="38696" y="257416"/>
                  </a:lnTo>
                  <a:close/>
                </a:path>
                <a:path w="507364" h="276859">
                  <a:moveTo>
                    <a:pt x="38696" y="177088"/>
                  </a:moveTo>
                  <a:lnTo>
                    <a:pt x="37172" y="169557"/>
                  </a:lnTo>
                  <a:lnTo>
                    <a:pt x="33032" y="163398"/>
                  </a:lnTo>
                  <a:lnTo>
                    <a:pt x="26873" y="159245"/>
                  </a:lnTo>
                  <a:lnTo>
                    <a:pt x="19329" y="157721"/>
                  </a:lnTo>
                  <a:lnTo>
                    <a:pt x="11798" y="159245"/>
                  </a:lnTo>
                  <a:lnTo>
                    <a:pt x="5664" y="163398"/>
                  </a:lnTo>
                  <a:lnTo>
                    <a:pt x="1511" y="169557"/>
                  </a:lnTo>
                  <a:lnTo>
                    <a:pt x="0" y="177088"/>
                  </a:lnTo>
                  <a:lnTo>
                    <a:pt x="1511" y="184632"/>
                  </a:lnTo>
                  <a:lnTo>
                    <a:pt x="5664" y="190779"/>
                  </a:lnTo>
                  <a:lnTo>
                    <a:pt x="11798" y="194932"/>
                  </a:lnTo>
                  <a:lnTo>
                    <a:pt x="19329" y="196456"/>
                  </a:lnTo>
                  <a:lnTo>
                    <a:pt x="26873" y="194932"/>
                  </a:lnTo>
                  <a:lnTo>
                    <a:pt x="33032" y="190779"/>
                  </a:lnTo>
                  <a:lnTo>
                    <a:pt x="37172" y="184632"/>
                  </a:lnTo>
                  <a:lnTo>
                    <a:pt x="38696" y="177088"/>
                  </a:lnTo>
                  <a:close/>
                </a:path>
                <a:path w="507364" h="276859">
                  <a:moveTo>
                    <a:pt x="194767" y="257416"/>
                  </a:moveTo>
                  <a:lnTo>
                    <a:pt x="193243" y="249872"/>
                  </a:lnTo>
                  <a:lnTo>
                    <a:pt x="189103" y="243713"/>
                  </a:lnTo>
                  <a:lnTo>
                    <a:pt x="182943" y="239572"/>
                  </a:lnTo>
                  <a:lnTo>
                    <a:pt x="175412" y="238048"/>
                  </a:lnTo>
                  <a:lnTo>
                    <a:pt x="167881" y="239572"/>
                  </a:lnTo>
                  <a:lnTo>
                    <a:pt x="161734" y="243713"/>
                  </a:lnTo>
                  <a:lnTo>
                    <a:pt x="157581" y="249872"/>
                  </a:lnTo>
                  <a:lnTo>
                    <a:pt x="156070" y="257416"/>
                  </a:lnTo>
                  <a:lnTo>
                    <a:pt x="157581" y="264947"/>
                  </a:lnTo>
                  <a:lnTo>
                    <a:pt x="161734" y="271106"/>
                  </a:lnTo>
                  <a:lnTo>
                    <a:pt x="167881" y="275259"/>
                  </a:lnTo>
                  <a:lnTo>
                    <a:pt x="175412" y="276783"/>
                  </a:lnTo>
                  <a:lnTo>
                    <a:pt x="182943" y="275259"/>
                  </a:lnTo>
                  <a:lnTo>
                    <a:pt x="189103" y="271106"/>
                  </a:lnTo>
                  <a:lnTo>
                    <a:pt x="193243" y="264947"/>
                  </a:lnTo>
                  <a:lnTo>
                    <a:pt x="194767" y="257416"/>
                  </a:lnTo>
                  <a:close/>
                </a:path>
                <a:path w="507364" h="276859">
                  <a:moveTo>
                    <a:pt x="194767" y="177088"/>
                  </a:moveTo>
                  <a:lnTo>
                    <a:pt x="193243" y="169557"/>
                  </a:lnTo>
                  <a:lnTo>
                    <a:pt x="189103" y="163398"/>
                  </a:lnTo>
                  <a:lnTo>
                    <a:pt x="182943" y="159245"/>
                  </a:lnTo>
                  <a:lnTo>
                    <a:pt x="175412" y="157721"/>
                  </a:lnTo>
                  <a:lnTo>
                    <a:pt x="167881" y="159245"/>
                  </a:lnTo>
                  <a:lnTo>
                    <a:pt x="161734" y="163398"/>
                  </a:lnTo>
                  <a:lnTo>
                    <a:pt x="157581" y="169557"/>
                  </a:lnTo>
                  <a:lnTo>
                    <a:pt x="156070" y="177088"/>
                  </a:lnTo>
                  <a:lnTo>
                    <a:pt x="157581" y="184632"/>
                  </a:lnTo>
                  <a:lnTo>
                    <a:pt x="161734" y="190779"/>
                  </a:lnTo>
                  <a:lnTo>
                    <a:pt x="167881" y="194932"/>
                  </a:lnTo>
                  <a:lnTo>
                    <a:pt x="175412" y="196456"/>
                  </a:lnTo>
                  <a:lnTo>
                    <a:pt x="182943" y="194932"/>
                  </a:lnTo>
                  <a:lnTo>
                    <a:pt x="189103" y="190779"/>
                  </a:lnTo>
                  <a:lnTo>
                    <a:pt x="193243" y="184632"/>
                  </a:lnTo>
                  <a:lnTo>
                    <a:pt x="194767" y="177088"/>
                  </a:lnTo>
                  <a:close/>
                </a:path>
                <a:path w="507364" h="276859">
                  <a:moveTo>
                    <a:pt x="194767" y="97739"/>
                  </a:moveTo>
                  <a:lnTo>
                    <a:pt x="193243" y="90208"/>
                  </a:lnTo>
                  <a:lnTo>
                    <a:pt x="189103" y="84048"/>
                  </a:lnTo>
                  <a:lnTo>
                    <a:pt x="182943" y="79895"/>
                  </a:lnTo>
                  <a:lnTo>
                    <a:pt x="175412" y="78371"/>
                  </a:lnTo>
                  <a:lnTo>
                    <a:pt x="167881" y="79895"/>
                  </a:lnTo>
                  <a:lnTo>
                    <a:pt x="161734" y="84048"/>
                  </a:lnTo>
                  <a:lnTo>
                    <a:pt x="157581" y="90208"/>
                  </a:lnTo>
                  <a:lnTo>
                    <a:pt x="156070" y="97739"/>
                  </a:lnTo>
                  <a:lnTo>
                    <a:pt x="157581" y="105283"/>
                  </a:lnTo>
                  <a:lnTo>
                    <a:pt x="161734" y="111429"/>
                  </a:lnTo>
                  <a:lnTo>
                    <a:pt x="167881" y="115582"/>
                  </a:lnTo>
                  <a:lnTo>
                    <a:pt x="175412" y="117106"/>
                  </a:lnTo>
                  <a:lnTo>
                    <a:pt x="182943" y="115582"/>
                  </a:lnTo>
                  <a:lnTo>
                    <a:pt x="189103" y="111429"/>
                  </a:lnTo>
                  <a:lnTo>
                    <a:pt x="193243" y="105283"/>
                  </a:lnTo>
                  <a:lnTo>
                    <a:pt x="194767" y="97739"/>
                  </a:lnTo>
                  <a:close/>
                </a:path>
                <a:path w="507364" h="276859">
                  <a:moveTo>
                    <a:pt x="194767" y="19367"/>
                  </a:moveTo>
                  <a:lnTo>
                    <a:pt x="193243" y="11823"/>
                  </a:lnTo>
                  <a:lnTo>
                    <a:pt x="189103" y="5664"/>
                  </a:lnTo>
                  <a:lnTo>
                    <a:pt x="182943" y="1511"/>
                  </a:lnTo>
                  <a:lnTo>
                    <a:pt x="175412" y="0"/>
                  </a:lnTo>
                  <a:lnTo>
                    <a:pt x="167881" y="1511"/>
                  </a:lnTo>
                  <a:lnTo>
                    <a:pt x="161734" y="5664"/>
                  </a:lnTo>
                  <a:lnTo>
                    <a:pt x="157581" y="11823"/>
                  </a:lnTo>
                  <a:lnTo>
                    <a:pt x="156070" y="19367"/>
                  </a:lnTo>
                  <a:lnTo>
                    <a:pt x="157581" y="26898"/>
                  </a:lnTo>
                  <a:lnTo>
                    <a:pt x="161734" y="33045"/>
                  </a:lnTo>
                  <a:lnTo>
                    <a:pt x="167881" y="37198"/>
                  </a:lnTo>
                  <a:lnTo>
                    <a:pt x="175412" y="38722"/>
                  </a:lnTo>
                  <a:lnTo>
                    <a:pt x="182943" y="37198"/>
                  </a:lnTo>
                  <a:lnTo>
                    <a:pt x="189103" y="33045"/>
                  </a:lnTo>
                  <a:lnTo>
                    <a:pt x="193243" y="26898"/>
                  </a:lnTo>
                  <a:lnTo>
                    <a:pt x="194767" y="19367"/>
                  </a:lnTo>
                  <a:close/>
                </a:path>
                <a:path w="507364" h="276859">
                  <a:moveTo>
                    <a:pt x="350850" y="257416"/>
                  </a:moveTo>
                  <a:lnTo>
                    <a:pt x="349326" y="249872"/>
                  </a:lnTo>
                  <a:lnTo>
                    <a:pt x="345173" y="243713"/>
                  </a:lnTo>
                  <a:lnTo>
                    <a:pt x="339013" y="239572"/>
                  </a:lnTo>
                  <a:lnTo>
                    <a:pt x="331482" y="238048"/>
                  </a:lnTo>
                  <a:lnTo>
                    <a:pt x="323951" y="239572"/>
                  </a:lnTo>
                  <a:lnTo>
                    <a:pt x="317804" y="243713"/>
                  </a:lnTo>
                  <a:lnTo>
                    <a:pt x="313664" y="249872"/>
                  </a:lnTo>
                  <a:lnTo>
                    <a:pt x="312140" y="257416"/>
                  </a:lnTo>
                  <a:lnTo>
                    <a:pt x="313664" y="264947"/>
                  </a:lnTo>
                  <a:lnTo>
                    <a:pt x="317804" y="271106"/>
                  </a:lnTo>
                  <a:lnTo>
                    <a:pt x="323951" y="275259"/>
                  </a:lnTo>
                  <a:lnTo>
                    <a:pt x="331482" y="276783"/>
                  </a:lnTo>
                  <a:lnTo>
                    <a:pt x="339013" y="275259"/>
                  </a:lnTo>
                  <a:lnTo>
                    <a:pt x="345173" y="271106"/>
                  </a:lnTo>
                  <a:lnTo>
                    <a:pt x="349326" y="264947"/>
                  </a:lnTo>
                  <a:lnTo>
                    <a:pt x="350850" y="257416"/>
                  </a:lnTo>
                  <a:close/>
                </a:path>
                <a:path w="507364" h="276859">
                  <a:moveTo>
                    <a:pt x="350850" y="177088"/>
                  </a:moveTo>
                  <a:lnTo>
                    <a:pt x="349326" y="169557"/>
                  </a:lnTo>
                  <a:lnTo>
                    <a:pt x="345173" y="163398"/>
                  </a:lnTo>
                  <a:lnTo>
                    <a:pt x="339013" y="159245"/>
                  </a:lnTo>
                  <a:lnTo>
                    <a:pt x="331482" y="157721"/>
                  </a:lnTo>
                  <a:lnTo>
                    <a:pt x="323951" y="159245"/>
                  </a:lnTo>
                  <a:lnTo>
                    <a:pt x="317804" y="163398"/>
                  </a:lnTo>
                  <a:lnTo>
                    <a:pt x="313664" y="169557"/>
                  </a:lnTo>
                  <a:lnTo>
                    <a:pt x="312140" y="177088"/>
                  </a:lnTo>
                  <a:lnTo>
                    <a:pt x="313664" y="184632"/>
                  </a:lnTo>
                  <a:lnTo>
                    <a:pt x="317804" y="190779"/>
                  </a:lnTo>
                  <a:lnTo>
                    <a:pt x="323951" y="194932"/>
                  </a:lnTo>
                  <a:lnTo>
                    <a:pt x="331482" y="196456"/>
                  </a:lnTo>
                  <a:lnTo>
                    <a:pt x="339013" y="194932"/>
                  </a:lnTo>
                  <a:lnTo>
                    <a:pt x="345173" y="190779"/>
                  </a:lnTo>
                  <a:lnTo>
                    <a:pt x="349326" y="184632"/>
                  </a:lnTo>
                  <a:lnTo>
                    <a:pt x="350850" y="177088"/>
                  </a:lnTo>
                  <a:close/>
                </a:path>
                <a:path w="507364" h="276859">
                  <a:moveTo>
                    <a:pt x="350850" y="97739"/>
                  </a:moveTo>
                  <a:lnTo>
                    <a:pt x="349326" y="90208"/>
                  </a:lnTo>
                  <a:lnTo>
                    <a:pt x="345173" y="84048"/>
                  </a:lnTo>
                  <a:lnTo>
                    <a:pt x="339013" y="79895"/>
                  </a:lnTo>
                  <a:lnTo>
                    <a:pt x="331482" y="78371"/>
                  </a:lnTo>
                  <a:lnTo>
                    <a:pt x="323951" y="79895"/>
                  </a:lnTo>
                  <a:lnTo>
                    <a:pt x="317804" y="84048"/>
                  </a:lnTo>
                  <a:lnTo>
                    <a:pt x="313664" y="90208"/>
                  </a:lnTo>
                  <a:lnTo>
                    <a:pt x="312140" y="97739"/>
                  </a:lnTo>
                  <a:lnTo>
                    <a:pt x="313664" y="105283"/>
                  </a:lnTo>
                  <a:lnTo>
                    <a:pt x="317804" y="111429"/>
                  </a:lnTo>
                  <a:lnTo>
                    <a:pt x="323951" y="115582"/>
                  </a:lnTo>
                  <a:lnTo>
                    <a:pt x="331482" y="117106"/>
                  </a:lnTo>
                  <a:lnTo>
                    <a:pt x="339013" y="115582"/>
                  </a:lnTo>
                  <a:lnTo>
                    <a:pt x="345173" y="111429"/>
                  </a:lnTo>
                  <a:lnTo>
                    <a:pt x="349326" y="105283"/>
                  </a:lnTo>
                  <a:lnTo>
                    <a:pt x="350850" y="97739"/>
                  </a:lnTo>
                  <a:close/>
                </a:path>
                <a:path w="507364" h="276859">
                  <a:moveTo>
                    <a:pt x="350850" y="19367"/>
                  </a:moveTo>
                  <a:lnTo>
                    <a:pt x="349326" y="11823"/>
                  </a:lnTo>
                  <a:lnTo>
                    <a:pt x="345173" y="5664"/>
                  </a:lnTo>
                  <a:lnTo>
                    <a:pt x="339013" y="1511"/>
                  </a:lnTo>
                  <a:lnTo>
                    <a:pt x="331482" y="0"/>
                  </a:lnTo>
                  <a:lnTo>
                    <a:pt x="323951" y="1511"/>
                  </a:lnTo>
                  <a:lnTo>
                    <a:pt x="317804" y="5664"/>
                  </a:lnTo>
                  <a:lnTo>
                    <a:pt x="313664" y="11823"/>
                  </a:lnTo>
                  <a:lnTo>
                    <a:pt x="312140" y="19367"/>
                  </a:lnTo>
                  <a:lnTo>
                    <a:pt x="313664" y="26898"/>
                  </a:lnTo>
                  <a:lnTo>
                    <a:pt x="317804" y="33045"/>
                  </a:lnTo>
                  <a:lnTo>
                    <a:pt x="323951" y="37198"/>
                  </a:lnTo>
                  <a:lnTo>
                    <a:pt x="331482" y="38722"/>
                  </a:lnTo>
                  <a:lnTo>
                    <a:pt x="339013" y="37198"/>
                  </a:lnTo>
                  <a:lnTo>
                    <a:pt x="345173" y="33045"/>
                  </a:lnTo>
                  <a:lnTo>
                    <a:pt x="349326" y="26898"/>
                  </a:lnTo>
                  <a:lnTo>
                    <a:pt x="350850" y="19367"/>
                  </a:lnTo>
                  <a:close/>
                </a:path>
                <a:path w="507364" h="276859">
                  <a:moveTo>
                    <a:pt x="506920" y="257416"/>
                  </a:moveTo>
                  <a:lnTo>
                    <a:pt x="505396" y="249872"/>
                  </a:lnTo>
                  <a:lnTo>
                    <a:pt x="501256" y="243713"/>
                  </a:lnTo>
                  <a:lnTo>
                    <a:pt x="495096" y="239572"/>
                  </a:lnTo>
                  <a:lnTo>
                    <a:pt x="487553" y="238048"/>
                  </a:lnTo>
                  <a:lnTo>
                    <a:pt x="480021" y="239572"/>
                  </a:lnTo>
                  <a:lnTo>
                    <a:pt x="473875" y="243713"/>
                  </a:lnTo>
                  <a:lnTo>
                    <a:pt x="469734" y="249872"/>
                  </a:lnTo>
                  <a:lnTo>
                    <a:pt x="468210" y="257416"/>
                  </a:lnTo>
                  <a:lnTo>
                    <a:pt x="469734" y="264947"/>
                  </a:lnTo>
                  <a:lnTo>
                    <a:pt x="473875" y="271106"/>
                  </a:lnTo>
                  <a:lnTo>
                    <a:pt x="480021" y="275259"/>
                  </a:lnTo>
                  <a:lnTo>
                    <a:pt x="487553" y="276783"/>
                  </a:lnTo>
                  <a:lnTo>
                    <a:pt x="495096" y="275259"/>
                  </a:lnTo>
                  <a:lnTo>
                    <a:pt x="501256" y="271106"/>
                  </a:lnTo>
                  <a:lnTo>
                    <a:pt x="505396" y="264947"/>
                  </a:lnTo>
                  <a:lnTo>
                    <a:pt x="506920" y="257416"/>
                  </a:lnTo>
                  <a:close/>
                </a:path>
                <a:path w="507364" h="276859">
                  <a:moveTo>
                    <a:pt x="506920" y="177088"/>
                  </a:moveTo>
                  <a:lnTo>
                    <a:pt x="505396" y="169557"/>
                  </a:lnTo>
                  <a:lnTo>
                    <a:pt x="501256" y="163398"/>
                  </a:lnTo>
                  <a:lnTo>
                    <a:pt x="495096" y="159245"/>
                  </a:lnTo>
                  <a:lnTo>
                    <a:pt x="487553" y="157721"/>
                  </a:lnTo>
                  <a:lnTo>
                    <a:pt x="480021" y="159245"/>
                  </a:lnTo>
                  <a:lnTo>
                    <a:pt x="473875" y="163398"/>
                  </a:lnTo>
                  <a:lnTo>
                    <a:pt x="469734" y="169557"/>
                  </a:lnTo>
                  <a:lnTo>
                    <a:pt x="468210" y="177088"/>
                  </a:lnTo>
                  <a:lnTo>
                    <a:pt x="469734" y="184632"/>
                  </a:lnTo>
                  <a:lnTo>
                    <a:pt x="473875" y="190779"/>
                  </a:lnTo>
                  <a:lnTo>
                    <a:pt x="480021" y="194932"/>
                  </a:lnTo>
                  <a:lnTo>
                    <a:pt x="487553" y="196456"/>
                  </a:lnTo>
                  <a:lnTo>
                    <a:pt x="495096" y="194932"/>
                  </a:lnTo>
                  <a:lnTo>
                    <a:pt x="501256" y="190779"/>
                  </a:lnTo>
                  <a:lnTo>
                    <a:pt x="505396" y="184632"/>
                  </a:lnTo>
                  <a:lnTo>
                    <a:pt x="506920" y="177088"/>
                  </a:lnTo>
                  <a:close/>
                </a:path>
                <a:path w="507364" h="276859">
                  <a:moveTo>
                    <a:pt x="506920" y="97739"/>
                  </a:moveTo>
                  <a:lnTo>
                    <a:pt x="505396" y="90208"/>
                  </a:lnTo>
                  <a:lnTo>
                    <a:pt x="501256" y="84048"/>
                  </a:lnTo>
                  <a:lnTo>
                    <a:pt x="495096" y="79895"/>
                  </a:lnTo>
                  <a:lnTo>
                    <a:pt x="487553" y="78371"/>
                  </a:lnTo>
                  <a:lnTo>
                    <a:pt x="480021" y="79895"/>
                  </a:lnTo>
                  <a:lnTo>
                    <a:pt x="473875" y="84048"/>
                  </a:lnTo>
                  <a:lnTo>
                    <a:pt x="469734" y="90208"/>
                  </a:lnTo>
                  <a:lnTo>
                    <a:pt x="468210" y="97739"/>
                  </a:lnTo>
                  <a:lnTo>
                    <a:pt x="469734" y="105283"/>
                  </a:lnTo>
                  <a:lnTo>
                    <a:pt x="473875" y="111429"/>
                  </a:lnTo>
                  <a:lnTo>
                    <a:pt x="480021" y="115582"/>
                  </a:lnTo>
                  <a:lnTo>
                    <a:pt x="487553" y="117106"/>
                  </a:lnTo>
                  <a:lnTo>
                    <a:pt x="495096" y="115582"/>
                  </a:lnTo>
                  <a:lnTo>
                    <a:pt x="501256" y="111429"/>
                  </a:lnTo>
                  <a:lnTo>
                    <a:pt x="505396" y="105283"/>
                  </a:lnTo>
                  <a:lnTo>
                    <a:pt x="506920" y="97739"/>
                  </a:lnTo>
                  <a:close/>
                </a:path>
                <a:path w="507364" h="276859">
                  <a:moveTo>
                    <a:pt x="506920" y="19367"/>
                  </a:moveTo>
                  <a:lnTo>
                    <a:pt x="505396" y="11823"/>
                  </a:lnTo>
                  <a:lnTo>
                    <a:pt x="501256" y="5664"/>
                  </a:lnTo>
                  <a:lnTo>
                    <a:pt x="495096" y="1511"/>
                  </a:lnTo>
                  <a:lnTo>
                    <a:pt x="487553" y="0"/>
                  </a:lnTo>
                  <a:lnTo>
                    <a:pt x="480021" y="1511"/>
                  </a:lnTo>
                  <a:lnTo>
                    <a:pt x="473875" y="5664"/>
                  </a:lnTo>
                  <a:lnTo>
                    <a:pt x="469734" y="11823"/>
                  </a:lnTo>
                  <a:lnTo>
                    <a:pt x="468210" y="19367"/>
                  </a:lnTo>
                  <a:lnTo>
                    <a:pt x="469734" y="26898"/>
                  </a:lnTo>
                  <a:lnTo>
                    <a:pt x="473875" y="33045"/>
                  </a:lnTo>
                  <a:lnTo>
                    <a:pt x="480021" y="37198"/>
                  </a:lnTo>
                  <a:lnTo>
                    <a:pt x="487553" y="38722"/>
                  </a:lnTo>
                  <a:lnTo>
                    <a:pt x="495096" y="37198"/>
                  </a:lnTo>
                  <a:lnTo>
                    <a:pt x="501256" y="33045"/>
                  </a:lnTo>
                  <a:lnTo>
                    <a:pt x="505396" y="26898"/>
                  </a:lnTo>
                  <a:lnTo>
                    <a:pt x="506920" y="19367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429685" y="4928551"/>
              <a:ext cx="1533525" cy="1016000"/>
            </a:xfrm>
            <a:custGeom>
              <a:avLst/>
              <a:gdLst/>
              <a:ahLst/>
              <a:cxnLst/>
              <a:rect l="l" t="t" r="r" b="b"/>
              <a:pathLst>
                <a:path w="1533525" h="1016000">
                  <a:moveTo>
                    <a:pt x="622788" y="0"/>
                  </a:moveTo>
                  <a:lnTo>
                    <a:pt x="549214" y="5257"/>
                  </a:lnTo>
                  <a:lnTo>
                    <a:pt x="478192" y="24494"/>
                  </a:lnTo>
                  <a:lnTo>
                    <a:pt x="412189" y="57080"/>
                  </a:lnTo>
                  <a:lnTo>
                    <a:pt x="353677" y="102384"/>
                  </a:lnTo>
                  <a:lnTo>
                    <a:pt x="305124" y="159775"/>
                  </a:lnTo>
                  <a:lnTo>
                    <a:pt x="285354" y="192805"/>
                  </a:lnTo>
                  <a:lnTo>
                    <a:pt x="269000" y="228621"/>
                  </a:lnTo>
                  <a:lnTo>
                    <a:pt x="256371" y="267143"/>
                  </a:lnTo>
                  <a:lnTo>
                    <a:pt x="247775" y="308292"/>
                  </a:lnTo>
                  <a:lnTo>
                    <a:pt x="243522" y="351989"/>
                  </a:lnTo>
                  <a:lnTo>
                    <a:pt x="202619" y="365824"/>
                  </a:lnTo>
                  <a:lnTo>
                    <a:pt x="165603" y="383378"/>
                  </a:lnTo>
                  <a:lnTo>
                    <a:pt x="132432" y="404304"/>
                  </a:lnTo>
                  <a:lnTo>
                    <a:pt x="77457" y="454877"/>
                  </a:lnTo>
                  <a:lnTo>
                    <a:pt x="37358" y="514761"/>
                  </a:lnTo>
                  <a:lnTo>
                    <a:pt x="11801" y="581170"/>
                  </a:lnTo>
                  <a:lnTo>
                    <a:pt x="451" y="651322"/>
                  </a:lnTo>
                  <a:lnTo>
                    <a:pt x="0" y="686932"/>
                  </a:lnTo>
                  <a:lnTo>
                    <a:pt x="2974" y="722434"/>
                  </a:lnTo>
                  <a:lnTo>
                    <a:pt x="19035" y="791721"/>
                  </a:lnTo>
                  <a:lnTo>
                    <a:pt x="48299" y="856399"/>
                  </a:lnTo>
                  <a:lnTo>
                    <a:pt x="90432" y="913686"/>
                  </a:lnTo>
                  <a:lnTo>
                    <a:pt x="145098" y="960798"/>
                  </a:lnTo>
                  <a:lnTo>
                    <a:pt x="211963" y="994951"/>
                  </a:lnTo>
                  <a:lnTo>
                    <a:pt x="249866" y="1006298"/>
                  </a:lnTo>
                  <a:lnTo>
                    <a:pt x="290693" y="1013361"/>
                  </a:lnTo>
                  <a:lnTo>
                    <a:pt x="334403" y="1015793"/>
                  </a:lnTo>
                  <a:lnTo>
                    <a:pt x="1258976" y="1015793"/>
                  </a:lnTo>
                  <a:lnTo>
                    <a:pt x="1301889" y="1012867"/>
                  </a:lnTo>
                  <a:lnTo>
                    <a:pt x="1341399" y="1004433"/>
                  </a:lnTo>
                  <a:lnTo>
                    <a:pt x="1377433" y="991002"/>
                  </a:lnTo>
                  <a:lnTo>
                    <a:pt x="1438788" y="951196"/>
                  </a:lnTo>
                  <a:lnTo>
                    <a:pt x="1485378" y="897546"/>
                  </a:lnTo>
                  <a:lnTo>
                    <a:pt x="1516630" y="834148"/>
                  </a:lnTo>
                  <a:lnTo>
                    <a:pt x="1531968" y="765096"/>
                  </a:lnTo>
                  <a:lnTo>
                    <a:pt x="1533490" y="729731"/>
                  </a:lnTo>
                  <a:lnTo>
                    <a:pt x="1530818" y="694488"/>
                  </a:lnTo>
                  <a:lnTo>
                    <a:pt x="1512605" y="626419"/>
                  </a:lnTo>
                  <a:lnTo>
                    <a:pt x="1476755" y="564985"/>
                  </a:lnTo>
                  <a:lnTo>
                    <a:pt x="1422693" y="514282"/>
                  </a:lnTo>
                  <a:lnTo>
                    <a:pt x="1388653" y="494234"/>
                  </a:lnTo>
                  <a:lnTo>
                    <a:pt x="1349920" y="478405"/>
                  </a:lnTo>
                  <a:lnTo>
                    <a:pt x="1345161" y="432130"/>
                  </a:lnTo>
                  <a:lnTo>
                    <a:pt x="1334570" y="388333"/>
                  </a:lnTo>
                  <a:lnTo>
                    <a:pt x="1318604" y="347316"/>
                  </a:lnTo>
                  <a:lnTo>
                    <a:pt x="1297721" y="309383"/>
                  </a:lnTo>
                  <a:lnTo>
                    <a:pt x="1272380" y="274836"/>
                  </a:lnTo>
                  <a:lnTo>
                    <a:pt x="1243037" y="243978"/>
                  </a:lnTo>
                  <a:lnTo>
                    <a:pt x="1210152" y="217112"/>
                  </a:lnTo>
                  <a:lnTo>
                    <a:pt x="1174181" y="194541"/>
                  </a:lnTo>
                  <a:lnTo>
                    <a:pt x="1135584" y="176567"/>
                  </a:lnTo>
                  <a:lnTo>
                    <a:pt x="1094817" y="163494"/>
                  </a:lnTo>
                  <a:lnTo>
                    <a:pt x="1052338" y="155624"/>
                  </a:lnTo>
                  <a:lnTo>
                    <a:pt x="1008606" y="153261"/>
                  </a:lnTo>
                  <a:lnTo>
                    <a:pt x="964078" y="156707"/>
                  </a:lnTo>
                  <a:lnTo>
                    <a:pt x="919212" y="166264"/>
                  </a:lnTo>
                  <a:lnTo>
                    <a:pt x="893193" y="131391"/>
                  </a:lnTo>
                  <a:lnTo>
                    <a:pt x="864724" y="100802"/>
                  </a:lnTo>
                  <a:lnTo>
                    <a:pt x="834114" y="74418"/>
                  </a:lnTo>
                  <a:lnTo>
                    <a:pt x="801672" y="52160"/>
                  </a:lnTo>
                  <a:lnTo>
                    <a:pt x="767707" y="33949"/>
                  </a:lnTo>
                  <a:lnTo>
                    <a:pt x="696442" y="9353"/>
                  </a:lnTo>
                  <a:lnTo>
                    <a:pt x="659759" y="2811"/>
                  </a:lnTo>
                  <a:lnTo>
                    <a:pt x="62278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734791" y="5087354"/>
              <a:ext cx="294005" cy="857250"/>
            </a:xfrm>
            <a:custGeom>
              <a:avLst/>
              <a:gdLst/>
              <a:ahLst/>
              <a:cxnLst/>
              <a:rect l="l" t="t" r="r" b="b"/>
              <a:pathLst>
                <a:path w="294005" h="857250">
                  <a:moveTo>
                    <a:pt x="293972" y="856982"/>
                  </a:moveTo>
                  <a:lnTo>
                    <a:pt x="249123" y="823194"/>
                  </a:lnTo>
                  <a:lnTo>
                    <a:pt x="217675" y="793572"/>
                  </a:lnTo>
                  <a:lnTo>
                    <a:pt x="188659" y="761189"/>
                  </a:lnTo>
                  <a:lnTo>
                    <a:pt x="162011" y="726191"/>
                  </a:lnTo>
                  <a:lnTo>
                    <a:pt x="137662" y="688729"/>
                  </a:lnTo>
                  <a:lnTo>
                    <a:pt x="115545" y="648950"/>
                  </a:lnTo>
                  <a:lnTo>
                    <a:pt x="95594" y="607004"/>
                  </a:lnTo>
                  <a:lnTo>
                    <a:pt x="77740" y="563038"/>
                  </a:lnTo>
                  <a:lnTo>
                    <a:pt x="61918" y="517202"/>
                  </a:lnTo>
                  <a:lnTo>
                    <a:pt x="48060" y="469643"/>
                  </a:lnTo>
                  <a:lnTo>
                    <a:pt x="36099" y="420511"/>
                  </a:lnTo>
                  <a:lnTo>
                    <a:pt x="25968" y="369953"/>
                  </a:lnTo>
                  <a:lnTo>
                    <a:pt x="17599" y="318119"/>
                  </a:lnTo>
                  <a:lnTo>
                    <a:pt x="10926" y="265156"/>
                  </a:lnTo>
                  <a:lnTo>
                    <a:pt x="5881" y="211215"/>
                  </a:lnTo>
                  <a:lnTo>
                    <a:pt x="2398" y="156442"/>
                  </a:lnTo>
                  <a:lnTo>
                    <a:pt x="409" y="100986"/>
                  </a:lnTo>
                  <a:lnTo>
                    <a:pt x="0" y="50157"/>
                  </a:lnTo>
                  <a:lnTo>
                    <a:pt x="1024" y="0"/>
                  </a:lnTo>
                </a:path>
              </a:pathLst>
            </a:custGeom>
            <a:ln w="24231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2156890" y="4955099"/>
              <a:ext cx="805815" cy="715010"/>
            </a:xfrm>
            <a:custGeom>
              <a:avLst/>
              <a:gdLst/>
              <a:ahLst/>
              <a:cxnLst/>
              <a:rect l="l" t="t" r="r" b="b"/>
              <a:pathLst>
                <a:path w="805814" h="715010">
                  <a:moveTo>
                    <a:pt x="805788" y="714535"/>
                  </a:moveTo>
                  <a:lnTo>
                    <a:pt x="761763" y="703901"/>
                  </a:lnTo>
                  <a:lnTo>
                    <a:pt x="710831" y="695338"/>
                  </a:lnTo>
                  <a:lnTo>
                    <a:pt x="660352" y="689897"/>
                  </a:lnTo>
                  <a:lnTo>
                    <a:pt x="610466" y="686890"/>
                  </a:lnTo>
                  <a:lnTo>
                    <a:pt x="561313" y="685627"/>
                  </a:lnTo>
                  <a:lnTo>
                    <a:pt x="513031" y="685416"/>
                  </a:lnTo>
                  <a:lnTo>
                    <a:pt x="465761" y="685568"/>
                  </a:lnTo>
                  <a:lnTo>
                    <a:pt x="419642" y="685392"/>
                  </a:lnTo>
                  <a:lnTo>
                    <a:pt x="374814" y="684199"/>
                  </a:lnTo>
                  <a:lnTo>
                    <a:pt x="331417" y="681298"/>
                  </a:lnTo>
                  <a:lnTo>
                    <a:pt x="289590" y="675998"/>
                  </a:lnTo>
                  <a:lnTo>
                    <a:pt x="249472" y="667611"/>
                  </a:lnTo>
                  <a:lnTo>
                    <a:pt x="211204" y="655444"/>
                  </a:lnTo>
                  <a:lnTo>
                    <a:pt x="174925" y="638809"/>
                  </a:lnTo>
                  <a:lnTo>
                    <a:pt x="140774" y="617015"/>
                  </a:lnTo>
                  <a:lnTo>
                    <a:pt x="108891" y="589371"/>
                  </a:lnTo>
                  <a:lnTo>
                    <a:pt x="81443" y="557701"/>
                  </a:lnTo>
                  <a:lnTo>
                    <a:pt x="58534" y="522682"/>
                  </a:lnTo>
                  <a:lnTo>
                    <a:pt x="39871" y="484554"/>
                  </a:lnTo>
                  <a:lnTo>
                    <a:pt x="25161" y="443558"/>
                  </a:lnTo>
                  <a:lnTo>
                    <a:pt x="14111" y="399934"/>
                  </a:lnTo>
                  <a:lnTo>
                    <a:pt x="6430" y="353922"/>
                  </a:lnTo>
                  <a:lnTo>
                    <a:pt x="1824" y="305764"/>
                  </a:lnTo>
                  <a:lnTo>
                    <a:pt x="0" y="255700"/>
                  </a:lnTo>
                  <a:lnTo>
                    <a:pt x="665" y="203969"/>
                  </a:lnTo>
                  <a:lnTo>
                    <a:pt x="3528" y="150813"/>
                  </a:lnTo>
                  <a:lnTo>
                    <a:pt x="8295" y="96472"/>
                  </a:lnTo>
                  <a:lnTo>
                    <a:pt x="14230" y="48564"/>
                  </a:lnTo>
                  <a:lnTo>
                    <a:pt x="22259" y="0"/>
                  </a:lnTo>
                </a:path>
              </a:pathLst>
            </a:custGeom>
            <a:ln w="24231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2509203" y="5089804"/>
              <a:ext cx="250825" cy="215900"/>
            </a:xfrm>
            <a:custGeom>
              <a:avLst/>
              <a:gdLst/>
              <a:ahLst/>
              <a:cxnLst/>
              <a:rect l="l" t="t" r="r" b="b"/>
              <a:pathLst>
                <a:path w="250825" h="215900">
                  <a:moveTo>
                    <a:pt x="250567" y="215543"/>
                  </a:moveTo>
                  <a:lnTo>
                    <a:pt x="206261" y="207439"/>
                  </a:lnTo>
                  <a:lnTo>
                    <a:pt x="159058" y="194315"/>
                  </a:lnTo>
                  <a:lnTo>
                    <a:pt x="115426" y="176943"/>
                  </a:lnTo>
                  <a:lnTo>
                    <a:pt x="76759" y="155168"/>
                  </a:lnTo>
                  <a:lnTo>
                    <a:pt x="44454" y="128834"/>
                  </a:lnTo>
                  <a:lnTo>
                    <a:pt x="19907" y="97786"/>
                  </a:lnTo>
                  <a:lnTo>
                    <a:pt x="4514" y="61868"/>
                  </a:lnTo>
                  <a:lnTo>
                    <a:pt x="0" y="16431"/>
                  </a:lnTo>
                  <a:lnTo>
                    <a:pt x="2207" y="5016"/>
                  </a:lnTo>
                </a:path>
                <a:path w="250825" h="215900">
                  <a:moveTo>
                    <a:pt x="2207" y="5016"/>
                  </a:moveTo>
                  <a:lnTo>
                    <a:pt x="3178" y="0"/>
                  </a:lnTo>
                </a:path>
              </a:pathLst>
            </a:custGeom>
            <a:ln w="24231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235990" y="3143067"/>
              <a:ext cx="2123440" cy="1498600"/>
            </a:xfrm>
            <a:custGeom>
              <a:avLst/>
              <a:gdLst/>
              <a:ahLst/>
              <a:cxnLst/>
              <a:rect l="l" t="t" r="r" b="b"/>
              <a:pathLst>
                <a:path w="2123440" h="1498600">
                  <a:moveTo>
                    <a:pt x="1142796" y="0"/>
                  </a:moveTo>
                  <a:lnTo>
                    <a:pt x="1093538" y="2191"/>
                  </a:lnTo>
                  <a:lnTo>
                    <a:pt x="1045117" y="8657"/>
                  </a:lnTo>
                  <a:lnTo>
                    <a:pt x="997772" y="19236"/>
                  </a:lnTo>
                  <a:lnTo>
                    <a:pt x="951741" y="33767"/>
                  </a:lnTo>
                  <a:lnTo>
                    <a:pt x="907262" y="52088"/>
                  </a:lnTo>
                  <a:lnTo>
                    <a:pt x="864572" y="74038"/>
                  </a:lnTo>
                  <a:lnTo>
                    <a:pt x="823910" y="99455"/>
                  </a:lnTo>
                  <a:lnTo>
                    <a:pt x="785514" y="128177"/>
                  </a:lnTo>
                  <a:lnTo>
                    <a:pt x="749621" y="160044"/>
                  </a:lnTo>
                  <a:lnTo>
                    <a:pt x="716470" y="194893"/>
                  </a:lnTo>
                  <a:lnTo>
                    <a:pt x="686298" y="232563"/>
                  </a:lnTo>
                  <a:lnTo>
                    <a:pt x="659343" y="272892"/>
                  </a:lnTo>
                  <a:lnTo>
                    <a:pt x="635844" y="315719"/>
                  </a:lnTo>
                  <a:lnTo>
                    <a:pt x="616038" y="360883"/>
                  </a:lnTo>
                  <a:lnTo>
                    <a:pt x="615048" y="364020"/>
                  </a:lnTo>
                  <a:lnTo>
                    <a:pt x="612648" y="366991"/>
                  </a:lnTo>
                  <a:lnTo>
                    <a:pt x="609384" y="368554"/>
                  </a:lnTo>
                  <a:lnTo>
                    <a:pt x="606653" y="369531"/>
                  </a:lnTo>
                  <a:lnTo>
                    <a:pt x="604113" y="370103"/>
                  </a:lnTo>
                  <a:lnTo>
                    <a:pt x="592558" y="369271"/>
                  </a:lnTo>
                  <a:lnTo>
                    <a:pt x="574118" y="368634"/>
                  </a:lnTo>
                  <a:lnTo>
                    <a:pt x="516126" y="370630"/>
                  </a:lnTo>
                  <a:lnTo>
                    <a:pt x="468596" y="376746"/>
                  </a:lnTo>
                  <a:lnTo>
                    <a:pt x="422373" y="386731"/>
                  </a:lnTo>
                  <a:lnTo>
                    <a:pt x="377629" y="400414"/>
                  </a:lnTo>
                  <a:lnTo>
                    <a:pt x="334535" y="417625"/>
                  </a:lnTo>
                  <a:lnTo>
                    <a:pt x="293260" y="438192"/>
                  </a:lnTo>
                  <a:lnTo>
                    <a:pt x="253976" y="461945"/>
                  </a:lnTo>
                  <a:lnTo>
                    <a:pt x="216854" y="488713"/>
                  </a:lnTo>
                  <a:lnTo>
                    <a:pt x="182064" y="518326"/>
                  </a:lnTo>
                  <a:lnTo>
                    <a:pt x="149776" y="550613"/>
                  </a:lnTo>
                  <a:lnTo>
                    <a:pt x="120163" y="585402"/>
                  </a:lnTo>
                  <a:lnTo>
                    <a:pt x="93394" y="622524"/>
                  </a:lnTo>
                  <a:lnTo>
                    <a:pt x="69640" y="661808"/>
                  </a:lnTo>
                  <a:lnTo>
                    <a:pt x="49073" y="703083"/>
                  </a:lnTo>
                  <a:lnTo>
                    <a:pt x="31862" y="746178"/>
                  </a:lnTo>
                  <a:lnTo>
                    <a:pt x="18178" y="790923"/>
                  </a:lnTo>
                  <a:lnTo>
                    <a:pt x="8193" y="837147"/>
                  </a:lnTo>
                  <a:lnTo>
                    <a:pt x="2076" y="884679"/>
                  </a:lnTo>
                  <a:lnTo>
                    <a:pt x="0" y="933348"/>
                  </a:lnTo>
                  <a:lnTo>
                    <a:pt x="2076" y="982019"/>
                  </a:lnTo>
                  <a:lnTo>
                    <a:pt x="8193" y="1029553"/>
                  </a:lnTo>
                  <a:lnTo>
                    <a:pt x="18178" y="1075778"/>
                  </a:lnTo>
                  <a:lnTo>
                    <a:pt x="31862" y="1120524"/>
                  </a:lnTo>
                  <a:lnTo>
                    <a:pt x="49073" y="1163620"/>
                  </a:lnTo>
                  <a:lnTo>
                    <a:pt x="69640" y="1204896"/>
                  </a:lnTo>
                  <a:lnTo>
                    <a:pt x="93394" y="1244181"/>
                  </a:lnTo>
                  <a:lnTo>
                    <a:pt x="120163" y="1281304"/>
                  </a:lnTo>
                  <a:lnTo>
                    <a:pt x="149776" y="1316094"/>
                  </a:lnTo>
                  <a:lnTo>
                    <a:pt x="182064" y="1348381"/>
                  </a:lnTo>
                  <a:lnTo>
                    <a:pt x="216854" y="1377995"/>
                  </a:lnTo>
                  <a:lnTo>
                    <a:pt x="253976" y="1404763"/>
                  </a:lnTo>
                  <a:lnTo>
                    <a:pt x="293260" y="1428516"/>
                  </a:lnTo>
                  <a:lnTo>
                    <a:pt x="334535" y="1449084"/>
                  </a:lnTo>
                  <a:lnTo>
                    <a:pt x="377629" y="1466294"/>
                  </a:lnTo>
                  <a:lnTo>
                    <a:pt x="422373" y="1479977"/>
                  </a:lnTo>
                  <a:lnTo>
                    <a:pt x="468596" y="1489962"/>
                  </a:lnTo>
                  <a:lnTo>
                    <a:pt x="516126" y="1496078"/>
                  </a:lnTo>
                  <a:lnTo>
                    <a:pt x="564794" y="1498155"/>
                  </a:lnTo>
                  <a:lnTo>
                    <a:pt x="1639481" y="1498155"/>
                  </a:lnTo>
                  <a:lnTo>
                    <a:pt x="1685962" y="1495938"/>
                  </a:lnTo>
                  <a:lnTo>
                    <a:pt x="1731209" y="1489423"/>
                  </a:lnTo>
                  <a:lnTo>
                    <a:pt x="1775016" y="1478815"/>
                  </a:lnTo>
                  <a:lnTo>
                    <a:pt x="1817179" y="1464318"/>
                  </a:lnTo>
                  <a:lnTo>
                    <a:pt x="1857495" y="1446135"/>
                  </a:lnTo>
                  <a:lnTo>
                    <a:pt x="1895759" y="1424471"/>
                  </a:lnTo>
                  <a:lnTo>
                    <a:pt x="1931767" y="1399530"/>
                  </a:lnTo>
                  <a:lnTo>
                    <a:pt x="1965315" y="1371517"/>
                  </a:lnTo>
                  <a:lnTo>
                    <a:pt x="1996198" y="1340635"/>
                  </a:lnTo>
                  <a:lnTo>
                    <a:pt x="2024213" y="1307088"/>
                  </a:lnTo>
                  <a:lnTo>
                    <a:pt x="2049155" y="1271081"/>
                  </a:lnTo>
                  <a:lnTo>
                    <a:pt x="2070820" y="1232818"/>
                  </a:lnTo>
                  <a:lnTo>
                    <a:pt x="2089004" y="1192503"/>
                  </a:lnTo>
                  <a:lnTo>
                    <a:pt x="2103502" y="1150340"/>
                  </a:lnTo>
                  <a:lnTo>
                    <a:pt x="2114111" y="1106533"/>
                  </a:lnTo>
                  <a:lnTo>
                    <a:pt x="2120626" y="1061287"/>
                  </a:lnTo>
                  <a:lnTo>
                    <a:pt x="2122843" y="1014806"/>
                  </a:lnTo>
                  <a:lnTo>
                    <a:pt x="2120605" y="967827"/>
                  </a:lnTo>
                  <a:lnTo>
                    <a:pt x="2114021" y="922054"/>
                  </a:lnTo>
                  <a:lnTo>
                    <a:pt x="2103279" y="877712"/>
                  </a:lnTo>
                  <a:lnTo>
                    <a:pt x="2088570" y="835022"/>
                  </a:lnTo>
                  <a:lnTo>
                    <a:pt x="2070084" y="794208"/>
                  </a:lnTo>
                  <a:lnTo>
                    <a:pt x="2048013" y="755492"/>
                  </a:lnTo>
                  <a:lnTo>
                    <a:pt x="2022545" y="719098"/>
                  </a:lnTo>
                  <a:lnTo>
                    <a:pt x="1993871" y="685248"/>
                  </a:lnTo>
                  <a:lnTo>
                    <a:pt x="1962182" y="654166"/>
                  </a:lnTo>
                  <a:lnTo>
                    <a:pt x="1927667" y="626075"/>
                  </a:lnTo>
                  <a:lnTo>
                    <a:pt x="1890518" y="601196"/>
                  </a:lnTo>
                  <a:lnTo>
                    <a:pt x="1850924" y="579755"/>
                  </a:lnTo>
                  <a:lnTo>
                    <a:pt x="1809075" y="561972"/>
                  </a:lnTo>
                  <a:lnTo>
                    <a:pt x="1765163" y="548071"/>
                  </a:lnTo>
                  <a:lnTo>
                    <a:pt x="1719376" y="538276"/>
                  </a:lnTo>
                  <a:lnTo>
                    <a:pt x="1712429" y="538276"/>
                  </a:lnTo>
                  <a:lnTo>
                    <a:pt x="1706626" y="532752"/>
                  </a:lnTo>
                  <a:lnTo>
                    <a:pt x="1700671" y="477254"/>
                  </a:lnTo>
                  <a:lnTo>
                    <a:pt x="1691264" y="430084"/>
                  </a:lnTo>
                  <a:lnTo>
                    <a:pt x="1678005" y="384443"/>
                  </a:lnTo>
                  <a:lnTo>
                    <a:pt x="1661078" y="340503"/>
                  </a:lnTo>
                  <a:lnTo>
                    <a:pt x="1640669" y="298433"/>
                  </a:lnTo>
                  <a:lnTo>
                    <a:pt x="1616964" y="258408"/>
                  </a:lnTo>
                  <a:lnTo>
                    <a:pt x="1590148" y="220597"/>
                  </a:lnTo>
                  <a:lnTo>
                    <a:pt x="1560406" y="185174"/>
                  </a:lnTo>
                  <a:lnTo>
                    <a:pt x="1527922" y="152309"/>
                  </a:lnTo>
                  <a:lnTo>
                    <a:pt x="1492883" y="122175"/>
                  </a:lnTo>
                  <a:lnTo>
                    <a:pt x="1455474" y="94942"/>
                  </a:lnTo>
                  <a:lnTo>
                    <a:pt x="1415879" y="70784"/>
                  </a:lnTo>
                  <a:lnTo>
                    <a:pt x="1374285" y="49871"/>
                  </a:lnTo>
                  <a:lnTo>
                    <a:pt x="1330875" y="32375"/>
                  </a:lnTo>
                  <a:lnTo>
                    <a:pt x="1285837" y="18468"/>
                  </a:lnTo>
                  <a:lnTo>
                    <a:pt x="1239354" y="8322"/>
                  </a:lnTo>
                  <a:lnTo>
                    <a:pt x="1191612" y="2109"/>
                  </a:lnTo>
                  <a:lnTo>
                    <a:pt x="1142796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887587" y="3558323"/>
              <a:ext cx="1043940" cy="1083310"/>
            </a:xfrm>
            <a:custGeom>
              <a:avLst/>
              <a:gdLst/>
              <a:ahLst/>
              <a:cxnLst/>
              <a:rect l="l" t="t" r="r" b="b"/>
              <a:pathLst>
                <a:path w="1043939" h="1083310">
                  <a:moveTo>
                    <a:pt x="0" y="1082903"/>
                  </a:moveTo>
                  <a:lnTo>
                    <a:pt x="6794" y="1039102"/>
                  </a:lnTo>
                  <a:lnTo>
                    <a:pt x="14929" y="991889"/>
                  </a:lnTo>
                  <a:lnTo>
                    <a:pt x="23787" y="945257"/>
                  </a:lnTo>
                  <a:lnTo>
                    <a:pt x="33361" y="899251"/>
                  </a:lnTo>
                  <a:lnTo>
                    <a:pt x="43648" y="853913"/>
                  </a:lnTo>
                  <a:lnTo>
                    <a:pt x="54643" y="809288"/>
                  </a:lnTo>
                  <a:lnTo>
                    <a:pt x="66340" y="765422"/>
                  </a:lnTo>
                  <a:lnTo>
                    <a:pt x="78734" y="722356"/>
                  </a:lnTo>
                  <a:lnTo>
                    <a:pt x="91820" y="680137"/>
                  </a:lnTo>
                  <a:lnTo>
                    <a:pt x="121096" y="595603"/>
                  </a:lnTo>
                  <a:lnTo>
                    <a:pt x="151583" y="519239"/>
                  </a:lnTo>
                  <a:lnTo>
                    <a:pt x="182851" y="450665"/>
                  </a:lnTo>
                  <a:lnTo>
                    <a:pt x="214469" y="389501"/>
                  </a:lnTo>
                  <a:lnTo>
                    <a:pt x="246004" y="335365"/>
                  </a:lnTo>
                  <a:lnTo>
                    <a:pt x="277026" y="287877"/>
                  </a:lnTo>
                  <a:lnTo>
                    <a:pt x="307104" y="246657"/>
                  </a:lnTo>
                  <a:lnTo>
                    <a:pt x="335807" y="211324"/>
                  </a:lnTo>
                  <a:lnTo>
                    <a:pt x="362703" y="181498"/>
                  </a:lnTo>
                  <a:lnTo>
                    <a:pt x="409350" y="136844"/>
                  </a:lnTo>
                  <a:lnTo>
                    <a:pt x="443595" y="109652"/>
                  </a:lnTo>
                  <a:lnTo>
                    <a:pt x="495564" y="76092"/>
                  </a:lnTo>
                  <a:lnTo>
                    <a:pt x="536057" y="54708"/>
                  </a:lnTo>
                  <a:lnTo>
                    <a:pt x="576533" y="37247"/>
                  </a:lnTo>
                  <a:lnTo>
                    <a:pt x="617055" y="23458"/>
                  </a:lnTo>
                  <a:lnTo>
                    <a:pt x="657686" y="13090"/>
                  </a:lnTo>
                  <a:lnTo>
                    <a:pt x="698489" y="5892"/>
                  </a:lnTo>
                  <a:lnTo>
                    <a:pt x="739528" y="1612"/>
                  </a:lnTo>
                  <a:lnTo>
                    <a:pt x="780866" y="0"/>
                  </a:lnTo>
                  <a:lnTo>
                    <a:pt x="822567" y="803"/>
                  </a:lnTo>
                  <a:lnTo>
                    <a:pt x="864693" y="3770"/>
                  </a:lnTo>
                  <a:lnTo>
                    <a:pt x="907309" y="8651"/>
                  </a:lnTo>
                  <a:lnTo>
                    <a:pt x="950477" y="15194"/>
                  </a:lnTo>
                  <a:lnTo>
                    <a:pt x="994260" y="23147"/>
                  </a:lnTo>
                  <a:lnTo>
                    <a:pt x="1038723" y="32259"/>
                  </a:lnTo>
                  <a:lnTo>
                    <a:pt x="1043343" y="33283"/>
                  </a:lnTo>
                </a:path>
              </a:pathLst>
            </a:custGeom>
            <a:ln w="242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41994" y="3830297"/>
              <a:ext cx="922019" cy="811530"/>
            </a:xfrm>
            <a:custGeom>
              <a:avLst/>
              <a:gdLst/>
              <a:ahLst/>
              <a:cxnLst/>
              <a:rect l="l" t="t" r="r" b="b"/>
              <a:pathLst>
                <a:path w="922019" h="811529">
                  <a:moveTo>
                    <a:pt x="0" y="810930"/>
                  </a:moveTo>
                  <a:lnTo>
                    <a:pt x="8777" y="767886"/>
                  </a:lnTo>
                  <a:lnTo>
                    <a:pt x="19831" y="719236"/>
                  </a:lnTo>
                  <a:lnTo>
                    <a:pt x="31850" y="671451"/>
                  </a:lnTo>
                  <a:lnTo>
                    <a:pt x="44823" y="624614"/>
                  </a:lnTo>
                  <a:lnTo>
                    <a:pt x="58738" y="578805"/>
                  </a:lnTo>
                  <a:lnTo>
                    <a:pt x="73585" y="534107"/>
                  </a:lnTo>
                  <a:lnTo>
                    <a:pt x="104323" y="452854"/>
                  </a:lnTo>
                  <a:lnTo>
                    <a:pt x="136196" y="381360"/>
                  </a:lnTo>
                  <a:lnTo>
                    <a:pt x="168574" y="319049"/>
                  </a:lnTo>
                  <a:lnTo>
                    <a:pt x="200828" y="265346"/>
                  </a:lnTo>
                  <a:lnTo>
                    <a:pt x="232328" y="219673"/>
                  </a:lnTo>
                  <a:lnTo>
                    <a:pt x="262445" y="181455"/>
                  </a:lnTo>
                  <a:lnTo>
                    <a:pt x="290549" y="150117"/>
                  </a:lnTo>
                  <a:lnTo>
                    <a:pt x="338200" y="105775"/>
                  </a:lnTo>
                  <a:lnTo>
                    <a:pt x="370245" y="82038"/>
                  </a:lnTo>
                  <a:lnTo>
                    <a:pt x="417400" y="54094"/>
                  </a:lnTo>
                  <a:lnTo>
                    <a:pt x="464434" y="32614"/>
                  </a:lnTo>
                  <a:lnTo>
                    <a:pt x="511512" y="17030"/>
                  </a:lnTo>
                  <a:lnTo>
                    <a:pt x="558801" y="6778"/>
                  </a:lnTo>
                  <a:lnTo>
                    <a:pt x="606466" y="1289"/>
                  </a:lnTo>
                  <a:lnTo>
                    <a:pt x="654672" y="0"/>
                  </a:lnTo>
                  <a:lnTo>
                    <a:pt x="703586" y="2342"/>
                  </a:lnTo>
                  <a:lnTo>
                    <a:pt x="753371" y="7749"/>
                  </a:lnTo>
                  <a:lnTo>
                    <a:pt x="804195" y="15657"/>
                  </a:lnTo>
                  <a:lnTo>
                    <a:pt x="856223" y="25497"/>
                  </a:lnTo>
                  <a:lnTo>
                    <a:pt x="903572" y="35265"/>
                  </a:lnTo>
                  <a:lnTo>
                    <a:pt x="921649" y="39140"/>
                  </a:lnTo>
                </a:path>
              </a:pathLst>
            </a:custGeom>
            <a:ln w="242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801759" y="4101635"/>
              <a:ext cx="554355" cy="539750"/>
            </a:xfrm>
            <a:custGeom>
              <a:avLst/>
              <a:gdLst/>
              <a:ahLst/>
              <a:cxnLst/>
              <a:rect l="l" t="t" r="r" b="b"/>
              <a:pathLst>
                <a:path w="554355" h="539750">
                  <a:moveTo>
                    <a:pt x="0" y="539592"/>
                  </a:moveTo>
                  <a:lnTo>
                    <a:pt x="17658" y="479976"/>
                  </a:lnTo>
                  <a:lnTo>
                    <a:pt x="33244" y="433664"/>
                  </a:lnTo>
                  <a:lnTo>
                    <a:pt x="50016" y="388685"/>
                  </a:lnTo>
                  <a:lnTo>
                    <a:pt x="82932" y="312878"/>
                  </a:lnTo>
                  <a:lnTo>
                    <a:pt x="116634" y="249011"/>
                  </a:lnTo>
                  <a:lnTo>
                    <a:pt x="150135" y="196129"/>
                  </a:lnTo>
                  <a:lnTo>
                    <a:pt x="182451" y="153278"/>
                  </a:lnTo>
                  <a:lnTo>
                    <a:pt x="212596" y="119501"/>
                  </a:lnTo>
                  <a:lnTo>
                    <a:pt x="262426" y="75352"/>
                  </a:lnTo>
                  <a:lnTo>
                    <a:pt x="323594" y="38692"/>
                  </a:lnTo>
                  <a:lnTo>
                    <a:pt x="366972" y="20903"/>
                  </a:lnTo>
                  <a:lnTo>
                    <a:pt x="410514" y="8996"/>
                  </a:lnTo>
                  <a:lnTo>
                    <a:pt x="454463" y="2264"/>
                  </a:lnTo>
                  <a:lnTo>
                    <a:pt x="499058" y="0"/>
                  </a:lnTo>
                  <a:lnTo>
                    <a:pt x="544541" y="1496"/>
                  </a:lnTo>
                  <a:lnTo>
                    <a:pt x="553864" y="2406"/>
                  </a:lnTo>
                </a:path>
              </a:pathLst>
            </a:custGeom>
            <a:ln w="242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34573" y="5051966"/>
              <a:ext cx="38696" cy="2476350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90641" y="5051966"/>
              <a:ext cx="38696" cy="2476350"/>
            </a:xfrm>
            <a:prstGeom prst="rect">
              <a:avLst/>
            </a:prstGeom>
          </p:spPr>
        </p:pic>
        <p:pic>
          <p:nvPicPr>
            <p:cNvPr id="41" name="object 4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846711" y="5051966"/>
              <a:ext cx="38709" cy="2476350"/>
            </a:xfrm>
            <a:prstGeom prst="rect">
              <a:avLst/>
            </a:prstGeom>
          </p:spPr>
        </p:pic>
        <p:pic>
          <p:nvPicPr>
            <p:cNvPr id="42" name="object 4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002782" y="5051966"/>
              <a:ext cx="38709" cy="2476350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58864" y="5051966"/>
              <a:ext cx="38696" cy="2476350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14935" y="5051966"/>
              <a:ext cx="38696" cy="2476350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471004" y="5051966"/>
              <a:ext cx="38709" cy="2476350"/>
            </a:xfrm>
            <a:prstGeom prst="rect">
              <a:avLst/>
            </a:prstGeom>
          </p:spPr>
        </p:pic>
        <p:pic>
          <p:nvPicPr>
            <p:cNvPr id="46" name="object 46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628309" y="5051966"/>
              <a:ext cx="38696" cy="2476350"/>
            </a:xfrm>
            <a:prstGeom prst="rect">
              <a:avLst/>
            </a:prstGeom>
          </p:spPr>
        </p:pic>
        <p:pic>
          <p:nvPicPr>
            <p:cNvPr id="47" name="object 4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86261" y="5051966"/>
              <a:ext cx="38696" cy="2476350"/>
            </a:xfrm>
            <a:prstGeom prst="rect">
              <a:avLst/>
            </a:prstGeom>
          </p:spPr>
        </p:pic>
        <p:sp>
          <p:nvSpPr>
            <p:cNvPr id="48" name="object 48" descr=""/>
            <p:cNvSpPr/>
            <p:nvPr/>
          </p:nvSpPr>
          <p:spPr>
            <a:xfrm>
              <a:off x="7965560" y="3236111"/>
              <a:ext cx="2483485" cy="1752600"/>
            </a:xfrm>
            <a:custGeom>
              <a:avLst/>
              <a:gdLst/>
              <a:ahLst/>
              <a:cxnLst/>
              <a:rect l="l" t="t" r="r" b="b"/>
              <a:pathLst>
                <a:path w="2483484" h="1752600">
                  <a:moveTo>
                    <a:pt x="1146492" y="0"/>
                  </a:moveTo>
                  <a:lnTo>
                    <a:pt x="1097472" y="1816"/>
                  </a:lnTo>
                  <a:lnTo>
                    <a:pt x="1049352" y="7181"/>
                  </a:lnTo>
                  <a:lnTo>
                    <a:pt x="1002268" y="15969"/>
                  </a:lnTo>
                  <a:lnTo>
                    <a:pt x="956357" y="28052"/>
                  </a:lnTo>
                  <a:lnTo>
                    <a:pt x="911756" y="43304"/>
                  </a:lnTo>
                  <a:lnTo>
                    <a:pt x="868600" y="61598"/>
                  </a:lnTo>
                  <a:lnTo>
                    <a:pt x="827027" y="82809"/>
                  </a:lnTo>
                  <a:lnTo>
                    <a:pt x="787173" y="106809"/>
                  </a:lnTo>
                  <a:lnTo>
                    <a:pt x="749174" y="133472"/>
                  </a:lnTo>
                  <a:lnTo>
                    <a:pt x="713167" y="162671"/>
                  </a:lnTo>
                  <a:lnTo>
                    <a:pt x="679288" y="194280"/>
                  </a:lnTo>
                  <a:lnTo>
                    <a:pt x="647674" y="228172"/>
                  </a:lnTo>
                  <a:lnTo>
                    <a:pt x="618461" y="264222"/>
                  </a:lnTo>
                  <a:lnTo>
                    <a:pt x="591786" y="302301"/>
                  </a:lnTo>
                  <a:lnTo>
                    <a:pt x="567785" y="342284"/>
                  </a:lnTo>
                  <a:lnTo>
                    <a:pt x="546595" y="384044"/>
                  </a:lnTo>
                  <a:lnTo>
                    <a:pt x="528351" y="427455"/>
                  </a:lnTo>
                  <a:lnTo>
                    <a:pt x="513191" y="472390"/>
                  </a:lnTo>
                  <a:lnTo>
                    <a:pt x="501252" y="518722"/>
                  </a:lnTo>
                  <a:lnTo>
                    <a:pt x="492668" y="566325"/>
                  </a:lnTo>
                  <a:lnTo>
                    <a:pt x="487578" y="615073"/>
                  </a:lnTo>
                  <a:lnTo>
                    <a:pt x="486917" y="623252"/>
                  </a:lnTo>
                  <a:lnTo>
                    <a:pt x="480110" y="629716"/>
                  </a:lnTo>
                  <a:lnTo>
                    <a:pt x="424624" y="639567"/>
                  </a:lnTo>
                  <a:lnTo>
                    <a:pt x="378940" y="653181"/>
                  </a:lnTo>
                  <a:lnTo>
                    <a:pt x="335094" y="670379"/>
                  </a:lnTo>
                  <a:lnTo>
                    <a:pt x="293241" y="690983"/>
                  </a:lnTo>
                  <a:lnTo>
                    <a:pt x="253532" y="714812"/>
                  </a:lnTo>
                  <a:lnTo>
                    <a:pt x="216121" y="741688"/>
                  </a:lnTo>
                  <a:lnTo>
                    <a:pt x="181161" y="771432"/>
                  </a:lnTo>
                  <a:lnTo>
                    <a:pt x="148805" y="803864"/>
                  </a:lnTo>
                  <a:lnTo>
                    <a:pt x="119205" y="838805"/>
                  </a:lnTo>
                  <a:lnTo>
                    <a:pt x="92515" y="876077"/>
                  </a:lnTo>
                  <a:lnTo>
                    <a:pt x="68888" y="915499"/>
                  </a:lnTo>
                  <a:lnTo>
                    <a:pt x="48476" y="956894"/>
                  </a:lnTo>
                  <a:lnTo>
                    <a:pt x="31432" y="1000080"/>
                  </a:lnTo>
                  <a:lnTo>
                    <a:pt x="17910" y="1044881"/>
                  </a:lnTo>
                  <a:lnTo>
                    <a:pt x="8062" y="1091115"/>
                  </a:lnTo>
                  <a:lnTo>
                    <a:pt x="2041" y="1138605"/>
                  </a:lnTo>
                  <a:lnTo>
                    <a:pt x="0" y="1187170"/>
                  </a:lnTo>
                  <a:lnTo>
                    <a:pt x="2079" y="1235884"/>
                  </a:lnTo>
                  <a:lnTo>
                    <a:pt x="8204" y="1283461"/>
                  </a:lnTo>
                  <a:lnTo>
                    <a:pt x="18203" y="1329731"/>
                  </a:lnTo>
                  <a:lnTo>
                    <a:pt x="31905" y="1374522"/>
                  </a:lnTo>
                  <a:lnTo>
                    <a:pt x="49139" y="1417663"/>
                  </a:lnTo>
                  <a:lnTo>
                    <a:pt x="69734" y="1458984"/>
                  </a:lnTo>
                  <a:lnTo>
                    <a:pt x="93519" y="1498312"/>
                  </a:lnTo>
                  <a:lnTo>
                    <a:pt x="120322" y="1535477"/>
                  </a:lnTo>
                  <a:lnTo>
                    <a:pt x="149973" y="1570308"/>
                  </a:lnTo>
                  <a:lnTo>
                    <a:pt x="182300" y="1602634"/>
                  </a:lnTo>
                  <a:lnTo>
                    <a:pt x="217132" y="1632283"/>
                  </a:lnTo>
                  <a:lnTo>
                    <a:pt x="254299" y="1659085"/>
                  </a:lnTo>
                  <a:lnTo>
                    <a:pt x="293629" y="1682868"/>
                  </a:lnTo>
                  <a:lnTo>
                    <a:pt x="334951" y="1703462"/>
                  </a:lnTo>
                  <a:lnTo>
                    <a:pt x="378094" y="1720695"/>
                  </a:lnTo>
                  <a:lnTo>
                    <a:pt x="422887" y="1734397"/>
                  </a:lnTo>
                  <a:lnTo>
                    <a:pt x="469159" y="1744395"/>
                  </a:lnTo>
                  <a:lnTo>
                    <a:pt x="516738" y="1750520"/>
                  </a:lnTo>
                  <a:lnTo>
                    <a:pt x="565454" y="1752600"/>
                  </a:lnTo>
                  <a:lnTo>
                    <a:pt x="1822640" y="1752600"/>
                  </a:lnTo>
                  <a:lnTo>
                    <a:pt x="1872643" y="1750727"/>
                  </a:lnTo>
                  <a:lnTo>
                    <a:pt x="1921638" y="1745200"/>
                  </a:lnTo>
                  <a:lnTo>
                    <a:pt x="1969492" y="1736152"/>
                  </a:lnTo>
                  <a:lnTo>
                    <a:pt x="2016069" y="1723719"/>
                  </a:lnTo>
                  <a:lnTo>
                    <a:pt x="2061236" y="1708036"/>
                  </a:lnTo>
                  <a:lnTo>
                    <a:pt x="2104858" y="1689237"/>
                  </a:lnTo>
                  <a:lnTo>
                    <a:pt x="2146800" y="1667457"/>
                  </a:lnTo>
                  <a:lnTo>
                    <a:pt x="2186928" y="1642832"/>
                  </a:lnTo>
                  <a:lnTo>
                    <a:pt x="2225108" y="1615495"/>
                  </a:lnTo>
                  <a:lnTo>
                    <a:pt x="2261204" y="1585582"/>
                  </a:lnTo>
                  <a:lnTo>
                    <a:pt x="2295084" y="1553227"/>
                  </a:lnTo>
                  <a:lnTo>
                    <a:pt x="2326612" y="1518566"/>
                  </a:lnTo>
                  <a:lnTo>
                    <a:pt x="2355653" y="1481733"/>
                  </a:lnTo>
                  <a:lnTo>
                    <a:pt x="2382074" y="1442863"/>
                  </a:lnTo>
                  <a:lnTo>
                    <a:pt x="2405740" y="1402091"/>
                  </a:lnTo>
                  <a:lnTo>
                    <a:pt x="2426516" y="1359552"/>
                  </a:lnTo>
                  <a:lnTo>
                    <a:pt x="2444268" y="1315381"/>
                  </a:lnTo>
                  <a:lnTo>
                    <a:pt x="2458862" y="1269711"/>
                  </a:lnTo>
                  <a:lnTo>
                    <a:pt x="2470163" y="1222679"/>
                  </a:lnTo>
                  <a:lnTo>
                    <a:pt x="2478036" y="1174419"/>
                  </a:lnTo>
                  <a:lnTo>
                    <a:pt x="2481976" y="1133489"/>
                  </a:lnTo>
                  <a:lnTo>
                    <a:pt x="2483383" y="1091882"/>
                  </a:lnTo>
                  <a:lnTo>
                    <a:pt x="2481721" y="1044759"/>
                  </a:lnTo>
                  <a:lnTo>
                    <a:pt x="2476810" y="998521"/>
                  </a:lnTo>
                  <a:lnTo>
                    <a:pt x="2468764" y="953279"/>
                  </a:lnTo>
                  <a:lnTo>
                    <a:pt x="2457694" y="909146"/>
                  </a:lnTo>
                  <a:lnTo>
                    <a:pt x="2443712" y="866235"/>
                  </a:lnTo>
                  <a:lnTo>
                    <a:pt x="2426933" y="824659"/>
                  </a:lnTo>
                  <a:lnTo>
                    <a:pt x="2407468" y="784530"/>
                  </a:lnTo>
                  <a:lnTo>
                    <a:pt x="2385429" y="745961"/>
                  </a:lnTo>
                  <a:lnTo>
                    <a:pt x="2360930" y="709064"/>
                  </a:lnTo>
                  <a:lnTo>
                    <a:pt x="2334084" y="673951"/>
                  </a:lnTo>
                  <a:lnTo>
                    <a:pt x="2305001" y="640737"/>
                  </a:lnTo>
                  <a:lnTo>
                    <a:pt x="2273796" y="609532"/>
                  </a:lnTo>
                  <a:lnTo>
                    <a:pt x="2240581" y="580450"/>
                  </a:lnTo>
                  <a:lnTo>
                    <a:pt x="2205468" y="553604"/>
                  </a:lnTo>
                  <a:lnTo>
                    <a:pt x="2168571" y="529105"/>
                  </a:lnTo>
                  <a:lnTo>
                    <a:pt x="2130000" y="507067"/>
                  </a:lnTo>
                  <a:lnTo>
                    <a:pt x="2089870" y="487602"/>
                  </a:lnTo>
                  <a:lnTo>
                    <a:pt x="2048293" y="470822"/>
                  </a:lnTo>
                  <a:lnTo>
                    <a:pt x="2005381" y="456841"/>
                  </a:lnTo>
                  <a:lnTo>
                    <a:pt x="1961248" y="445771"/>
                  </a:lnTo>
                  <a:lnTo>
                    <a:pt x="1916004" y="437724"/>
                  </a:lnTo>
                  <a:lnTo>
                    <a:pt x="1869764" y="432814"/>
                  </a:lnTo>
                  <a:lnTo>
                    <a:pt x="1822640" y="431152"/>
                  </a:lnTo>
                  <a:lnTo>
                    <a:pt x="1800928" y="431528"/>
                  </a:lnTo>
                  <a:lnTo>
                    <a:pt x="1779473" y="432638"/>
                  </a:lnTo>
                  <a:lnTo>
                    <a:pt x="1776666" y="432993"/>
                  </a:lnTo>
                  <a:lnTo>
                    <a:pt x="1773694" y="432295"/>
                  </a:lnTo>
                  <a:lnTo>
                    <a:pt x="1770494" y="431152"/>
                  </a:lnTo>
                  <a:lnTo>
                    <a:pt x="1766671" y="429323"/>
                  </a:lnTo>
                  <a:lnTo>
                    <a:pt x="1763877" y="425843"/>
                  </a:lnTo>
                  <a:lnTo>
                    <a:pt x="1762721" y="422186"/>
                  </a:lnTo>
                  <a:lnTo>
                    <a:pt x="1744073" y="378781"/>
                  </a:lnTo>
                  <a:lnTo>
                    <a:pt x="1722466" y="337218"/>
                  </a:lnTo>
                  <a:lnTo>
                    <a:pt x="1698069" y="297584"/>
                  </a:lnTo>
                  <a:lnTo>
                    <a:pt x="1671049" y="259964"/>
                  </a:lnTo>
                  <a:lnTo>
                    <a:pt x="1641575" y="224444"/>
                  </a:lnTo>
                  <a:lnTo>
                    <a:pt x="1609813" y="191109"/>
                  </a:lnTo>
                  <a:lnTo>
                    <a:pt x="1572032" y="156770"/>
                  </a:lnTo>
                  <a:lnTo>
                    <a:pt x="1531803" y="125426"/>
                  </a:lnTo>
                  <a:lnTo>
                    <a:pt x="1489330" y="97222"/>
                  </a:lnTo>
                  <a:lnTo>
                    <a:pt x="1444820" y="72305"/>
                  </a:lnTo>
                  <a:lnTo>
                    <a:pt x="1398479" y="50820"/>
                  </a:lnTo>
                  <a:lnTo>
                    <a:pt x="1350512" y="32914"/>
                  </a:lnTo>
                  <a:lnTo>
                    <a:pt x="1301123" y="18733"/>
                  </a:lnTo>
                  <a:lnTo>
                    <a:pt x="1250520" y="8423"/>
                  </a:lnTo>
                  <a:lnTo>
                    <a:pt x="1198908" y="2130"/>
                  </a:lnTo>
                  <a:lnTo>
                    <a:pt x="1146492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9" name="object 49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186681" y="3267585"/>
              <a:ext cx="170111" cy="109150"/>
            </a:xfrm>
            <a:prstGeom prst="rect">
              <a:avLst/>
            </a:prstGeom>
          </p:spPr>
        </p:pic>
        <p:sp>
          <p:nvSpPr>
            <p:cNvPr id="50" name="object 50" descr=""/>
            <p:cNvSpPr/>
            <p:nvPr/>
          </p:nvSpPr>
          <p:spPr>
            <a:xfrm>
              <a:off x="8189245" y="3364619"/>
              <a:ext cx="1009650" cy="1508760"/>
            </a:xfrm>
            <a:custGeom>
              <a:avLst/>
              <a:gdLst/>
              <a:ahLst/>
              <a:cxnLst/>
              <a:rect l="l" t="t" r="r" b="b"/>
              <a:pathLst>
                <a:path w="1009650" h="1508760">
                  <a:moveTo>
                    <a:pt x="0" y="1508509"/>
                  </a:moveTo>
                  <a:lnTo>
                    <a:pt x="37347" y="1443163"/>
                  </a:lnTo>
                  <a:lnTo>
                    <a:pt x="55632" y="1408950"/>
                  </a:lnTo>
                  <a:lnTo>
                    <a:pt x="73319" y="1374459"/>
                  </a:lnTo>
                  <a:lnTo>
                    <a:pt x="90471" y="1339709"/>
                  </a:lnTo>
                  <a:lnTo>
                    <a:pt x="107150" y="1304722"/>
                  </a:lnTo>
                  <a:lnTo>
                    <a:pt x="123419" y="1269518"/>
                  </a:lnTo>
                  <a:lnTo>
                    <a:pt x="139341" y="1234116"/>
                  </a:lnTo>
                  <a:lnTo>
                    <a:pt x="154979" y="1198538"/>
                  </a:lnTo>
                  <a:lnTo>
                    <a:pt x="170394" y="1162803"/>
                  </a:lnTo>
                  <a:lnTo>
                    <a:pt x="185649" y="1126932"/>
                  </a:lnTo>
                  <a:lnTo>
                    <a:pt x="200808" y="1090945"/>
                  </a:lnTo>
                  <a:lnTo>
                    <a:pt x="215933" y="1054863"/>
                  </a:lnTo>
                  <a:lnTo>
                    <a:pt x="231086" y="1018706"/>
                  </a:lnTo>
                  <a:lnTo>
                    <a:pt x="246330" y="982494"/>
                  </a:lnTo>
                  <a:lnTo>
                    <a:pt x="261728" y="946248"/>
                  </a:lnTo>
                  <a:lnTo>
                    <a:pt x="277342" y="909988"/>
                  </a:lnTo>
                  <a:lnTo>
                    <a:pt x="293236" y="873734"/>
                  </a:lnTo>
                  <a:lnTo>
                    <a:pt x="309470" y="837507"/>
                  </a:lnTo>
                  <a:lnTo>
                    <a:pt x="326109" y="801327"/>
                  </a:lnTo>
                  <a:lnTo>
                    <a:pt x="343215" y="765214"/>
                  </a:lnTo>
                  <a:lnTo>
                    <a:pt x="360851" y="729189"/>
                  </a:lnTo>
                  <a:lnTo>
                    <a:pt x="379078" y="693272"/>
                  </a:lnTo>
                  <a:lnTo>
                    <a:pt x="397960" y="657483"/>
                  </a:lnTo>
                  <a:lnTo>
                    <a:pt x="417560" y="621843"/>
                  </a:lnTo>
                  <a:lnTo>
                    <a:pt x="437940" y="586373"/>
                  </a:lnTo>
                  <a:lnTo>
                    <a:pt x="459162" y="551091"/>
                  </a:lnTo>
                  <a:lnTo>
                    <a:pt x="481289" y="516020"/>
                  </a:lnTo>
                  <a:lnTo>
                    <a:pt x="504385" y="481178"/>
                  </a:lnTo>
                  <a:lnTo>
                    <a:pt x="528511" y="446587"/>
                  </a:lnTo>
                  <a:lnTo>
                    <a:pt x="553730" y="412267"/>
                  </a:lnTo>
                  <a:lnTo>
                    <a:pt x="580105" y="378237"/>
                  </a:lnTo>
                  <a:lnTo>
                    <a:pt x="607698" y="344520"/>
                  </a:lnTo>
                  <a:lnTo>
                    <a:pt x="636573" y="311134"/>
                  </a:lnTo>
                  <a:lnTo>
                    <a:pt x="666791" y="278100"/>
                  </a:lnTo>
                  <a:lnTo>
                    <a:pt x="698415" y="245439"/>
                  </a:lnTo>
                  <a:lnTo>
                    <a:pt x="731508" y="213170"/>
                  </a:lnTo>
                  <a:lnTo>
                    <a:pt x="766133" y="181315"/>
                  </a:lnTo>
                  <a:lnTo>
                    <a:pt x="802352" y="149893"/>
                  </a:lnTo>
                  <a:lnTo>
                    <a:pt x="840228" y="118925"/>
                  </a:lnTo>
                  <a:lnTo>
                    <a:pt x="879824" y="88432"/>
                  </a:lnTo>
                  <a:lnTo>
                    <a:pt x="921201" y="58433"/>
                  </a:lnTo>
                  <a:lnTo>
                    <a:pt x="964423" y="28948"/>
                  </a:lnTo>
                  <a:lnTo>
                    <a:pt x="1009553" y="0"/>
                  </a:lnTo>
                </a:path>
              </a:pathLst>
            </a:custGeom>
            <a:ln w="24231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8383141" y="3807557"/>
              <a:ext cx="1924685" cy="1161415"/>
            </a:xfrm>
            <a:custGeom>
              <a:avLst/>
              <a:gdLst/>
              <a:ahLst/>
              <a:cxnLst/>
              <a:rect l="l" t="t" r="r" b="b"/>
              <a:pathLst>
                <a:path w="1924684" h="1161414">
                  <a:moveTo>
                    <a:pt x="773972" y="193757"/>
                  </a:moveTo>
                  <a:lnTo>
                    <a:pt x="823091" y="167399"/>
                  </a:lnTo>
                  <a:lnTo>
                    <a:pt x="885127" y="135936"/>
                  </a:lnTo>
                  <a:lnTo>
                    <a:pt x="920730" y="119187"/>
                  </a:lnTo>
                  <a:lnTo>
                    <a:pt x="959251" y="102239"/>
                  </a:lnTo>
                  <a:lnTo>
                    <a:pt x="1000588" y="85452"/>
                  </a:lnTo>
                  <a:lnTo>
                    <a:pt x="1044636" y="69183"/>
                  </a:lnTo>
                  <a:lnTo>
                    <a:pt x="1091292" y="53793"/>
                  </a:lnTo>
                  <a:lnTo>
                    <a:pt x="1140452" y="39639"/>
                  </a:lnTo>
                  <a:lnTo>
                    <a:pt x="1192013" y="27082"/>
                  </a:lnTo>
                  <a:lnTo>
                    <a:pt x="1245871" y="16481"/>
                  </a:lnTo>
                  <a:lnTo>
                    <a:pt x="1301923" y="8194"/>
                  </a:lnTo>
                  <a:lnTo>
                    <a:pt x="1360064" y="2580"/>
                  </a:lnTo>
                  <a:lnTo>
                    <a:pt x="1420191" y="0"/>
                  </a:lnTo>
                  <a:lnTo>
                    <a:pt x="1482201" y="810"/>
                  </a:lnTo>
                  <a:lnTo>
                    <a:pt x="1545990" y="5372"/>
                  </a:lnTo>
                  <a:lnTo>
                    <a:pt x="1611455" y="14044"/>
                  </a:lnTo>
                  <a:lnTo>
                    <a:pt x="1678492" y="27184"/>
                  </a:lnTo>
                  <a:lnTo>
                    <a:pt x="1722702" y="38246"/>
                  </a:lnTo>
                  <a:lnTo>
                    <a:pt x="1767072" y="51239"/>
                  </a:lnTo>
                  <a:lnTo>
                    <a:pt x="1811496" y="66119"/>
                  </a:lnTo>
                  <a:lnTo>
                    <a:pt x="1855864" y="82843"/>
                  </a:lnTo>
                  <a:lnTo>
                    <a:pt x="1900071" y="101366"/>
                  </a:lnTo>
                  <a:lnTo>
                    <a:pt x="1924115" y="112462"/>
                  </a:lnTo>
                </a:path>
                <a:path w="1924684" h="1161414">
                  <a:moveTo>
                    <a:pt x="0" y="1161341"/>
                  </a:moveTo>
                  <a:lnTo>
                    <a:pt x="33417" y="1098861"/>
                  </a:lnTo>
                  <a:lnTo>
                    <a:pt x="53975" y="1059239"/>
                  </a:lnTo>
                  <a:lnTo>
                    <a:pt x="74305" y="1019545"/>
                  </a:lnTo>
                  <a:lnTo>
                    <a:pt x="94534" y="979824"/>
                  </a:lnTo>
                  <a:lnTo>
                    <a:pt x="114790" y="940124"/>
                  </a:lnTo>
                  <a:lnTo>
                    <a:pt x="135204" y="900492"/>
                  </a:lnTo>
                  <a:lnTo>
                    <a:pt x="155901" y="860973"/>
                  </a:lnTo>
                  <a:lnTo>
                    <a:pt x="177012" y="821614"/>
                  </a:lnTo>
                  <a:lnTo>
                    <a:pt x="198664" y="782462"/>
                  </a:lnTo>
                  <a:lnTo>
                    <a:pt x="220986" y="743565"/>
                  </a:lnTo>
                  <a:lnTo>
                    <a:pt x="244106" y="704967"/>
                  </a:lnTo>
                  <a:lnTo>
                    <a:pt x="268153" y="666717"/>
                  </a:lnTo>
                  <a:lnTo>
                    <a:pt x="293254" y="628860"/>
                  </a:lnTo>
                  <a:lnTo>
                    <a:pt x="319538" y="591443"/>
                  </a:lnTo>
                  <a:lnTo>
                    <a:pt x="347135" y="554513"/>
                  </a:lnTo>
                  <a:lnTo>
                    <a:pt x="376171" y="518117"/>
                  </a:lnTo>
                  <a:lnTo>
                    <a:pt x="406775" y="482301"/>
                  </a:lnTo>
                  <a:lnTo>
                    <a:pt x="439076" y="447111"/>
                  </a:lnTo>
                  <a:lnTo>
                    <a:pt x="473203" y="412595"/>
                  </a:lnTo>
                  <a:lnTo>
                    <a:pt x="509282" y="378800"/>
                  </a:lnTo>
                  <a:lnTo>
                    <a:pt x="547444" y="345770"/>
                  </a:lnTo>
                  <a:lnTo>
                    <a:pt x="587816" y="313555"/>
                  </a:lnTo>
                  <a:lnTo>
                    <a:pt x="630526" y="282199"/>
                  </a:lnTo>
                  <a:lnTo>
                    <a:pt x="675703" y="251749"/>
                  </a:lnTo>
                  <a:lnTo>
                    <a:pt x="723476" y="222253"/>
                  </a:lnTo>
                  <a:lnTo>
                    <a:pt x="773972" y="193757"/>
                  </a:lnTo>
                </a:path>
              </a:pathLst>
            </a:custGeom>
            <a:ln w="24231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8665021" y="4537379"/>
              <a:ext cx="1517015" cy="451484"/>
            </a:xfrm>
            <a:custGeom>
              <a:avLst/>
              <a:gdLst/>
              <a:ahLst/>
              <a:cxnLst/>
              <a:rect l="l" t="t" r="r" b="b"/>
              <a:pathLst>
                <a:path w="1517015" h="451485">
                  <a:moveTo>
                    <a:pt x="450398" y="100632"/>
                  </a:moveTo>
                  <a:lnTo>
                    <a:pt x="475524" y="90392"/>
                  </a:lnTo>
                  <a:lnTo>
                    <a:pt x="505230" y="78190"/>
                  </a:lnTo>
                  <a:lnTo>
                    <a:pt x="539295" y="64777"/>
                  </a:lnTo>
                  <a:lnTo>
                    <a:pt x="577498" y="50903"/>
                  </a:lnTo>
                  <a:lnTo>
                    <a:pt x="619618" y="37318"/>
                  </a:lnTo>
                  <a:lnTo>
                    <a:pt x="665435" y="24773"/>
                  </a:lnTo>
                  <a:lnTo>
                    <a:pt x="714728" y="14019"/>
                  </a:lnTo>
                  <a:lnTo>
                    <a:pt x="767276" y="5804"/>
                  </a:lnTo>
                  <a:lnTo>
                    <a:pt x="822859" y="881"/>
                  </a:lnTo>
                  <a:lnTo>
                    <a:pt x="881256" y="0"/>
                  </a:lnTo>
                  <a:lnTo>
                    <a:pt x="942246" y="3909"/>
                  </a:lnTo>
                  <a:lnTo>
                    <a:pt x="1005608" y="13361"/>
                  </a:lnTo>
                  <a:lnTo>
                    <a:pt x="1071123" y="29106"/>
                  </a:lnTo>
                  <a:lnTo>
                    <a:pt x="1113527" y="42640"/>
                  </a:lnTo>
                  <a:lnTo>
                    <a:pt x="1155986" y="58843"/>
                  </a:lnTo>
                  <a:lnTo>
                    <a:pt x="1198301" y="77623"/>
                  </a:lnTo>
                  <a:lnTo>
                    <a:pt x="1240269" y="98889"/>
                  </a:lnTo>
                  <a:lnTo>
                    <a:pt x="1281689" y="122549"/>
                  </a:lnTo>
                  <a:lnTo>
                    <a:pt x="1322360" y="148513"/>
                  </a:lnTo>
                  <a:lnTo>
                    <a:pt x="1362082" y="176688"/>
                  </a:lnTo>
                  <a:lnTo>
                    <a:pt x="1400653" y="206984"/>
                  </a:lnTo>
                  <a:lnTo>
                    <a:pt x="1437871" y="239309"/>
                  </a:lnTo>
                  <a:lnTo>
                    <a:pt x="1473536" y="273572"/>
                  </a:lnTo>
                  <a:lnTo>
                    <a:pt x="1507447" y="309682"/>
                  </a:lnTo>
                  <a:lnTo>
                    <a:pt x="1516699" y="320644"/>
                  </a:lnTo>
                </a:path>
                <a:path w="1517015" h="451485">
                  <a:moveTo>
                    <a:pt x="0" y="451345"/>
                  </a:moveTo>
                  <a:lnTo>
                    <a:pt x="50538" y="389198"/>
                  </a:lnTo>
                  <a:lnTo>
                    <a:pt x="81499" y="354533"/>
                  </a:lnTo>
                  <a:lnTo>
                    <a:pt x="113923" y="320910"/>
                  </a:lnTo>
                  <a:lnTo>
                    <a:pt x="148015" y="288421"/>
                  </a:lnTo>
                  <a:lnTo>
                    <a:pt x="183976" y="257162"/>
                  </a:lnTo>
                  <a:lnTo>
                    <a:pt x="222012" y="227224"/>
                  </a:lnTo>
                  <a:lnTo>
                    <a:pt x="262323" y="198702"/>
                  </a:lnTo>
                  <a:lnTo>
                    <a:pt x="305115" y="171688"/>
                  </a:lnTo>
                  <a:lnTo>
                    <a:pt x="350589" y="146276"/>
                  </a:lnTo>
                  <a:lnTo>
                    <a:pt x="398949" y="122560"/>
                  </a:lnTo>
                  <a:lnTo>
                    <a:pt x="450398" y="100632"/>
                  </a:lnTo>
                </a:path>
              </a:pathLst>
            </a:custGeom>
            <a:ln w="24231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3" name="object 53"/>
          <p:cNvSpPr txBox="1">
            <a:spLocks noGrp="1"/>
          </p:cNvSpPr>
          <p:nvPr>
            <p:ph type="title"/>
          </p:nvPr>
        </p:nvSpPr>
        <p:spPr>
          <a:xfrm>
            <a:off x="1561401" y="1452081"/>
            <a:ext cx="332486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>
                <a:solidFill>
                  <a:srgbClr val="FFFFFF"/>
                </a:solidFill>
              </a:rPr>
              <a:t>Carwsél</a:t>
            </a:r>
            <a:r>
              <a:rPr dirty="0" sz="3600" spc="-95">
                <a:solidFill>
                  <a:srgbClr val="FFFFFF"/>
                </a:solidFill>
              </a:rPr>
              <a:t> </a:t>
            </a:r>
            <a:r>
              <a:rPr dirty="0" sz="3600" spc="-10">
                <a:solidFill>
                  <a:srgbClr val="FFFFFF"/>
                </a:solidFill>
              </a:rPr>
              <a:t>tywydd</a:t>
            </a:r>
            <a:endParaRPr sz="3600"/>
          </a:p>
        </p:txBody>
      </p:sp>
      <p:sp>
        <p:nvSpPr>
          <p:cNvPr id="54" name="object 54" descr=""/>
          <p:cNvSpPr txBox="1"/>
          <p:nvPr/>
        </p:nvSpPr>
        <p:spPr>
          <a:xfrm>
            <a:off x="8671832" y="552746"/>
            <a:ext cx="1574165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10">
                <a:solidFill>
                  <a:srgbClr val="FFFFFF"/>
                </a:solidFill>
                <a:latin typeface="FSEmeric-Light"/>
                <a:cs typeface="FSEmeric-Light"/>
              </a:rPr>
              <a:t>Archwiliadau</a:t>
            </a:r>
            <a:r>
              <a:rPr dirty="0" sz="1400" spc="-65">
                <a:solidFill>
                  <a:srgbClr val="FFFFFF"/>
                </a:solidFill>
                <a:latin typeface="FSEmeric-Light"/>
                <a:cs typeface="FSEmeric-Light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FSEmeric-Light"/>
                <a:cs typeface="FSEmeric-Light"/>
              </a:rPr>
              <a:t>cyntaf</a:t>
            </a:r>
            <a:endParaRPr sz="1400">
              <a:latin typeface="FSEmeric-Light"/>
              <a:cs typeface="FSEmeric-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47992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0990" algn="l"/>
                <a:tab pos="3054350" algn="l"/>
              </a:tabLst>
            </a:pPr>
            <a:r>
              <a:rPr dirty="0" sz="4800" spc="-50">
                <a:latin typeface="FSEmeric-Light"/>
                <a:cs typeface="FSEmeric-Light"/>
              </a:rPr>
              <a:t>I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10">
                <a:latin typeface="FSEmeric-Light"/>
                <a:cs typeface="FSEmeric-Light"/>
              </a:rPr>
              <a:t>ddechrau: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65">
                <a:latin typeface="FSEmeric-Light"/>
                <a:cs typeface="FSEmeric-Light"/>
              </a:rPr>
              <a:t>Cwis!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3737305"/>
            <a:ext cx="9634855" cy="3058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Nawr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meddyliwch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am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canlynol...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B9DC0C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Beth</a:t>
            </a:r>
            <a:r>
              <a:rPr dirty="0" sz="2400" spc="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yw</a:t>
            </a:r>
            <a:r>
              <a:rPr dirty="0" sz="2400" spc="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diben</a:t>
            </a:r>
            <a:r>
              <a:rPr dirty="0" sz="2400" spc="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dirty="0" sz="2400" spc="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gwrthrychau/lluniau</a:t>
            </a:r>
            <a:r>
              <a:rPr dirty="0" sz="2400" spc="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hyn?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B9DC0C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Pam</a:t>
            </a:r>
            <a:r>
              <a:rPr dirty="0" sz="2400" spc="-5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mae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rhagolygon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tywydd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bwysig?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B9DC0C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Ble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rydym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ni'n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gweld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neu'n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clywed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rhagolygon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tywydd?</a:t>
            </a:r>
            <a:endParaRPr sz="2400">
              <a:latin typeface="FS Emeric"/>
              <a:cs typeface="FS Emeric"/>
            </a:endParaRPr>
          </a:p>
          <a:p>
            <a:pPr marL="241300" marR="29845" indent="-228600">
              <a:lnSpc>
                <a:spcPct val="104200"/>
              </a:lnSpc>
              <a:buClr>
                <a:srgbClr val="B9DC0C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Sut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gall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rhagolygon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tywydd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rydym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eu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darllen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neu'n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eu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clywed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ein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helpu i wneud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dewisiadau?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B9DC0C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oeddent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wedi'ch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helpu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wneud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dewisiadau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heddiw?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B9DC0C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 spc="-90">
                <a:solidFill>
                  <a:srgbClr val="2A2A2A"/>
                </a:solidFill>
                <a:latin typeface="FS Emeric"/>
                <a:cs typeface="FS Emeric"/>
              </a:rPr>
              <a:t>Ydych</a:t>
            </a:r>
            <a:r>
              <a:rPr dirty="0" sz="2400" spc="-10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chi'n</a:t>
            </a:r>
            <a:r>
              <a:rPr dirty="0" sz="2400" spc="-10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50">
                <a:solidFill>
                  <a:srgbClr val="2A2A2A"/>
                </a:solidFill>
                <a:latin typeface="FS Emeric"/>
                <a:cs typeface="FS Emeric"/>
              </a:rPr>
              <a:t>ymddiried</a:t>
            </a:r>
            <a:r>
              <a:rPr dirty="0" sz="2400" spc="-10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dirty="0" sz="2400" spc="-1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dirty="0" sz="2400" spc="-1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45">
                <a:solidFill>
                  <a:srgbClr val="2A2A2A"/>
                </a:solidFill>
                <a:latin typeface="FS Emeric"/>
                <a:cs typeface="FS Emeric"/>
              </a:rPr>
              <a:t>wybodaeth</a:t>
            </a:r>
            <a:r>
              <a:rPr dirty="0" sz="2400" spc="-10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55">
                <a:solidFill>
                  <a:srgbClr val="2A2A2A"/>
                </a:solidFill>
                <a:latin typeface="FS Emeric"/>
                <a:cs typeface="FS Emeric"/>
              </a:rPr>
              <a:t>mewn</a:t>
            </a:r>
            <a:r>
              <a:rPr dirty="0" sz="2400" spc="-10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60">
                <a:solidFill>
                  <a:srgbClr val="2A2A2A"/>
                </a:solidFill>
                <a:latin typeface="FS Emeric"/>
                <a:cs typeface="FS Emeric"/>
              </a:rPr>
              <a:t>rhagolygon</a:t>
            </a:r>
            <a:r>
              <a:rPr dirty="0" sz="2400" spc="-10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tywydd?</a:t>
            </a:r>
            <a:r>
              <a:rPr dirty="0" sz="2400" spc="29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Pam?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3550" y="2349500"/>
            <a:ext cx="2266594" cy="1245692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58750" y="2349500"/>
            <a:ext cx="2266600" cy="1245692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66651" y="2349500"/>
            <a:ext cx="2266600" cy="1245692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68208" y="2349500"/>
            <a:ext cx="2266594" cy="1245692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6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3" name="object 13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5"/>
              <a:t> </a:t>
            </a:r>
            <a:r>
              <a:rPr dirty="0"/>
              <a:t>Hawlfraint</a:t>
            </a:r>
            <a:r>
              <a:rPr dirty="0" spc="15"/>
              <a:t> </a:t>
            </a:r>
            <a:r>
              <a:rPr dirty="0"/>
              <a:t>y</a:t>
            </a:r>
            <a:r>
              <a:rPr dirty="0" spc="15"/>
              <a:t> </a:t>
            </a:r>
            <a:r>
              <a:rPr dirty="0"/>
              <a:t>Goron</a:t>
            </a:r>
            <a:r>
              <a:rPr dirty="0" spc="15"/>
              <a:t> </a:t>
            </a:r>
            <a:r>
              <a:rPr dirty="0" spc="-10"/>
              <a:t>2022,</a:t>
            </a:r>
            <a:r>
              <a:rPr dirty="0" spc="15"/>
              <a:t> </a:t>
            </a:r>
            <a:r>
              <a:rPr dirty="0"/>
              <a:t>Y</a:t>
            </a:r>
            <a:r>
              <a:rPr dirty="0" spc="15"/>
              <a:t> </a:t>
            </a:r>
            <a:r>
              <a:rPr dirty="0"/>
              <a:t>Swyddfa</a:t>
            </a:r>
            <a:r>
              <a:rPr dirty="0" spc="20"/>
              <a:t> </a:t>
            </a:r>
            <a:r>
              <a:rPr dirty="0" spc="-10"/>
              <a:t>Dywydd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4" name="object 4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 descr=""/>
          <p:cNvGrpSpPr/>
          <p:nvPr/>
        </p:nvGrpSpPr>
        <p:grpSpPr>
          <a:xfrm>
            <a:off x="6917773" y="3753463"/>
            <a:ext cx="770255" cy="2221230"/>
            <a:chOff x="6917773" y="3753463"/>
            <a:chExt cx="770255" cy="2221230"/>
          </a:xfrm>
        </p:grpSpPr>
        <p:sp>
          <p:nvSpPr>
            <p:cNvPr id="8" name="object 8" descr=""/>
            <p:cNvSpPr/>
            <p:nvPr/>
          </p:nvSpPr>
          <p:spPr>
            <a:xfrm>
              <a:off x="6917773" y="3753463"/>
              <a:ext cx="770255" cy="2221230"/>
            </a:xfrm>
            <a:custGeom>
              <a:avLst/>
              <a:gdLst/>
              <a:ahLst/>
              <a:cxnLst/>
              <a:rect l="l" t="t" r="r" b="b"/>
              <a:pathLst>
                <a:path w="770254" h="2221229">
                  <a:moveTo>
                    <a:pt x="384962" y="0"/>
                  </a:moveTo>
                  <a:lnTo>
                    <a:pt x="341382" y="5034"/>
                  </a:lnTo>
                  <a:lnTo>
                    <a:pt x="301349" y="19372"/>
                  </a:lnTo>
                  <a:lnTo>
                    <a:pt x="266013" y="41861"/>
                  </a:lnTo>
                  <a:lnTo>
                    <a:pt x="236525" y="71352"/>
                  </a:lnTo>
                  <a:lnTo>
                    <a:pt x="214037" y="106692"/>
                  </a:lnTo>
                  <a:lnTo>
                    <a:pt x="199700" y="146733"/>
                  </a:lnTo>
                  <a:lnTo>
                    <a:pt x="194665" y="190322"/>
                  </a:lnTo>
                  <a:lnTo>
                    <a:pt x="194665" y="1472196"/>
                  </a:lnTo>
                  <a:lnTo>
                    <a:pt x="193074" y="1485050"/>
                  </a:lnTo>
                  <a:lnTo>
                    <a:pt x="188477" y="1496956"/>
                  </a:lnTo>
                  <a:lnTo>
                    <a:pt x="181142" y="1507399"/>
                  </a:lnTo>
                  <a:lnTo>
                    <a:pt x="171335" y="1515859"/>
                  </a:lnTo>
                  <a:lnTo>
                    <a:pt x="133173" y="1544923"/>
                  </a:lnTo>
                  <a:lnTo>
                    <a:pt x="99307" y="1578035"/>
                  </a:lnTo>
                  <a:lnTo>
                    <a:pt x="69980" y="1614737"/>
                  </a:lnTo>
                  <a:lnTo>
                    <a:pt x="45439" y="1654573"/>
                  </a:lnTo>
                  <a:lnTo>
                    <a:pt x="25925" y="1697088"/>
                  </a:lnTo>
                  <a:lnTo>
                    <a:pt x="11685" y="1741825"/>
                  </a:lnTo>
                  <a:lnTo>
                    <a:pt x="2962" y="1788327"/>
                  </a:lnTo>
                  <a:lnTo>
                    <a:pt x="0" y="1836140"/>
                  </a:lnTo>
                  <a:lnTo>
                    <a:pt x="3005" y="1884359"/>
                  </a:lnTo>
                  <a:lnTo>
                    <a:pt x="11778" y="1930810"/>
                  </a:lnTo>
                  <a:lnTo>
                    <a:pt x="25955" y="1975129"/>
                  </a:lnTo>
                  <a:lnTo>
                    <a:pt x="45173" y="2016953"/>
                  </a:lnTo>
                  <a:lnTo>
                    <a:pt x="69069" y="2055919"/>
                  </a:lnTo>
                  <a:lnTo>
                    <a:pt x="97277" y="2091661"/>
                  </a:lnTo>
                  <a:lnTo>
                    <a:pt x="129435" y="2123818"/>
                  </a:lnTo>
                  <a:lnTo>
                    <a:pt x="165179" y="2152025"/>
                  </a:lnTo>
                  <a:lnTo>
                    <a:pt x="204146" y="2175919"/>
                  </a:lnTo>
                  <a:lnTo>
                    <a:pt x="245971" y="2195136"/>
                  </a:lnTo>
                  <a:lnTo>
                    <a:pt x="290291" y="2209312"/>
                  </a:lnTo>
                  <a:lnTo>
                    <a:pt x="336743" y="2218085"/>
                  </a:lnTo>
                  <a:lnTo>
                    <a:pt x="384962" y="2221090"/>
                  </a:lnTo>
                  <a:lnTo>
                    <a:pt x="433192" y="2218085"/>
                  </a:lnTo>
                  <a:lnTo>
                    <a:pt x="479652" y="2209312"/>
                  </a:lnTo>
                  <a:lnTo>
                    <a:pt x="523979" y="2195136"/>
                  </a:lnTo>
                  <a:lnTo>
                    <a:pt x="565809" y="2175919"/>
                  </a:lnTo>
                  <a:lnTo>
                    <a:pt x="604779" y="2152025"/>
                  </a:lnTo>
                  <a:lnTo>
                    <a:pt x="640526" y="2123818"/>
                  </a:lnTo>
                  <a:lnTo>
                    <a:pt x="672686" y="2091661"/>
                  </a:lnTo>
                  <a:lnTo>
                    <a:pt x="700895" y="2055919"/>
                  </a:lnTo>
                  <a:lnTo>
                    <a:pt x="724790" y="2016953"/>
                  </a:lnTo>
                  <a:lnTo>
                    <a:pt x="744008" y="1975129"/>
                  </a:lnTo>
                  <a:lnTo>
                    <a:pt x="758185" y="1930810"/>
                  </a:lnTo>
                  <a:lnTo>
                    <a:pt x="766957" y="1884359"/>
                  </a:lnTo>
                  <a:lnTo>
                    <a:pt x="769962" y="1836140"/>
                  </a:lnTo>
                  <a:lnTo>
                    <a:pt x="767000" y="1788328"/>
                  </a:lnTo>
                  <a:lnTo>
                    <a:pt x="758277" y="1741826"/>
                  </a:lnTo>
                  <a:lnTo>
                    <a:pt x="744038" y="1697091"/>
                  </a:lnTo>
                  <a:lnTo>
                    <a:pt x="724527" y="1654578"/>
                  </a:lnTo>
                  <a:lnTo>
                    <a:pt x="699988" y="1614742"/>
                  </a:lnTo>
                  <a:lnTo>
                    <a:pt x="670666" y="1578040"/>
                  </a:lnTo>
                  <a:lnTo>
                    <a:pt x="636806" y="1544927"/>
                  </a:lnTo>
                  <a:lnTo>
                    <a:pt x="598652" y="1515859"/>
                  </a:lnTo>
                  <a:lnTo>
                    <a:pt x="588851" y="1507399"/>
                  </a:lnTo>
                  <a:lnTo>
                    <a:pt x="581515" y="1496956"/>
                  </a:lnTo>
                  <a:lnTo>
                    <a:pt x="576915" y="1485050"/>
                  </a:lnTo>
                  <a:lnTo>
                    <a:pt x="575322" y="1472196"/>
                  </a:lnTo>
                  <a:lnTo>
                    <a:pt x="575284" y="190322"/>
                  </a:lnTo>
                  <a:lnTo>
                    <a:pt x="570249" y="146733"/>
                  </a:lnTo>
                  <a:lnTo>
                    <a:pt x="555912" y="106692"/>
                  </a:lnTo>
                  <a:lnTo>
                    <a:pt x="533422" y="71352"/>
                  </a:lnTo>
                  <a:lnTo>
                    <a:pt x="503932" y="41861"/>
                  </a:lnTo>
                  <a:lnTo>
                    <a:pt x="468591" y="19372"/>
                  </a:lnTo>
                  <a:lnTo>
                    <a:pt x="428551" y="5034"/>
                  </a:lnTo>
                  <a:lnTo>
                    <a:pt x="384962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7086216" y="4343421"/>
              <a:ext cx="433705" cy="1463040"/>
            </a:xfrm>
            <a:custGeom>
              <a:avLst/>
              <a:gdLst/>
              <a:ahLst/>
              <a:cxnLst/>
              <a:rect l="l" t="t" r="r" b="b"/>
              <a:pathLst>
                <a:path w="433704" h="1463039">
                  <a:moveTo>
                    <a:pt x="215010" y="0"/>
                  </a:moveTo>
                  <a:lnTo>
                    <a:pt x="194577" y="4124"/>
                  </a:lnTo>
                  <a:lnTo>
                    <a:pt x="177893" y="15371"/>
                  </a:lnTo>
                  <a:lnTo>
                    <a:pt x="166646" y="32055"/>
                  </a:lnTo>
                  <a:lnTo>
                    <a:pt x="162521" y="52489"/>
                  </a:lnTo>
                  <a:lnTo>
                    <a:pt x="162521" y="1036472"/>
                  </a:lnTo>
                  <a:lnTo>
                    <a:pt x="118071" y="1053361"/>
                  </a:lnTo>
                  <a:lnTo>
                    <a:pt x="78899" y="1079142"/>
                  </a:lnTo>
                  <a:lnTo>
                    <a:pt x="46256" y="1112564"/>
                  </a:lnTo>
                  <a:lnTo>
                    <a:pt x="21391" y="1152379"/>
                  </a:lnTo>
                  <a:lnTo>
                    <a:pt x="5556" y="1197336"/>
                  </a:lnTo>
                  <a:lnTo>
                    <a:pt x="0" y="1246187"/>
                  </a:lnTo>
                  <a:lnTo>
                    <a:pt x="5729" y="1295769"/>
                  </a:lnTo>
                  <a:lnTo>
                    <a:pt x="22042" y="1341317"/>
                  </a:lnTo>
                  <a:lnTo>
                    <a:pt x="47631" y="1381521"/>
                  </a:lnTo>
                  <a:lnTo>
                    <a:pt x="81183" y="1415070"/>
                  </a:lnTo>
                  <a:lnTo>
                    <a:pt x="121389" y="1440656"/>
                  </a:lnTo>
                  <a:lnTo>
                    <a:pt x="166939" y="1456968"/>
                  </a:lnTo>
                  <a:lnTo>
                    <a:pt x="216522" y="1462697"/>
                  </a:lnTo>
                  <a:lnTo>
                    <a:pt x="266119" y="1456968"/>
                  </a:lnTo>
                  <a:lnTo>
                    <a:pt x="311679" y="1440656"/>
                  </a:lnTo>
                  <a:lnTo>
                    <a:pt x="351892" y="1415070"/>
                  </a:lnTo>
                  <a:lnTo>
                    <a:pt x="385448" y="1381521"/>
                  </a:lnTo>
                  <a:lnTo>
                    <a:pt x="411038" y="1341317"/>
                  </a:lnTo>
                  <a:lnTo>
                    <a:pt x="427353" y="1295769"/>
                  </a:lnTo>
                  <a:lnTo>
                    <a:pt x="433082" y="1246187"/>
                  </a:lnTo>
                  <a:lnTo>
                    <a:pt x="427406" y="1196836"/>
                  </a:lnTo>
                  <a:lnTo>
                    <a:pt x="411238" y="1151481"/>
                  </a:lnTo>
                  <a:lnTo>
                    <a:pt x="385872" y="1111410"/>
                  </a:lnTo>
                  <a:lnTo>
                    <a:pt x="352598" y="1077910"/>
                  </a:lnTo>
                  <a:lnTo>
                    <a:pt x="312710" y="1052269"/>
                  </a:lnTo>
                  <a:lnTo>
                    <a:pt x="267500" y="1035773"/>
                  </a:lnTo>
                  <a:lnTo>
                    <a:pt x="267500" y="52489"/>
                  </a:lnTo>
                  <a:lnTo>
                    <a:pt x="263375" y="32055"/>
                  </a:lnTo>
                  <a:lnTo>
                    <a:pt x="252128" y="15371"/>
                  </a:lnTo>
                  <a:lnTo>
                    <a:pt x="235444" y="4124"/>
                  </a:lnTo>
                  <a:lnTo>
                    <a:pt x="215010" y="0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" name="object 10" descr=""/>
          <p:cNvGrpSpPr/>
          <p:nvPr/>
        </p:nvGrpSpPr>
        <p:grpSpPr>
          <a:xfrm>
            <a:off x="8038217" y="3593835"/>
            <a:ext cx="1682114" cy="1370330"/>
            <a:chOff x="8038217" y="3593835"/>
            <a:chExt cx="1682114" cy="1370330"/>
          </a:xfrm>
        </p:grpSpPr>
        <p:sp>
          <p:nvSpPr>
            <p:cNvPr id="11" name="object 11" descr=""/>
            <p:cNvSpPr/>
            <p:nvPr/>
          </p:nvSpPr>
          <p:spPr>
            <a:xfrm>
              <a:off x="8372475" y="4750041"/>
              <a:ext cx="382270" cy="213995"/>
            </a:xfrm>
            <a:custGeom>
              <a:avLst/>
              <a:gdLst/>
              <a:ahLst/>
              <a:cxnLst/>
              <a:rect l="l" t="t" r="r" b="b"/>
              <a:pathLst>
                <a:path w="382270" h="213995">
                  <a:moveTo>
                    <a:pt x="42113" y="192697"/>
                  </a:moveTo>
                  <a:lnTo>
                    <a:pt x="40449" y="184505"/>
                  </a:lnTo>
                  <a:lnTo>
                    <a:pt x="35941" y="177812"/>
                  </a:lnTo>
                  <a:lnTo>
                    <a:pt x="29248" y="173304"/>
                  </a:lnTo>
                  <a:lnTo>
                    <a:pt x="21043" y="171640"/>
                  </a:lnTo>
                  <a:lnTo>
                    <a:pt x="12852" y="173304"/>
                  </a:lnTo>
                  <a:lnTo>
                    <a:pt x="6159" y="177812"/>
                  </a:lnTo>
                  <a:lnTo>
                    <a:pt x="1651" y="184505"/>
                  </a:lnTo>
                  <a:lnTo>
                    <a:pt x="0" y="192697"/>
                  </a:lnTo>
                  <a:lnTo>
                    <a:pt x="1651" y="200901"/>
                  </a:lnTo>
                  <a:lnTo>
                    <a:pt x="6159" y="207594"/>
                  </a:lnTo>
                  <a:lnTo>
                    <a:pt x="12852" y="212115"/>
                  </a:lnTo>
                  <a:lnTo>
                    <a:pt x="21043" y="213766"/>
                  </a:lnTo>
                  <a:lnTo>
                    <a:pt x="29248" y="212115"/>
                  </a:lnTo>
                  <a:lnTo>
                    <a:pt x="35941" y="207594"/>
                  </a:lnTo>
                  <a:lnTo>
                    <a:pt x="40449" y="200901"/>
                  </a:lnTo>
                  <a:lnTo>
                    <a:pt x="42113" y="192697"/>
                  </a:lnTo>
                  <a:close/>
                </a:path>
                <a:path w="382270" h="213995">
                  <a:moveTo>
                    <a:pt x="42113" y="106349"/>
                  </a:moveTo>
                  <a:lnTo>
                    <a:pt x="40449" y="98158"/>
                  </a:lnTo>
                  <a:lnTo>
                    <a:pt x="35941" y="91465"/>
                  </a:lnTo>
                  <a:lnTo>
                    <a:pt x="29248" y="86956"/>
                  </a:lnTo>
                  <a:lnTo>
                    <a:pt x="21043" y="85293"/>
                  </a:lnTo>
                  <a:lnTo>
                    <a:pt x="12852" y="86956"/>
                  </a:lnTo>
                  <a:lnTo>
                    <a:pt x="6159" y="91465"/>
                  </a:lnTo>
                  <a:lnTo>
                    <a:pt x="1651" y="98158"/>
                  </a:lnTo>
                  <a:lnTo>
                    <a:pt x="0" y="106349"/>
                  </a:lnTo>
                  <a:lnTo>
                    <a:pt x="1651" y="114554"/>
                  </a:lnTo>
                  <a:lnTo>
                    <a:pt x="6159" y="121246"/>
                  </a:lnTo>
                  <a:lnTo>
                    <a:pt x="12852" y="125768"/>
                  </a:lnTo>
                  <a:lnTo>
                    <a:pt x="21043" y="127419"/>
                  </a:lnTo>
                  <a:lnTo>
                    <a:pt x="29248" y="125768"/>
                  </a:lnTo>
                  <a:lnTo>
                    <a:pt x="35941" y="121246"/>
                  </a:lnTo>
                  <a:lnTo>
                    <a:pt x="40449" y="114554"/>
                  </a:lnTo>
                  <a:lnTo>
                    <a:pt x="42113" y="106349"/>
                  </a:lnTo>
                  <a:close/>
                </a:path>
                <a:path w="382270" h="213995">
                  <a:moveTo>
                    <a:pt x="42113" y="21056"/>
                  </a:moveTo>
                  <a:lnTo>
                    <a:pt x="40449" y="12865"/>
                  </a:lnTo>
                  <a:lnTo>
                    <a:pt x="35941" y="6159"/>
                  </a:lnTo>
                  <a:lnTo>
                    <a:pt x="29248" y="1651"/>
                  </a:lnTo>
                  <a:lnTo>
                    <a:pt x="21043" y="0"/>
                  </a:lnTo>
                  <a:lnTo>
                    <a:pt x="12852" y="1651"/>
                  </a:lnTo>
                  <a:lnTo>
                    <a:pt x="6159" y="6159"/>
                  </a:lnTo>
                  <a:lnTo>
                    <a:pt x="1651" y="12865"/>
                  </a:lnTo>
                  <a:lnTo>
                    <a:pt x="0" y="21056"/>
                  </a:lnTo>
                  <a:lnTo>
                    <a:pt x="1651" y="29248"/>
                  </a:lnTo>
                  <a:lnTo>
                    <a:pt x="6159" y="35953"/>
                  </a:lnTo>
                  <a:lnTo>
                    <a:pt x="12852" y="40462"/>
                  </a:lnTo>
                  <a:lnTo>
                    <a:pt x="21043" y="42125"/>
                  </a:lnTo>
                  <a:lnTo>
                    <a:pt x="29248" y="40462"/>
                  </a:lnTo>
                  <a:lnTo>
                    <a:pt x="35941" y="35953"/>
                  </a:lnTo>
                  <a:lnTo>
                    <a:pt x="40449" y="29248"/>
                  </a:lnTo>
                  <a:lnTo>
                    <a:pt x="42113" y="21056"/>
                  </a:lnTo>
                  <a:close/>
                </a:path>
                <a:path w="382270" h="213995">
                  <a:moveTo>
                    <a:pt x="211950" y="192697"/>
                  </a:moveTo>
                  <a:lnTo>
                    <a:pt x="210286" y="184505"/>
                  </a:lnTo>
                  <a:lnTo>
                    <a:pt x="205778" y="177812"/>
                  </a:lnTo>
                  <a:lnTo>
                    <a:pt x="199085" y="173304"/>
                  </a:lnTo>
                  <a:lnTo>
                    <a:pt x="190893" y="171640"/>
                  </a:lnTo>
                  <a:lnTo>
                    <a:pt x="182689" y="173304"/>
                  </a:lnTo>
                  <a:lnTo>
                    <a:pt x="175996" y="177812"/>
                  </a:lnTo>
                  <a:lnTo>
                    <a:pt x="171488" y="184505"/>
                  </a:lnTo>
                  <a:lnTo>
                    <a:pt x="169837" y="192697"/>
                  </a:lnTo>
                  <a:lnTo>
                    <a:pt x="171488" y="200901"/>
                  </a:lnTo>
                  <a:lnTo>
                    <a:pt x="175996" y="207594"/>
                  </a:lnTo>
                  <a:lnTo>
                    <a:pt x="182689" y="212115"/>
                  </a:lnTo>
                  <a:lnTo>
                    <a:pt x="190893" y="213766"/>
                  </a:lnTo>
                  <a:lnTo>
                    <a:pt x="199085" y="212115"/>
                  </a:lnTo>
                  <a:lnTo>
                    <a:pt x="205778" y="207594"/>
                  </a:lnTo>
                  <a:lnTo>
                    <a:pt x="210286" y="200901"/>
                  </a:lnTo>
                  <a:lnTo>
                    <a:pt x="211950" y="192697"/>
                  </a:lnTo>
                  <a:close/>
                </a:path>
                <a:path w="382270" h="213995">
                  <a:moveTo>
                    <a:pt x="211950" y="106349"/>
                  </a:moveTo>
                  <a:lnTo>
                    <a:pt x="210286" y="98158"/>
                  </a:lnTo>
                  <a:lnTo>
                    <a:pt x="205778" y="91465"/>
                  </a:lnTo>
                  <a:lnTo>
                    <a:pt x="199085" y="86956"/>
                  </a:lnTo>
                  <a:lnTo>
                    <a:pt x="190893" y="85293"/>
                  </a:lnTo>
                  <a:lnTo>
                    <a:pt x="182689" y="86956"/>
                  </a:lnTo>
                  <a:lnTo>
                    <a:pt x="175996" y="91465"/>
                  </a:lnTo>
                  <a:lnTo>
                    <a:pt x="171488" y="98158"/>
                  </a:lnTo>
                  <a:lnTo>
                    <a:pt x="169837" y="106349"/>
                  </a:lnTo>
                  <a:lnTo>
                    <a:pt x="171488" y="114554"/>
                  </a:lnTo>
                  <a:lnTo>
                    <a:pt x="175996" y="121246"/>
                  </a:lnTo>
                  <a:lnTo>
                    <a:pt x="182689" y="125768"/>
                  </a:lnTo>
                  <a:lnTo>
                    <a:pt x="190893" y="127419"/>
                  </a:lnTo>
                  <a:lnTo>
                    <a:pt x="199085" y="125768"/>
                  </a:lnTo>
                  <a:lnTo>
                    <a:pt x="205778" y="121246"/>
                  </a:lnTo>
                  <a:lnTo>
                    <a:pt x="210286" y="114554"/>
                  </a:lnTo>
                  <a:lnTo>
                    <a:pt x="211950" y="106349"/>
                  </a:lnTo>
                  <a:close/>
                </a:path>
                <a:path w="382270" h="213995">
                  <a:moveTo>
                    <a:pt x="211950" y="21056"/>
                  </a:moveTo>
                  <a:lnTo>
                    <a:pt x="210286" y="12865"/>
                  </a:lnTo>
                  <a:lnTo>
                    <a:pt x="205778" y="6159"/>
                  </a:lnTo>
                  <a:lnTo>
                    <a:pt x="199085" y="1651"/>
                  </a:lnTo>
                  <a:lnTo>
                    <a:pt x="190893" y="0"/>
                  </a:lnTo>
                  <a:lnTo>
                    <a:pt x="182689" y="1651"/>
                  </a:lnTo>
                  <a:lnTo>
                    <a:pt x="175996" y="6159"/>
                  </a:lnTo>
                  <a:lnTo>
                    <a:pt x="171488" y="12865"/>
                  </a:lnTo>
                  <a:lnTo>
                    <a:pt x="169837" y="21056"/>
                  </a:lnTo>
                  <a:lnTo>
                    <a:pt x="171488" y="29248"/>
                  </a:lnTo>
                  <a:lnTo>
                    <a:pt x="175996" y="35953"/>
                  </a:lnTo>
                  <a:lnTo>
                    <a:pt x="182689" y="40462"/>
                  </a:lnTo>
                  <a:lnTo>
                    <a:pt x="190893" y="42125"/>
                  </a:lnTo>
                  <a:lnTo>
                    <a:pt x="199085" y="40462"/>
                  </a:lnTo>
                  <a:lnTo>
                    <a:pt x="205778" y="35953"/>
                  </a:lnTo>
                  <a:lnTo>
                    <a:pt x="210286" y="29248"/>
                  </a:lnTo>
                  <a:lnTo>
                    <a:pt x="211950" y="21056"/>
                  </a:lnTo>
                  <a:close/>
                </a:path>
                <a:path w="382270" h="213995">
                  <a:moveTo>
                    <a:pt x="381787" y="192697"/>
                  </a:moveTo>
                  <a:lnTo>
                    <a:pt x="380136" y="184505"/>
                  </a:lnTo>
                  <a:lnTo>
                    <a:pt x="375615" y="177812"/>
                  </a:lnTo>
                  <a:lnTo>
                    <a:pt x="368922" y="173304"/>
                  </a:lnTo>
                  <a:lnTo>
                    <a:pt x="360718" y="171640"/>
                  </a:lnTo>
                  <a:lnTo>
                    <a:pt x="352526" y="173304"/>
                  </a:lnTo>
                  <a:lnTo>
                    <a:pt x="345846" y="177812"/>
                  </a:lnTo>
                  <a:lnTo>
                    <a:pt x="341325" y="184505"/>
                  </a:lnTo>
                  <a:lnTo>
                    <a:pt x="339674" y="192697"/>
                  </a:lnTo>
                  <a:lnTo>
                    <a:pt x="341325" y="200901"/>
                  </a:lnTo>
                  <a:lnTo>
                    <a:pt x="345846" y="207594"/>
                  </a:lnTo>
                  <a:lnTo>
                    <a:pt x="352526" y="212115"/>
                  </a:lnTo>
                  <a:lnTo>
                    <a:pt x="360718" y="213766"/>
                  </a:lnTo>
                  <a:lnTo>
                    <a:pt x="368922" y="212115"/>
                  </a:lnTo>
                  <a:lnTo>
                    <a:pt x="375615" y="207594"/>
                  </a:lnTo>
                  <a:lnTo>
                    <a:pt x="380136" y="200901"/>
                  </a:lnTo>
                  <a:lnTo>
                    <a:pt x="381787" y="192697"/>
                  </a:lnTo>
                  <a:close/>
                </a:path>
                <a:path w="382270" h="213995">
                  <a:moveTo>
                    <a:pt x="381787" y="106349"/>
                  </a:moveTo>
                  <a:lnTo>
                    <a:pt x="380136" y="98158"/>
                  </a:lnTo>
                  <a:lnTo>
                    <a:pt x="375615" y="91465"/>
                  </a:lnTo>
                  <a:lnTo>
                    <a:pt x="368922" y="86956"/>
                  </a:lnTo>
                  <a:lnTo>
                    <a:pt x="360718" y="85293"/>
                  </a:lnTo>
                  <a:lnTo>
                    <a:pt x="352526" y="86956"/>
                  </a:lnTo>
                  <a:lnTo>
                    <a:pt x="345846" y="91465"/>
                  </a:lnTo>
                  <a:lnTo>
                    <a:pt x="341325" y="98158"/>
                  </a:lnTo>
                  <a:lnTo>
                    <a:pt x="339674" y="106349"/>
                  </a:lnTo>
                  <a:lnTo>
                    <a:pt x="341325" y="114554"/>
                  </a:lnTo>
                  <a:lnTo>
                    <a:pt x="345846" y="121246"/>
                  </a:lnTo>
                  <a:lnTo>
                    <a:pt x="352526" y="125768"/>
                  </a:lnTo>
                  <a:lnTo>
                    <a:pt x="360718" y="127419"/>
                  </a:lnTo>
                  <a:lnTo>
                    <a:pt x="368922" y="125768"/>
                  </a:lnTo>
                  <a:lnTo>
                    <a:pt x="375615" y="121246"/>
                  </a:lnTo>
                  <a:lnTo>
                    <a:pt x="380136" y="114554"/>
                  </a:lnTo>
                  <a:lnTo>
                    <a:pt x="381787" y="106349"/>
                  </a:lnTo>
                  <a:close/>
                </a:path>
                <a:path w="382270" h="213995">
                  <a:moveTo>
                    <a:pt x="381787" y="21056"/>
                  </a:moveTo>
                  <a:lnTo>
                    <a:pt x="380136" y="12865"/>
                  </a:lnTo>
                  <a:lnTo>
                    <a:pt x="375615" y="6159"/>
                  </a:lnTo>
                  <a:lnTo>
                    <a:pt x="368922" y="1651"/>
                  </a:lnTo>
                  <a:lnTo>
                    <a:pt x="360718" y="0"/>
                  </a:lnTo>
                  <a:lnTo>
                    <a:pt x="352526" y="1651"/>
                  </a:lnTo>
                  <a:lnTo>
                    <a:pt x="345846" y="6159"/>
                  </a:lnTo>
                  <a:lnTo>
                    <a:pt x="341325" y="12865"/>
                  </a:lnTo>
                  <a:lnTo>
                    <a:pt x="339674" y="21056"/>
                  </a:lnTo>
                  <a:lnTo>
                    <a:pt x="341325" y="29248"/>
                  </a:lnTo>
                  <a:lnTo>
                    <a:pt x="345846" y="35953"/>
                  </a:lnTo>
                  <a:lnTo>
                    <a:pt x="352526" y="40462"/>
                  </a:lnTo>
                  <a:lnTo>
                    <a:pt x="360718" y="42125"/>
                  </a:lnTo>
                  <a:lnTo>
                    <a:pt x="368922" y="40462"/>
                  </a:lnTo>
                  <a:lnTo>
                    <a:pt x="375615" y="35953"/>
                  </a:lnTo>
                  <a:lnTo>
                    <a:pt x="380136" y="29248"/>
                  </a:lnTo>
                  <a:lnTo>
                    <a:pt x="381787" y="21056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8038217" y="3593835"/>
              <a:ext cx="1669414" cy="1105535"/>
            </a:xfrm>
            <a:custGeom>
              <a:avLst/>
              <a:gdLst/>
              <a:ahLst/>
              <a:cxnLst/>
              <a:rect l="l" t="t" r="r" b="b"/>
              <a:pathLst>
                <a:path w="1669415" h="1105535">
                  <a:moveTo>
                    <a:pt x="668676" y="0"/>
                  </a:moveTo>
                  <a:lnTo>
                    <a:pt x="594867" y="6388"/>
                  </a:lnTo>
                  <a:lnTo>
                    <a:pt x="523511" y="25717"/>
                  </a:lnTo>
                  <a:lnTo>
                    <a:pt x="456722" y="57445"/>
                  </a:lnTo>
                  <a:lnTo>
                    <a:pt x="396615" y="101034"/>
                  </a:lnTo>
                  <a:lnTo>
                    <a:pt x="345302" y="155941"/>
                  </a:lnTo>
                  <a:lnTo>
                    <a:pt x="323605" y="187471"/>
                  </a:lnTo>
                  <a:lnTo>
                    <a:pt x="304899" y="221629"/>
                  </a:lnTo>
                  <a:lnTo>
                    <a:pt x="289448" y="258346"/>
                  </a:lnTo>
                  <a:lnTo>
                    <a:pt x="277518" y="297556"/>
                  </a:lnTo>
                  <a:lnTo>
                    <a:pt x="269372" y="339191"/>
                  </a:lnTo>
                  <a:lnTo>
                    <a:pt x="265274" y="383183"/>
                  </a:lnTo>
                  <a:lnTo>
                    <a:pt x="225168" y="396485"/>
                  </a:lnTo>
                  <a:lnTo>
                    <a:pt x="188467" y="413071"/>
                  </a:lnTo>
                  <a:lnTo>
                    <a:pt x="155136" y="432669"/>
                  </a:lnTo>
                  <a:lnTo>
                    <a:pt x="98455" y="479810"/>
                  </a:lnTo>
                  <a:lnTo>
                    <a:pt x="54864" y="535725"/>
                  </a:lnTo>
                  <a:lnTo>
                    <a:pt x="24099" y="598230"/>
                  </a:lnTo>
                  <a:lnTo>
                    <a:pt x="5898" y="665143"/>
                  </a:lnTo>
                  <a:lnTo>
                    <a:pt x="0" y="734280"/>
                  </a:lnTo>
                  <a:lnTo>
                    <a:pt x="1581" y="769001"/>
                  </a:lnTo>
                  <a:lnTo>
                    <a:pt x="13642" y="837382"/>
                  </a:lnTo>
                  <a:lnTo>
                    <a:pt x="37348" y="902530"/>
                  </a:lnTo>
                  <a:lnTo>
                    <a:pt x="72437" y="962263"/>
                  </a:lnTo>
                  <a:lnTo>
                    <a:pt x="118646" y="1014397"/>
                  </a:lnTo>
                  <a:lnTo>
                    <a:pt x="175712" y="1056749"/>
                  </a:lnTo>
                  <a:lnTo>
                    <a:pt x="243373" y="1087137"/>
                  </a:lnTo>
                  <a:lnTo>
                    <a:pt x="281095" y="1097161"/>
                  </a:lnTo>
                  <a:lnTo>
                    <a:pt x="321367" y="1103376"/>
                  </a:lnTo>
                  <a:lnTo>
                    <a:pt x="364156" y="1105509"/>
                  </a:lnTo>
                  <a:lnTo>
                    <a:pt x="1370275" y="1105509"/>
                  </a:lnTo>
                  <a:lnTo>
                    <a:pt x="1413058" y="1102848"/>
                  </a:lnTo>
                  <a:lnTo>
                    <a:pt x="1452758" y="1095150"/>
                  </a:lnTo>
                  <a:lnTo>
                    <a:pt x="1489317" y="1082838"/>
                  </a:lnTo>
                  <a:lnTo>
                    <a:pt x="1552773" y="1046069"/>
                  </a:lnTo>
                  <a:lnTo>
                    <a:pt x="1602948" y="995933"/>
                  </a:lnTo>
                  <a:lnTo>
                    <a:pt x="1639368" y="935823"/>
                  </a:lnTo>
                  <a:lnTo>
                    <a:pt x="1661556" y="869131"/>
                  </a:lnTo>
                  <a:lnTo>
                    <a:pt x="1669036" y="799250"/>
                  </a:lnTo>
                  <a:lnTo>
                    <a:pt x="1667111" y="764174"/>
                  </a:lnTo>
                  <a:lnTo>
                    <a:pt x="1651637" y="695869"/>
                  </a:lnTo>
                  <a:lnTo>
                    <a:pt x="1620265" y="632856"/>
                  </a:lnTo>
                  <a:lnTo>
                    <a:pt x="1572519" y="578527"/>
                  </a:lnTo>
                  <a:lnTo>
                    <a:pt x="1507923" y="536275"/>
                  </a:lnTo>
                  <a:lnTo>
                    <a:pt x="1469246" y="520737"/>
                  </a:lnTo>
                  <a:lnTo>
                    <a:pt x="1464616" y="473659"/>
                  </a:lnTo>
                  <a:lnTo>
                    <a:pt x="1454427" y="428910"/>
                  </a:lnTo>
                  <a:lnTo>
                    <a:pt x="1439086" y="386758"/>
                  </a:lnTo>
                  <a:lnTo>
                    <a:pt x="1418998" y="347471"/>
                  </a:lnTo>
                  <a:lnTo>
                    <a:pt x="1394568" y="311317"/>
                  </a:lnTo>
                  <a:lnTo>
                    <a:pt x="1366200" y="278565"/>
                  </a:lnTo>
                  <a:lnTo>
                    <a:pt x="1334299" y="249481"/>
                  </a:lnTo>
                  <a:lnTo>
                    <a:pt x="1299272" y="224334"/>
                  </a:lnTo>
                  <a:lnTo>
                    <a:pt x="1261522" y="203392"/>
                  </a:lnTo>
                  <a:lnTo>
                    <a:pt x="1221455" y="186923"/>
                  </a:lnTo>
                  <a:lnTo>
                    <a:pt x="1179476" y="175195"/>
                  </a:lnTo>
                  <a:lnTo>
                    <a:pt x="1135990" y="168475"/>
                  </a:lnTo>
                  <a:lnTo>
                    <a:pt x="1091402" y="167033"/>
                  </a:lnTo>
                  <a:lnTo>
                    <a:pt x="1046117" y="171135"/>
                  </a:lnTo>
                  <a:lnTo>
                    <a:pt x="1000540" y="181050"/>
                  </a:lnTo>
                  <a:lnTo>
                    <a:pt x="974502" y="145857"/>
                  </a:lnTo>
                  <a:lnTo>
                    <a:pt x="946171" y="114641"/>
                  </a:lnTo>
                  <a:lnTo>
                    <a:pt x="915812" y="87335"/>
                  </a:lnTo>
                  <a:lnTo>
                    <a:pt x="883687" y="63871"/>
                  </a:lnTo>
                  <a:lnTo>
                    <a:pt x="850062" y="44182"/>
                  </a:lnTo>
                  <a:lnTo>
                    <a:pt x="815200" y="28201"/>
                  </a:lnTo>
                  <a:lnTo>
                    <a:pt x="742825" y="7090"/>
                  </a:lnTo>
                  <a:lnTo>
                    <a:pt x="705841" y="1826"/>
                  </a:lnTo>
                  <a:lnTo>
                    <a:pt x="668676" y="0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8370465" y="3767467"/>
              <a:ext cx="320040" cy="932180"/>
            </a:xfrm>
            <a:custGeom>
              <a:avLst/>
              <a:gdLst/>
              <a:ahLst/>
              <a:cxnLst/>
              <a:rect l="l" t="t" r="r" b="b"/>
              <a:pathLst>
                <a:path w="320040" h="932179">
                  <a:moveTo>
                    <a:pt x="319828" y="931875"/>
                  </a:moveTo>
                  <a:lnTo>
                    <a:pt x="273095" y="896812"/>
                  </a:lnTo>
                  <a:lnTo>
                    <a:pt x="240563" y="866610"/>
                  </a:lnTo>
                  <a:lnTo>
                    <a:pt x="210400" y="833712"/>
                  </a:lnTo>
                  <a:lnTo>
                    <a:pt x="182544" y="798253"/>
                  </a:lnTo>
                  <a:lnTo>
                    <a:pt x="156935" y="760370"/>
                  </a:lnTo>
                  <a:lnTo>
                    <a:pt x="133511" y="720199"/>
                  </a:lnTo>
                  <a:lnTo>
                    <a:pt x="112210" y="677876"/>
                  </a:lnTo>
                  <a:lnTo>
                    <a:pt x="92971" y="633537"/>
                  </a:lnTo>
                  <a:lnTo>
                    <a:pt x="75733" y="587317"/>
                  </a:lnTo>
                  <a:lnTo>
                    <a:pt x="60434" y="539354"/>
                  </a:lnTo>
                  <a:lnTo>
                    <a:pt x="47012" y="489783"/>
                  </a:lnTo>
                  <a:lnTo>
                    <a:pt x="35406" y="438741"/>
                  </a:lnTo>
                  <a:lnTo>
                    <a:pt x="25554" y="386362"/>
                  </a:lnTo>
                  <a:lnTo>
                    <a:pt x="17396" y="332784"/>
                  </a:lnTo>
                  <a:lnTo>
                    <a:pt x="10870" y="278143"/>
                  </a:lnTo>
                  <a:lnTo>
                    <a:pt x="5913" y="222574"/>
                  </a:lnTo>
                  <a:lnTo>
                    <a:pt x="2465" y="166213"/>
                  </a:lnTo>
                  <a:lnTo>
                    <a:pt x="465" y="109197"/>
                  </a:lnTo>
                  <a:lnTo>
                    <a:pt x="0" y="57588"/>
                  </a:lnTo>
                  <a:lnTo>
                    <a:pt x="917" y="5559"/>
                  </a:lnTo>
                  <a:lnTo>
                    <a:pt x="1159" y="0"/>
                  </a:lnTo>
                </a:path>
              </a:pathLst>
            </a:custGeom>
            <a:ln w="26365">
              <a:solidFill>
                <a:srgbClr val="2A2A2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8829756" y="3622931"/>
              <a:ext cx="877569" cy="777875"/>
            </a:xfrm>
            <a:custGeom>
              <a:avLst/>
              <a:gdLst/>
              <a:ahLst/>
              <a:cxnLst/>
              <a:rect l="l" t="t" r="r" b="b"/>
              <a:pathLst>
                <a:path w="877570" h="777875">
                  <a:moveTo>
                    <a:pt x="877102" y="777645"/>
                  </a:moveTo>
                  <a:lnTo>
                    <a:pt x="791044" y="759151"/>
                  </a:lnTo>
                  <a:lnTo>
                    <a:pt x="741715" y="752816"/>
                  </a:lnTo>
                  <a:lnTo>
                    <a:pt x="692852" y="748855"/>
                  </a:lnTo>
                  <a:lnTo>
                    <a:pt x="644562" y="746729"/>
                  </a:lnTo>
                  <a:lnTo>
                    <a:pt x="596955" y="745900"/>
                  </a:lnTo>
                  <a:lnTo>
                    <a:pt x="550140" y="745830"/>
                  </a:lnTo>
                  <a:lnTo>
                    <a:pt x="504225" y="745981"/>
                  </a:lnTo>
                  <a:lnTo>
                    <a:pt x="459320" y="745815"/>
                  </a:lnTo>
                  <a:lnTo>
                    <a:pt x="415533" y="744794"/>
                  </a:lnTo>
                  <a:lnTo>
                    <a:pt x="372973" y="742381"/>
                  </a:lnTo>
                  <a:lnTo>
                    <a:pt x="331749" y="738036"/>
                  </a:lnTo>
                  <a:lnTo>
                    <a:pt x="291970" y="731222"/>
                  </a:lnTo>
                  <a:lnTo>
                    <a:pt x="253745" y="721401"/>
                  </a:lnTo>
                  <a:lnTo>
                    <a:pt x="217182" y="708035"/>
                  </a:lnTo>
                  <a:lnTo>
                    <a:pt x="182391" y="690586"/>
                  </a:lnTo>
                  <a:lnTo>
                    <a:pt x="149480" y="668515"/>
                  </a:lnTo>
                  <a:lnTo>
                    <a:pt x="118559" y="641285"/>
                  </a:lnTo>
                  <a:lnTo>
                    <a:pt x="90987" y="609836"/>
                  </a:lnTo>
                  <a:lnTo>
                    <a:pt x="67586" y="575306"/>
                  </a:lnTo>
                  <a:lnTo>
                    <a:pt x="48113" y="537898"/>
                  </a:lnTo>
                  <a:lnTo>
                    <a:pt x="32321" y="497812"/>
                  </a:lnTo>
                  <a:lnTo>
                    <a:pt x="19966" y="455250"/>
                  </a:lnTo>
                  <a:lnTo>
                    <a:pt x="10801" y="410414"/>
                  </a:lnTo>
                  <a:lnTo>
                    <a:pt x="4582" y="363504"/>
                  </a:lnTo>
                  <a:lnTo>
                    <a:pt x="1063" y="314723"/>
                  </a:lnTo>
                  <a:lnTo>
                    <a:pt x="0" y="264272"/>
                  </a:lnTo>
                  <a:lnTo>
                    <a:pt x="1145" y="212352"/>
                  </a:lnTo>
                  <a:lnTo>
                    <a:pt x="4256" y="159166"/>
                  </a:lnTo>
                  <a:lnTo>
                    <a:pt x="9085" y="104913"/>
                  </a:lnTo>
                  <a:lnTo>
                    <a:pt x="14795" y="58048"/>
                  </a:lnTo>
                  <a:lnTo>
                    <a:pt x="22390" y="10353"/>
                  </a:lnTo>
                  <a:lnTo>
                    <a:pt x="24414" y="0"/>
                  </a:lnTo>
                </a:path>
              </a:pathLst>
            </a:custGeom>
            <a:ln w="26365">
              <a:solidFill>
                <a:srgbClr val="2A2A2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9212910" y="3768833"/>
              <a:ext cx="273050" cy="234950"/>
            </a:xfrm>
            <a:custGeom>
              <a:avLst/>
              <a:gdLst/>
              <a:ahLst/>
              <a:cxnLst/>
              <a:rect l="l" t="t" r="r" b="b"/>
              <a:pathLst>
                <a:path w="273050" h="234950">
                  <a:moveTo>
                    <a:pt x="272801" y="234897"/>
                  </a:moveTo>
                  <a:lnTo>
                    <a:pt x="196348" y="219116"/>
                  </a:lnTo>
                  <a:lnTo>
                    <a:pt x="151233" y="204052"/>
                  </a:lnTo>
                  <a:lnTo>
                    <a:pt x="109899" y="185104"/>
                  </a:lnTo>
                  <a:lnTo>
                    <a:pt x="73486" y="162145"/>
                  </a:lnTo>
                  <a:lnTo>
                    <a:pt x="43136" y="135049"/>
                  </a:lnTo>
                  <a:lnTo>
                    <a:pt x="19989" y="103689"/>
                  </a:lnTo>
                  <a:lnTo>
                    <a:pt x="5188" y="67937"/>
                  </a:lnTo>
                  <a:lnTo>
                    <a:pt x="0" y="26765"/>
                  </a:lnTo>
                  <a:lnTo>
                    <a:pt x="2650" y="6076"/>
                  </a:lnTo>
                </a:path>
                <a:path w="273050" h="234950">
                  <a:moveTo>
                    <a:pt x="2650" y="6076"/>
                  </a:moveTo>
                  <a:lnTo>
                    <a:pt x="3428" y="0"/>
                  </a:lnTo>
                </a:path>
              </a:pathLst>
            </a:custGeom>
            <a:ln w="26365">
              <a:solidFill>
                <a:srgbClr val="2A2A2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 descr=""/>
          <p:cNvSpPr/>
          <p:nvPr/>
        </p:nvSpPr>
        <p:spPr>
          <a:xfrm>
            <a:off x="8372475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07"/>
                </a:lnTo>
                <a:lnTo>
                  <a:pt x="21043" y="338556"/>
                </a:lnTo>
                <a:lnTo>
                  <a:pt x="12852" y="340207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71"/>
                </a:lnTo>
                <a:lnTo>
                  <a:pt x="21043" y="294335"/>
                </a:lnTo>
                <a:lnTo>
                  <a:pt x="29248" y="292671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49" y="179781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/>
          <p:nvPr/>
        </p:nvSpPr>
        <p:spPr>
          <a:xfrm>
            <a:off x="8542312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07"/>
                </a:lnTo>
                <a:lnTo>
                  <a:pt x="21056" y="338556"/>
                </a:lnTo>
                <a:lnTo>
                  <a:pt x="12852" y="340207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71"/>
                </a:lnTo>
                <a:lnTo>
                  <a:pt x="21056" y="294335"/>
                </a:lnTo>
                <a:lnTo>
                  <a:pt x="29248" y="292671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49" y="179781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/>
          <p:nvPr/>
        </p:nvSpPr>
        <p:spPr>
          <a:xfrm>
            <a:off x="8712149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28"/>
                </a:lnTo>
                <a:lnTo>
                  <a:pt x="29248" y="340207"/>
                </a:lnTo>
                <a:lnTo>
                  <a:pt x="21043" y="338556"/>
                </a:lnTo>
                <a:lnTo>
                  <a:pt x="12852" y="340207"/>
                </a:lnTo>
                <a:lnTo>
                  <a:pt x="6172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72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72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72" y="288163"/>
                </a:lnTo>
                <a:lnTo>
                  <a:pt x="12852" y="292671"/>
                </a:lnTo>
                <a:lnTo>
                  <a:pt x="21043" y="294335"/>
                </a:lnTo>
                <a:lnTo>
                  <a:pt x="29248" y="292671"/>
                </a:lnTo>
                <a:lnTo>
                  <a:pt x="35941" y="288163"/>
                </a:lnTo>
                <a:lnTo>
                  <a:pt x="40462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62" y="179781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72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72" y="202869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62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72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72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62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/>
          <p:nvPr/>
        </p:nvSpPr>
        <p:spPr>
          <a:xfrm>
            <a:off x="8881986" y="4750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697"/>
                </a:moveTo>
                <a:lnTo>
                  <a:pt x="40449" y="184505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56" y="171640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05"/>
                </a:lnTo>
                <a:lnTo>
                  <a:pt x="0" y="192697"/>
                </a:lnTo>
                <a:lnTo>
                  <a:pt x="1651" y="200901"/>
                </a:lnTo>
                <a:lnTo>
                  <a:pt x="6159" y="207594"/>
                </a:lnTo>
                <a:lnTo>
                  <a:pt x="12852" y="212115"/>
                </a:lnTo>
                <a:lnTo>
                  <a:pt x="21056" y="213766"/>
                </a:lnTo>
                <a:lnTo>
                  <a:pt x="29248" y="212115"/>
                </a:lnTo>
                <a:lnTo>
                  <a:pt x="35941" y="207594"/>
                </a:lnTo>
                <a:lnTo>
                  <a:pt x="40449" y="200901"/>
                </a:lnTo>
                <a:lnTo>
                  <a:pt x="42113" y="192697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59"/>
                </a:lnTo>
                <a:lnTo>
                  <a:pt x="29248" y="1651"/>
                </a:lnTo>
                <a:lnTo>
                  <a:pt x="21056" y="0"/>
                </a:lnTo>
                <a:lnTo>
                  <a:pt x="12852" y="1651"/>
                </a:lnTo>
                <a:lnTo>
                  <a:pt x="6159" y="6159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/>
          <p:nvPr/>
        </p:nvSpPr>
        <p:spPr>
          <a:xfrm>
            <a:off x="8881986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07"/>
                </a:lnTo>
                <a:lnTo>
                  <a:pt x="21056" y="338556"/>
                </a:lnTo>
                <a:lnTo>
                  <a:pt x="12852" y="340207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71"/>
                </a:lnTo>
                <a:lnTo>
                  <a:pt x="21056" y="294335"/>
                </a:lnTo>
                <a:lnTo>
                  <a:pt x="29248" y="292671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49" y="179781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/>
          <p:nvPr/>
        </p:nvSpPr>
        <p:spPr>
          <a:xfrm>
            <a:off x="9051836" y="4750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697"/>
                </a:moveTo>
                <a:lnTo>
                  <a:pt x="40449" y="184505"/>
                </a:lnTo>
                <a:lnTo>
                  <a:pt x="35941" y="177812"/>
                </a:lnTo>
                <a:lnTo>
                  <a:pt x="29235" y="173304"/>
                </a:lnTo>
                <a:lnTo>
                  <a:pt x="21043" y="171640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05"/>
                </a:lnTo>
                <a:lnTo>
                  <a:pt x="0" y="192697"/>
                </a:lnTo>
                <a:lnTo>
                  <a:pt x="1651" y="200901"/>
                </a:lnTo>
                <a:lnTo>
                  <a:pt x="6159" y="207594"/>
                </a:lnTo>
                <a:lnTo>
                  <a:pt x="12852" y="212115"/>
                </a:lnTo>
                <a:lnTo>
                  <a:pt x="21043" y="213766"/>
                </a:lnTo>
                <a:lnTo>
                  <a:pt x="29235" y="212115"/>
                </a:lnTo>
                <a:lnTo>
                  <a:pt x="35941" y="207594"/>
                </a:lnTo>
                <a:lnTo>
                  <a:pt x="40449" y="200901"/>
                </a:lnTo>
                <a:lnTo>
                  <a:pt x="42113" y="192697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59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59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/>
          <p:nvPr/>
        </p:nvSpPr>
        <p:spPr>
          <a:xfrm>
            <a:off x="9051836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35" y="340207"/>
                </a:lnTo>
                <a:lnTo>
                  <a:pt x="21043" y="338556"/>
                </a:lnTo>
                <a:lnTo>
                  <a:pt x="12852" y="340207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35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71"/>
                </a:lnTo>
                <a:lnTo>
                  <a:pt x="21043" y="294335"/>
                </a:lnTo>
                <a:lnTo>
                  <a:pt x="29235" y="292671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49" y="179781"/>
                </a:lnTo>
                <a:lnTo>
                  <a:pt x="35941" y="173075"/>
                </a:lnTo>
                <a:lnTo>
                  <a:pt x="29235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35" y="207378"/>
                </a:lnTo>
                <a:lnTo>
                  <a:pt x="35941" y="202869"/>
                </a:lnTo>
                <a:lnTo>
                  <a:pt x="40449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35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35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/>
          <p:nvPr/>
        </p:nvSpPr>
        <p:spPr>
          <a:xfrm>
            <a:off x="9221661" y="4750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697"/>
                </a:moveTo>
                <a:lnTo>
                  <a:pt x="40462" y="184505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56" y="171640"/>
                </a:lnTo>
                <a:lnTo>
                  <a:pt x="12865" y="173304"/>
                </a:lnTo>
                <a:lnTo>
                  <a:pt x="6172" y="177812"/>
                </a:lnTo>
                <a:lnTo>
                  <a:pt x="1651" y="184505"/>
                </a:lnTo>
                <a:lnTo>
                  <a:pt x="0" y="192697"/>
                </a:lnTo>
                <a:lnTo>
                  <a:pt x="1651" y="200901"/>
                </a:lnTo>
                <a:lnTo>
                  <a:pt x="6172" y="207594"/>
                </a:lnTo>
                <a:lnTo>
                  <a:pt x="12865" y="212115"/>
                </a:lnTo>
                <a:lnTo>
                  <a:pt x="21056" y="213766"/>
                </a:lnTo>
                <a:lnTo>
                  <a:pt x="29248" y="212115"/>
                </a:lnTo>
                <a:lnTo>
                  <a:pt x="35941" y="207594"/>
                </a:lnTo>
                <a:lnTo>
                  <a:pt x="40462" y="200901"/>
                </a:lnTo>
                <a:lnTo>
                  <a:pt x="42113" y="192697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62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65" y="86956"/>
                </a:lnTo>
                <a:lnTo>
                  <a:pt x="6172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72" y="121246"/>
                </a:lnTo>
                <a:lnTo>
                  <a:pt x="12865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62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62" y="12865"/>
                </a:lnTo>
                <a:lnTo>
                  <a:pt x="35941" y="6159"/>
                </a:lnTo>
                <a:lnTo>
                  <a:pt x="29248" y="1651"/>
                </a:lnTo>
                <a:lnTo>
                  <a:pt x="21056" y="0"/>
                </a:lnTo>
                <a:lnTo>
                  <a:pt x="12865" y="1651"/>
                </a:lnTo>
                <a:lnTo>
                  <a:pt x="6172" y="6159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72" y="35953"/>
                </a:lnTo>
                <a:lnTo>
                  <a:pt x="12865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62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 descr=""/>
          <p:cNvSpPr/>
          <p:nvPr/>
        </p:nvSpPr>
        <p:spPr>
          <a:xfrm>
            <a:off x="9221661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28"/>
                </a:lnTo>
                <a:lnTo>
                  <a:pt x="29248" y="340207"/>
                </a:lnTo>
                <a:lnTo>
                  <a:pt x="21056" y="338556"/>
                </a:lnTo>
                <a:lnTo>
                  <a:pt x="12865" y="340207"/>
                </a:lnTo>
                <a:lnTo>
                  <a:pt x="6172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72" y="374510"/>
                </a:lnTo>
                <a:lnTo>
                  <a:pt x="12865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65" y="253860"/>
                </a:lnTo>
                <a:lnTo>
                  <a:pt x="6172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72" y="288163"/>
                </a:lnTo>
                <a:lnTo>
                  <a:pt x="12865" y="292671"/>
                </a:lnTo>
                <a:lnTo>
                  <a:pt x="21056" y="294335"/>
                </a:lnTo>
                <a:lnTo>
                  <a:pt x="29248" y="292671"/>
                </a:lnTo>
                <a:lnTo>
                  <a:pt x="35941" y="288163"/>
                </a:lnTo>
                <a:lnTo>
                  <a:pt x="40462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62" y="179781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65" y="168567"/>
                </a:lnTo>
                <a:lnTo>
                  <a:pt x="6172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72" y="202869"/>
                </a:lnTo>
                <a:lnTo>
                  <a:pt x="12865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62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65" y="84328"/>
                </a:lnTo>
                <a:lnTo>
                  <a:pt x="6172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72" y="118618"/>
                </a:lnTo>
                <a:lnTo>
                  <a:pt x="12865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62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65" y="1663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53"/>
                </a:lnTo>
                <a:lnTo>
                  <a:pt x="12865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 descr=""/>
          <p:cNvSpPr/>
          <p:nvPr/>
        </p:nvSpPr>
        <p:spPr>
          <a:xfrm>
            <a:off x="9391510" y="4750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697"/>
                </a:moveTo>
                <a:lnTo>
                  <a:pt x="40449" y="184505"/>
                </a:lnTo>
                <a:lnTo>
                  <a:pt x="35941" y="177812"/>
                </a:lnTo>
                <a:lnTo>
                  <a:pt x="29235" y="173304"/>
                </a:lnTo>
                <a:lnTo>
                  <a:pt x="21043" y="171640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05"/>
                </a:lnTo>
                <a:lnTo>
                  <a:pt x="0" y="192697"/>
                </a:lnTo>
                <a:lnTo>
                  <a:pt x="1651" y="200901"/>
                </a:lnTo>
                <a:lnTo>
                  <a:pt x="6159" y="207594"/>
                </a:lnTo>
                <a:lnTo>
                  <a:pt x="12852" y="212115"/>
                </a:lnTo>
                <a:lnTo>
                  <a:pt x="21043" y="213766"/>
                </a:lnTo>
                <a:lnTo>
                  <a:pt x="29235" y="212115"/>
                </a:lnTo>
                <a:lnTo>
                  <a:pt x="35941" y="207594"/>
                </a:lnTo>
                <a:lnTo>
                  <a:pt x="40449" y="200901"/>
                </a:lnTo>
                <a:lnTo>
                  <a:pt x="42113" y="192697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59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59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 descr=""/>
          <p:cNvSpPr/>
          <p:nvPr/>
        </p:nvSpPr>
        <p:spPr>
          <a:xfrm>
            <a:off x="9391510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35" y="340207"/>
                </a:lnTo>
                <a:lnTo>
                  <a:pt x="21043" y="338556"/>
                </a:lnTo>
                <a:lnTo>
                  <a:pt x="12852" y="340207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35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71"/>
                </a:lnTo>
                <a:lnTo>
                  <a:pt x="21043" y="294335"/>
                </a:lnTo>
                <a:lnTo>
                  <a:pt x="29235" y="292671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49" y="179781"/>
                </a:lnTo>
                <a:lnTo>
                  <a:pt x="35941" y="173075"/>
                </a:lnTo>
                <a:lnTo>
                  <a:pt x="29235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35" y="207378"/>
                </a:lnTo>
                <a:lnTo>
                  <a:pt x="35941" y="202869"/>
                </a:lnTo>
                <a:lnTo>
                  <a:pt x="40449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35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35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/>
          <p:nvPr/>
        </p:nvSpPr>
        <p:spPr>
          <a:xfrm>
            <a:off x="8372475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49" y="184518"/>
                </a:lnTo>
                <a:lnTo>
                  <a:pt x="35941" y="177825"/>
                </a:lnTo>
                <a:lnTo>
                  <a:pt x="29248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49" y="98171"/>
                </a:lnTo>
                <a:lnTo>
                  <a:pt x="35941" y="91465"/>
                </a:lnTo>
                <a:lnTo>
                  <a:pt x="29248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59" y="121259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48" y="125768"/>
                </a:lnTo>
                <a:lnTo>
                  <a:pt x="35941" y="121259"/>
                </a:lnTo>
                <a:lnTo>
                  <a:pt x="40449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/>
          <p:nvPr/>
        </p:nvSpPr>
        <p:spPr>
          <a:xfrm>
            <a:off x="8372475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16"/>
                </a:lnTo>
                <a:lnTo>
                  <a:pt x="29248" y="340207"/>
                </a:lnTo>
                <a:lnTo>
                  <a:pt x="21043" y="338543"/>
                </a:lnTo>
                <a:lnTo>
                  <a:pt x="12852" y="340207"/>
                </a:lnTo>
                <a:lnTo>
                  <a:pt x="6159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61"/>
                </a:lnTo>
                <a:lnTo>
                  <a:pt x="35941" y="258368"/>
                </a:lnTo>
                <a:lnTo>
                  <a:pt x="29248" y="253860"/>
                </a:lnTo>
                <a:lnTo>
                  <a:pt x="21043" y="252196"/>
                </a:lnTo>
                <a:lnTo>
                  <a:pt x="12852" y="253860"/>
                </a:lnTo>
                <a:lnTo>
                  <a:pt x="6159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59" y="288150"/>
                </a:lnTo>
                <a:lnTo>
                  <a:pt x="12852" y="292671"/>
                </a:lnTo>
                <a:lnTo>
                  <a:pt x="21043" y="294322"/>
                </a:lnTo>
                <a:lnTo>
                  <a:pt x="29248" y="292671"/>
                </a:lnTo>
                <a:lnTo>
                  <a:pt x="35941" y="288150"/>
                </a:lnTo>
                <a:lnTo>
                  <a:pt x="40449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49" y="179768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59" y="202857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48" y="207378"/>
                </a:lnTo>
                <a:lnTo>
                  <a:pt x="35941" y="202857"/>
                </a:lnTo>
                <a:lnTo>
                  <a:pt x="40449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23"/>
                </a:lnTo>
                <a:lnTo>
                  <a:pt x="29248" y="84315"/>
                </a:lnTo>
                <a:lnTo>
                  <a:pt x="21043" y="82651"/>
                </a:lnTo>
                <a:lnTo>
                  <a:pt x="12852" y="84315"/>
                </a:lnTo>
                <a:lnTo>
                  <a:pt x="6159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59" y="118618"/>
                </a:lnTo>
                <a:lnTo>
                  <a:pt x="12852" y="123126"/>
                </a:lnTo>
                <a:lnTo>
                  <a:pt x="21043" y="124777"/>
                </a:lnTo>
                <a:lnTo>
                  <a:pt x="29248" y="123126"/>
                </a:lnTo>
                <a:lnTo>
                  <a:pt x="35941" y="118618"/>
                </a:lnTo>
                <a:lnTo>
                  <a:pt x="40449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 descr=""/>
          <p:cNvSpPr/>
          <p:nvPr/>
        </p:nvSpPr>
        <p:spPr>
          <a:xfrm>
            <a:off x="8542312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49" y="184518"/>
                </a:lnTo>
                <a:lnTo>
                  <a:pt x="35941" y="177825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52" y="173304"/>
                </a:lnTo>
                <a:lnTo>
                  <a:pt x="6159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49" y="98171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59" y="121259"/>
                </a:lnTo>
                <a:lnTo>
                  <a:pt x="12852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59"/>
                </a:lnTo>
                <a:lnTo>
                  <a:pt x="40449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 descr=""/>
          <p:cNvSpPr/>
          <p:nvPr/>
        </p:nvSpPr>
        <p:spPr>
          <a:xfrm>
            <a:off x="8542312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16"/>
                </a:lnTo>
                <a:lnTo>
                  <a:pt x="29248" y="340207"/>
                </a:lnTo>
                <a:lnTo>
                  <a:pt x="21056" y="338543"/>
                </a:lnTo>
                <a:lnTo>
                  <a:pt x="12852" y="340207"/>
                </a:lnTo>
                <a:lnTo>
                  <a:pt x="6159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61"/>
                </a:lnTo>
                <a:lnTo>
                  <a:pt x="35941" y="258368"/>
                </a:lnTo>
                <a:lnTo>
                  <a:pt x="29248" y="253860"/>
                </a:lnTo>
                <a:lnTo>
                  <a:pt x="21056" y="252196"/>
                </a:lnTo>
                <a:lnTo>
                  <a:pt x="12852" y="253860"/>
                </a:lnTo>
                <a:lnTo>
                  <a:pt x="6159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59" y="288150"/>
                </a:lnTo>
                <a:lnTo>
                  <a:pt x="12852" y="292671"/>
                </a:lnTo>
                <a:lnTo>
                  <a:pt x="21056" y="294322"/>
                </a:lnTo>
                <a:lnTo>
                  <a:pt x="29248" y="292671"/>
                </a:lnTo>
                <a:lnTo>
                  <a:pt x="35941" y="288150"/>
                </a:lnTo>
                <a:lnTo>
                  <a:pt x="40449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49" y="179768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59" y="202857"/>
                </a:lnTo>
                <a:lnTo>
                  <a:pt x="12852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57"/>
                </a:lnTo>
                <a:lnTo>
                  <a:pt x="40449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23"/>
                </a:lnTo>
                <a:lnTo>
                  <a:pt x="29248" y="84315"/>
                </a:lnTo>
                <a:lnTo>
                  <a:pt x="21056" y="82651"/>
                </a:lnTo>
                <a:lnTo>
                  <a:pt x="12852" y="84315"/>
                </a:lnTo>
                <a:lnTo>
                  <a:pt x="6159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59" y="118618"/>
                </a:lnTo>
                <a:lnTo>
                  <a:pt x="12852" y="123126"/>
                </a:lnTo>
                <a:lnTo>
                  <a:pt x="21056" y="124777"/>
                </a:lnTo>
                <a:lnTo>
                  <a:pt x="29248" y="123126"/>
                </a:lnTo>
                <a:lnTo>
                  <a:pt x="35941" y="118618"/>
                </a:lnTo>
                <a:lnTo>
                  <a:pt x="40449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 descr=""/>
          <p:cNvSpPr/>
          <p:nvPr/>
        </p:nvSpPr>
        <p:spPr>
          <a:xfrm>
            <a:off x="8712149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62" y="184518"/>
                </a:lnTo>
                <a:lnTo>
                  <a:pt x="35941" y="177825"/>
                </a:lnTo>
                <a:lnTo>
                  <a:pt x="29248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72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72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62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62" y="98171"/>
                </a:lnTo>
                <a:lnTo>
                  <a:pt x="35941" y="91465"/>
                </a:lnTo>
                <a:lnTo>
                  <a:pt x="29248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72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72" y="121259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48" y="125768"/>
                </a:lnTo>
                <a:lnTo>
                  <a:pt x="35941" y="121259"/>
                </a:lnTo>
                <a:lnTo>
                  <a:pt x="40462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 descr=""/>
          <p:cNvSpPr/>
          <p:nvPr/>
        </p:nvSpPr>
        <p:spPr>
          <a:xfrm>
            <a:off x="8712149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16"/>
                </a:lnTo>
                <a:lnTo>
                  <a:pt x="29248" y="340207"/>
                </a:lnTo>
                <a:lnTo>
                  <a:pt x="21043" y="338543"/>
                </a:lnTo>
                <a:lnTo>
                  <a:pt x="12852" y="340207"/>
                </a:lnTo>
                <a:lnTo>
                  <a:pt x="6172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72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61"/>
                </a:lnTo>
                <a:lnTo>
                  <a:pt x="35941" y="258368"/>
                </a:lnTo>
                <a:lnTo>
                  <a:pt x="29248" y="253860"/>
                </a:lnTo>
                <a:lnTo>
                  <a:pt x="21043" y="252196"/>
                </a:lnTo>
                <a:lnTo>
                  <a:pt x="12852" y="253860"/>
                </a:lnTo>
                <a:lnTo>
                  <a:pt x="6172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72" y="288150"/>
                </a:lnTo>
                <a:lnTo>
                  <a:pt x="12852" y="292671"/>
                </a:lnTo>
                <a:lnTo>
                  <a:pt x="21043" y="294322"/>
                </a:lnTo>
                <a:lnTo>
                  <a:pt x="29248" y="292671"/>
                </a:lnTo>
                <a:lnTo>
                  <a:pt x="35941" y="288150"/>
                </a:lnTo>
                <a:lnTo>
                  <a:pt x="40462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62" y="179768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72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72" y="202857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48" y="207378"/>
                </a:lnTo>
                <a:lnTo>
                  <a:pt x="35941" y="202857"/>
                </a:lnTo>
                <a:lnTo>
                  <a:pt x="40462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23"/>
                </a:lnTo>
                <a:lnTo>
                  <a:pt x="29248" y="84315"/>
                </a:lnTo>
                <a:lnTo>
                  <a:pt x="21043" y="82651"/>
                </a:lnTo>
                <a:lnTo>
                  <a:pt x="12852" y="84315"/>
                </a:lnTo>
                <a:lnTo>
                  <a:pt x="6172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72" y="118618"/>
                </a:lnTo>
                <a:lnTo>
                  <a:pt x="12852" y="123126"/>
                </a:lnTo>
                <a:lnTo>
                  <a:pt x="21043" y="124777"/>
                </a:lnTo>
                <a:lnTo>
                  <a:pt x="29248" y="123126"/>
                </a:lnTo>
                <a:lnTo>
                  <a:pt x="35941" y="118618"/>
                </a:lnTo>
                <a:lnTo>
                  <a:pt x="40462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72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 descr=""/>
          <p:cNvSpPr/>
          <p:nvPr/>
        </p:nvSpPr>
        <p:spPr>
          <a:xfrm>
            <a:off x="8881986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49" y="184518"/>
                </a:lnTo>
                <a:lnTo>
                  <a:pt x="35941" y="177825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52" y="173304"/>
                </a:lnTo>
                <a:lnTo>
                  <a:pt x="6159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49" y="98171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59" y="121259"/>
                </a:lnTo>
                <a:lnTo>
                  <a:pt x="12852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59"/>
                </a:lnTo>
                <a:lnTo>
                  <a:pt x="40449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 descr=""/>
          <p:cNvSpPr/>
          <p:nvPr/>
        </p:nvSpPr>
        <p:spPr>
          <a:xfrm>
            <a:off x="8881986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16"/>
                </a:lnTo>
                <a:lnTo>
                  <a:pt x="29248" y="340207"/>
                </a:lnTo>
                <a:lnTo>
                  <a:pt x="21056" y="338543"/>
                </a:lnTo>
                <a:lnTo>
                  <a:pt x="12852" y="340207"/>
                </a:lnTo>
                <a:lnTo>
                  <a:pt x="6159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61"/>
                </a:lnTo>
                <a:lnTo>
                  <a:pt x="35941" y="258368"/>
                </a:lnTo>
                <a:lnTo>
                  <a:pt x="29248" y="253860"/>
                </a:lnTo>
                <a:lnTo>
                  <a:pt x="21056" y="252196"/>
                </a:lnTo>
                <a:lnTo>
                  <a:pt x="12852" y="253860"/>
                </a:lnTo>
                <a:lnTo>
                  <a:pt x="6159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59" y="288150"/>
                </a:lnTo>
                <a:lnTo>
                  <a:pt x="12852" y="292671"/>
                </a:lnTo>
                <a:lnTo>
                  <a:pt x="21056" y="294322"/>
                </a:lnTo>
                <a:lnTo>
                  <a:pt x="29248" y="292671"/>
                </a:lnTo>
                <a:lnTo>
                  <a:pt x="35941" y="288150"/>
                </a:lnTo>
                <a:lnTo>
                  <a:pt x="40449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49" y="179768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59" y="202857"/>
                </a:lnTo>
                <a:lnTo>
                  <a:pt x="12852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57"/>
                </a:lnTo>
                <a:lnTo>
                  <a:pt x="40449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23"/>
                </a:lnTo>
                <a:lnTo>
                  <a:pt x="29248" y="84315"/>
                </a:lnTo>
                <a:lnTo>
                  <a:pt x="21056" y="82651"/>
                </a:lnTo>
                <a:lnTo>
                  <a:pt x="12852" y="84315"/>
                </a:lnTo>
                <a:lnTo>
                  <a:pt x="6159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59" y="118618"/>
                </a:lnTo>
                <a:lnTo>
                  <a:pt x="12852" y="123126"/>
                </a:lnTo>
                <a:lnTo>
                  <a:pt x="21056" y="124777"/>
                </a:lnTo>
                <a:lnTo>
                  <a:pt x="29248" y="123126"/>
                </a:lnTo>
                <a:lnTo>
                  <a:pt x="35941" y="118618"/>
                </a:lnTo>
                <a:lnTo>
                  <a:pt x="40449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 descr=""/>
          <p:cNvSpPr/>
          <p:nvPr/>
        </p:nvSpPr>
        <p:spPr>
          <a:xfrm>
            <a:off x="9051836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49" y="184518"/>
                </a:lnTo>
                <a:lnTo>
                  <a:pt x="35941" y="177825"/>
                </a:lnTo>
                <a:lnTo>
                  <a:pt x="29235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35" y="212115"/>
                </a:lnTo>
                <a:lnTo>
                  <a:pt x="35941" y="207606"/>
                </a:lnTo>
                <a:lnTo>
                  <a:pt x="40449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49" y="98171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59" y="121259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59"/>
                </a:lnTo>
                <a:lnTo>
                  <a:pt x="40449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 descr=""/>
          <p:cNvSpPr/>
          <p:nvPr/>
        </p:nvSpPr>
        <p:spPr>
          <a:xfrm>
            <a:off x="9051836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16"/>
                </a:lnTo>
                <a:lnTo>
                  <a:pt x="29235" y="340207"/>
                </a:lnTo>
                <a:lnTo>
                  <a:pt x="21043" y="338543"/>
                </a:lnTo>
                <a:lnTo>
                  <a:pt x="12852" y="340207"/>
                </a:lnTo>
                <a:lnTo>
                  <a:pt x="6159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61"/>
                </a:lnTo>
                <a:lnTo>
                  <a:pt x="35941" y="258368"/>
                </a:lnTo>
                <a:lnTo>
                  <a:pt x="29235" y="253860"/>
                </a:lnTo>
                <a:lnTo>
                  <a:pt x="21043" y="252196"/>
                </a:lnTo>
                <a:lnTo>
                  <a:pt x="12852" y="253860"/>
                </a:lnTo>
                <a:lnTo>
                  <a:pt x="6159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59" y="288150"/>
                </a:lnTo>
                <a:lnTo>
                  <a:pt x="12852" y="292671"/>
                </a:lnTo>
                <a:lnTo>
                  <a:pt x="21043" y="294322"/>
                </a:lnTo>
                <a:lnTo>
                  <a:pt x="29235" y="292671"/>
                </a:lnTo>
                <a:lnTo>
                  <a:pt x="35941" y="288150"/>
                </a:lnTo>
                <a:lnTo>
                  <a:pt x="40449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49" y="179768"/>
                </a:lnTo>
                <a:lnTo>
                  <a:pt x="35941" y="173075"/>
                </a:lnTo>
                <a:lnTo>
                  <a:pt x="29235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59" y="202857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35" y="207378"/>
                </a:lnTo>
                <a:lnTo>
                  <a:pt x="35941" y="202857"/>
                </a:lnTo>
                <a:lnTo>
                  <a:pt x="40449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23"/>
                </a:lnTo>
                <a:lnTo>
                  <a:pt x="29235" y="84315"/>
                </a:lnTo>
                <a:lnTo>
                  <a:pt x="21043" y="82651"/>
                </a:lnTo>
                <a:lnTo>
                  <a:pt x="12852" y="84315"/>
                </a:lnTo>
                <a:lnTo>
                  <a:pt x="6159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59" y="118618"/>
                </a:lnTo>
                <a:lnTo>
                  <a:pt x="12852" y="123126"/>
                </a:lnTo>
                <a:lnTo>
                  <a:pt x="21043" y="124777"/>
                </a:lnTo>
                <a:lnTo>
                  <a:pt x="29235" y="123126"/>
                </a:lnTo>
                <a:lnTo>
                  <a:pt x="35941" y="118618"/>
                </a:lnTo>
                <a:lnTo>
                  <a:pt x="40449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 descr=""/>
          <p:cNvSpPr/>
          <p:nvPr/>
        </p:nvSpPr>
        <p:spPr>
          <a:xfrm>
            <a:off x="9221661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62" y="184518"/>
                </a:lnTo>
                <a:lnTo>
                  <a:pt x="35941" y="177825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65" y="173304"/>
                </a:lnTo>
                <a:lnTo>
                  <a:pt x="6172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72" y="207606"/>
                </a:lnTo>
                <a:lnTo>
                  <a:pt x="12865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62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62" y="98171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65" y="86956"/>
                </a:lnTo>
                <a:lnTo>
                  <a:pt x="6172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72" y="121259"/>
                </a:lnTo>
                <a:lnTo>
                  <a:pt x="12865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59"/>
                </a:lnTo>
                <a:lnTo>
                  <a:pt x="40462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65" y="1651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53"/>
                </a:lnTo>
                <a:lnTo>
                  <a:pt x="12865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 descr=""/>
          <p:cNvSpPr/>
          <p:nvPr/>
        </p:nvSpPr>
        <p:spPr>
          <a:xfrm>
            <a:off x="9221661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16"/>
                </a:lnTo>
                <a:lnTo>
                  <a:pt x="29248" y="340207"/>
                </a:lnTo>
                <a:lnTo>
                  <a:pt x="21056" y="338543"/>
                </a:lnTo>
                <a:lnTo>
                  <a:pt x="12865" y="340207"/>
                </a:lnTo>
                <a:lnTo>
                  <a:pt x="6172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72" y="374510"/>
                </a:lnTo>
                <a:lnTo>
                  <a:pt x="12865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61"/>
                </a:lnTo>
                <a:lnTo>
                  <a:pt x="35941" y="258368"/>
                </a:lnTo>
                <a:lnTo>
                  <a:pt x="29248" y="253860"/>
                </a:lnTo>
                <a:lnTo>
                  <a:pt x="21056" y="252196"/>
                </a:lnTo>
                <a:lnTo>
                  <a:pt x="12865" y="253860"/>
                </a:lnTo>
                <a:lnTo>
                  <a:pt x="6172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72" y="288150"/>
                </a:lnTo>
                <a:lnTo>
                  <a:pt x="12865" y="292671"/>
                </a:lnTo>
                <a:lnTo>
                  <a:pt x="21056" y="294322"/>
                </a:lnTo>
                <a:lnTo>
                  <a:pt x="29248" y="292671"/>
                </a:lnTo>
                <a:lnTo>
                  <a:pt x="35941" y="288150"/>
                </a:lnTo>
                <a:lnTo>
                  <a:pt x="40462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62" y="179768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65" y="168567"/>
                </a:lnTo>
                <a:lnTo>
                  <a:pt x="6172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72" y="202857"/>
                </a:lnTo>
                <a:lnTo>
                  <a:pt x="12865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57"/>
                </a:lnTo>
                <a:lnTo>
                  <a:pt x="40462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23"/>
                </a:lnTo>
                <a:lnTo>
                  <a:pt x="29248" y="84315"/>
                </a:lnTo>
                <a:lnTo>
                  <a:pt x="21056" y="82651"/>
                </a:lnTo>
                <a:lnTo>
                  <a:pt x="12865" y="84315"/>
                </a:lnTo>
                <a:lnTo>
                  <a:pt x="6172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72" y="118618"/>
                </a:lnTo>
                <a:lnTo>
                  <a:pt x="12865" y="123126"/>
                </a:lnTo>
                <a:lnTo>
                  <a:pt x="21056" y="124777"/>
                </a:lnTo>
                <a:lnTo>
                  <a:pt x="29248" y="123126"/>
                </a:lnTo>
                <a:lnTo>
                  <a:pt x="35941" y="118618"/>
                </a:lnTo>
                <a:lnTo>
                  <a:pt x="40462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65" y="1663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72" y="35953"/>
                </a:lnTo>
                <a:lnTo>
                  <a:pt x="12865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 descr=""/>
          <p:cNvSpPr/>
          <p:nvPr/>
        </p:nvSpPr>
        <p:spPr>
          <a:xfrm>
            <a:off x="9391510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49" y="184518"/>
                </a:lnTo>
                <a:lnTo>
                  <a:pt x="35941" y="177825"/>
                </a:lnTo>
                <a:lnTo>
                  <a:pt x="29235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35" y="212115"/>
                </a:lnTo>
                <a:lnTo>
                  <a:pt x="35941" y="207606"/>
                </a:lnTo>
                <a:lnTo>
                  <a:pt x="40449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49" y="98171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59" y="121259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59"/>
                </a:lnTo>
                <a:lnTo>
                  <a:pt x="40449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 descr=""/>
          <p:cNvSpPr/>
          <p:nvPr/>
        </p:nvSpPr>
        <p:spPr>
          <a:xfrm>
            <a:off x="9391510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16"/>
                </a:lnTo>
                <a:lnTo>
                  <a:pt x="29235" y="340207"/>
                </a:lnTo>
                <a:lnTo>
                  <a:pt x="21043" y="338543"/>
                </a:lnTo>
                <a:lnTo>
                  <a:pt x="12852" y="340207"/>
                </a:lnTo>
                <a:lnTo>
                  <a:pt x="6159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61"/>
                </a:lnTo>
                <a:lnTo>
                  <a:pt x="35941" y="258368"/>
                </a:lnTo>
                <a:lnTo>
                  <a:pt x="29235" y="253860"/>
                </a:lnTo>
                <a:lnTo>
                  <a:pt x="21043" y="252196"/>
                </a:lnTo>
                <a:lnTo>
                  <a:pt x="12852" y="253860"/>
                </a:lnTo>
                <a:lnTo>
                  <a:pt x="6159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59" y="288150"/>
                </a:lnTo>
                <a:lnTo>
                  <a:pt x="12852" y="292671"/>
                </a:lnTo>
                <a:lnTo>
                  <a:pt x="21043" y="294322"/>
                </a:lnTo>
                <a:lnTo>
                  <a:pt x="29235" y="292671"/>
                </a:lnTo>
                <a:lnTo>
                  <a:pt x="35941" y="288150"/>
                </a:lnTo>
                <a:lnTo>
                  <a:pt x="40449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49" y="179768"/>
                </a:lnTo>
                <a:lnTo>
                  <a:pt x="35941" y="173075"/>
                </a:lnTo>
                <a:lnTo>
                  <a:pt x="29235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59" y="202857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35" y="207378"/>
                </a:lnTo>
                <a:lnTo>
                  <a:pt x="35941" y="202857"/>
                </a:lnTo>
                <a:lnTo>
                  <a:pt x="40449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23"/>
                </a:lnTo>
                <a:lnTo>
                  <a:pt x="29235" y="84315"/>
                </a:lnTo>
                <a:lnTo>
                  <a:pt x="21043" y="82651"/>
                </a:lnTo>
                <a:lnTo>
                  <a:pt x="12852" y="84315"/>
                </a:lnTo>
                <a:lnTo>
                  <a:pt x="6159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59" y="118618"/>
                </a:lnTo>
                <a:lnTo>
                  <a:pt x="12852" y="123126"/>
                </a:lnTo>
                <a:lnTo>
                  <a:pt x="21043" y="124777"/>
                </a:lnTo>
                <a:lnTo>
                  <a:pt x="29235" y="123126"/>
                </a:lnTo>
                <a:lnTo>
                  <a:pt x="35941" y="118618"/>
                </a:lnTo>
                <a:lnTo>
                  <a:pt x="40449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 descr=""/>
          <p:cNvSpPr/>
          <p:nvPr/>
        </p:nvSpPr>
        <p:spPr>
          <a:xfrm>
            <a:off x="8372475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49" y="184518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 descr=""/>
          <p:cNvSpPr/>
          <p:nvPr/>
        </p:nvSpPr>
        <p:spPr>
          <a:xfrm>
            <a:off x="8372475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20"/>
                </a:lnTo>
                <a:lnTo>
                  <a:pt x="21043" y="338556"/>
                </a:lnTo>
                <a:lnTo>
                  <a:pt x="12852" y="340220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84"/>
                </a:lnTo>
                <a:lnTo>
                  <a:pt x="21043" y="294335"/>
                </a:lnTo>
                <a:lnTo>
                  <a:pt x="29248" y="292684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49" y="179781"/>
                </a:lnTo>
                <a:lnTo>
                  <a:pt x="35941" y="173088"/>
                </a:lnTo>
                <a:lnTo>
                  <a:pt x="29248" y="168567"/>
                </a:lnTo>
                <a:lnTo>
                  <a:pt x="21043" y="166916"/>
                </a:lnTo>
                <a:lnTo>
                  <a:pt x="12852" y="168567"/>
                </a:lnTo>
                <a:lnTo>
                  <a:pt x="6159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42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77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66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66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 descr=""/>
          <p:cNvSpPr/>
          <p:nvPr/>
        </p:nvSpPr>
        <p:spPr>
          <a:xfrm>
            <a:off x="8542312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49" y="184518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 descr=""/>
          <p:cNvSpPr/>
          <p:nvPr/>
        </p:nvSpPr>
        <p:spPr>
          <a:xfrm>
            <a:off x="8542312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20"/>
                </a:lnTo>
                <a:lnTo>
                  <a:pt x="21056" y="338556"/>
                </a:lnTo>
                <a:lnTo>
                  <a:pt x="12852" y="340220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84"/>
                </a:lnTo>
                <a:lnTo>
                  <a:pt x="21056" y="294335"/>
                </a:lnTo>
                <a:lnTo>
                  <a:pt x="29248" y="292684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49" y="179781"/>
                </a:lnTo>
                <a:lnTo>
                  <a:pt x="35941" y="173088"/>
                </a:lnTo>
                <a:lnTo>
                  <a:pt x="29248" y="168567"/>
                </a:lnTo>
                <a:lnTo>
                  <a:pt x="21056" y="166916"/>
                </a:lnTo>
                <a:lnTo>
                  <a:pt x="12852" y="168567"/>
                </a:lnTo>
                <a:lnTo>
                  <a:pt x="6159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56" y="209042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77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66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66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 descr=""/>
          <p:cNvSpPr/>
          <p:nvPr/>
        </p:nvSpPr>
        <p:spPr>
          <a:xfrm>
            <a:off x="8712149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62" y="184518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72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72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62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62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72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72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62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72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62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 descr=""/>
          <p:cNvSpPr/>
          <p:nvPr/>
        </p:nvSpPr>
        <p:spPr>
          <a:xfrm>
            <a:off x="8712149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28"/>
                </a:lnTo>
                <a:lnTo>
                  <a:pt x="29248" y="340220"/>
                </a:lnTo>
                <a:lnTo>
                  <a:pt x="21043" y="338556"/>
                </a:lnTo>
                <a:lnTo>
                  <a:pt x="12852" y="340220"/>
                </a:lnTo>
                <a:lnTo>
                  <a:pt x="6172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72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72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72" y="288163"/>
                </a:lnTo>
                <a:lnTo>
                  <a:pt x="12852" y="292684"/>
                </a:lnTo>
                <a:lnTo>
                  <a:pt x="21043" y="294335"/>
                </a:lnTo>
                <a:lnTo>
                  <a:pt x="29248" y="292684"/>
                </a:lnTo>
                <a:lnTo>
                  <a:pt x="35941" y="288163"/>
                </a:lnTo>
                <a:lnTo>
                  <a:pt x="40462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62" y="179781"/>
                </a:lnTo>
                <a:lnTo>
                  <a:pt x="35941" y="173088"/>
                </a:lnTo>
                <a:lnTo>
                  <a:pt x="29248" y="168567"/>
                </a:lnTo>
                <a:lnTo>
                  <a:pt x="21043" y="166916"/>
                </a:lnTo>
                <a:lnTo>
                  <a:pt x="12852" y="168567"/>
                </a:lnTo>
                <a:lnTo>
                  <a:pt x="6172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72" y="202869"/>
                </a:lnTo>
                <a:lnTo>
                  <a:pt x="12852" y="207378"/>
                </a:lnTo>
                <a:lnTo>
                  <a:pt x="21043" y="209042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62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72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72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62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62" y="12877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72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66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66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 descr=""/>
          <p:cNvSpPr/>
          <p:nvPr/>
        </p:nvSpPr>
        <p:spPr>
          <a:xfrm>
            <a:off x="8881986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49" y="184518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 descr=""/>
          <p:cNvSpPr/>
          <p:nvPr/>
        </p:nvSpPr>
        <p:spPr>
          <a:xfrm>
            <a:off x="8881986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20"/>
                </a:lnTo>
                <a:lnTo>
                  <a:pt x="21056" y="338556"/>
                </a:lnTo>
                <a:lnTo>
                  <a:pt x="12852" y="340220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84"/>
                </a:lnTo>
                <a:lnTo>
                  <a:pt x="21056" y="294335"/>
                </a:lnTo>
                <a:lnTo>
                  <a:pt x="29248" y="292684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49" y="179781"/>
                </a:lnTo>
                <a:lnTo>
                  <a:pt x="35941" y="173088"/>
                </a:lnTo>
                <a:lnTo>
                  <a:pt x="29248" y="168567"/>
                </a:lnTo>
                <a:lnTo>
                  <a:pt x="21056" y="166916"/>
                </a:lnTo>
                <a:lnTo>
                  <a:pt x="12852" y="168567"/>
                </a:lnTo>
                <a:lnTo>
                  <a:pt x="6159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56" y="209042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77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66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66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 descr=""/>
          <p:cNvSpPr/>
          <p:nvPr/>
        </p:nvSpPr>
        <p:spPr>
          <a:xfrm>
            <a:off x="9051836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49" y="184518"/>
                </a:lnTo>
                <a:lnTo>
                  <a:pt x="35941" y="177812"/>
                </a:lnTo>
                <a:lnTo>
                  <a:pt x="29235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35" y="212115"/>
                </a:lnTo>
                <a:lnTo>
                  <a:pt x="35941" y="207606"/>
                </a:lnTo>
                <a:lnTo>
                  <a:pt x="40449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 descr=""/>
          <p:cNvSpPr/>
          <p:nvPr/>
        </p:nvSpPr>
        <p:spPr>
          <a:xfrm>
            <a:off x="9051836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35" y="340220"/>
                </a:lnTo>
                <a:lnTo>
                  <a:pt x="21043" y="338556"/>
                </a:lnTo>
                <a:lnTo>
                  <a:pt x="12852" y="340220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35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84"/>
                </a:lnTo>
                <a:lnTo>
                  <a:pt x="21043" y="294335"/>
                </a:lnTo>
                <a:lnTo>
                  <a:pt x="29235" y="292684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49" y="179781"/>
                </a:lnTo>
                <a:lnTo>
                  <a:pt x="35941" y="173088"/>
                </a:lnTo>
                <a:lnTo>
                  <a:pt x="29235" y="168567"/>
                </a:lnTo>
                <a:lnTo>
                  <a:pt x="21043" y="166916"/>
                </a:lnTo>
                <a:lnTo>
                  <a:pt x="12852" y="168567"/>
                </a:lnTo>
                <a:lnTo>
                  <a:pt x="6159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42"/>
                </a:lnTo>
                <a:lnTo>
                  <a:pt x="29235" y="207378"/>
                </a:lnTo>
                <a:lnTo>
                  <a:pt x="35941" y="202869"/>
                </a:lnTo>
                <a:lnTo>
                  <a:pt x="40449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35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35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77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66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66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 descr=""/>
          <p:cNvSpPr/>
          <p:nvPr/>
        </p:nvSpPr>
        <p:spPr>
          <a:xfrm>
            <a:off x="9221661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62" y="184518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65" y="173304"/>
                </a:lnTo>
                <a:lnTo>
                  <a:pt x="6172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72" y="207606"/>
                </a:lnTo>
                <a:lnTo>
                  <a:pt x="12865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62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62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65" y="86956"/>
                </a:lnTo>
                <a:lnTo>
                  <a:pt x="6172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72" y="121246"/>
                </a:lnTo>
                <a:lnTo>
                  <a:pt x="12865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62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65" y="1651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72" y="35953"/>
                </a:lnTo>
                <a:lnTo>
                  <a:pt x="12865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62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 descr=""/>
          <p:cNvSpPr/>
          <p:nvPr/>
        </p:nvSpPr>
        <p:spPr>
          <a:xfrm>
            <a:off x="9221661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28"/>
                </a:lnTo>
                <a:lnTo>
                  <a:pt x="29248" y="340220"/>
                </a:lnTo>
                <a:lnTo>
                  <a:pt x="21056" y="338556"/>
                </a:lnTo>
                <a:lnTo>
                  <a:pt x="12865" y="340220"/>
                </a:lnTo>
                <a:lnTo>
                  <a:pt x="6172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72" y="374510"/>
                </a:lnTo>
                <a:lnTo>
                  <a:pt x="12865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65" y="253860"/>
                </a:lnTo>
                <a:lnTo>
                  <a:pt x="6172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72" y="288163"/>
                </a:lnTo>
                <a:lnTo>
                  <a:pt x="12865" y="292684"/>
                </a:lnTo>
                <a:lnTo>
                  <a:pt x="21056" y="294335"/>
                </a:lnTo>
                <a:lnTo>
                  <a:pt x="29248" y="292684"/>
                </a:lnTo>
                <a:lnTo>
                  <a:pt x="35941" y="288163"/>
                </a:lnTo>
                <a:lnTo>
                  <a:pt x="40462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62" y="179781"/>
                </a:lnTo>
                <a:lnTo>
                  <a:pt x="35941" y="173088"/>
                </a:lnTo>
                <a:lnTo>
                  <a:pt x="29248" y="168567"/>
                </a:lnTo>
                <a:lnTo>
                  <a:pt x="21056" y="166916"/>
                </a:lnTo>
                <a:lnTo>
                  <a:pt x="12865" y="168567"/>
                </a:lnTo>
                <a:lnTo>
                  <a:pt x="6172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72" y="202869"/>
                </a:lnTo>
                <a:lnTo>
                  <a:pt x="12865" y="207378"/>
                </a:lnTo>
                <a:lnTo>
                  <a:pt x="21056" y="209042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62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65" y="84328"/>
                </a:lnTo>
                <a:lnTo>
                  <a:pt x="6172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72" y="118618"/>
                </a:lnTo>
                <a:lnTo>
                  <a:pt x="12865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62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62" y="12877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65" y="1663"/>
                </a:lnTo>
                <a:lnTo>
                  <a:pt x="6172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66"/>
                </a:lnTo>
                <a:lnTo>
                  <a:pt x="12865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66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 descr=""/>
          <p:cNvSpPr/>
          <p:nvPr/>
        </p:nvSpPr>
        <p:spPr>
          <a:xfrm>
            <a:off x="9391510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49" y="184518"/>
                </a:lnTo>
                <a:lnTo>
                  <a:pt x="35941" y="177812"/>
                </a:lnTo>
                <a:lnTo>
                  <a:pt x="29235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35" y="212115"/>
                </a:lnTo>
                <a:lnTo>
                  <a:pt x="35941" y="207606"/>
                </a:lnTo>
                <a:lnTo>
                  <a:pt x="40449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 descr=""/>
          <p:cNvSpPr/>
          <p:nvPr/>
        </p:nvSpPr>
        <p:spPr>
          <a:xfrm>
            <a:off x="9391510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35" y="340220"/>
                </a:lnTo>
                <a:lnTo>
                  <a:pt x="21043" y="338556"/>
                </a:lnTo>
                <a:lnTo>
                  <a:pt x="12852" y="340220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35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84"/>
                </a:lnTo>
                <a:lnTo>
                  <a:pt x="21043" y="294335"/>
                </a:lnTo>
                <a:lnTo>
                  <a:pt x="29235" y="292684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49" y="179781"/>
                </a:lnTo>
                <a:lnTo>
                  <a:pt x="35941" y="173088"/>
                </a:lnTo>
                <a:lnTo>
                  <a:pt x="29235" y="168567"/>
                </a:lnTo>
                <a:lnTo>
                  <a:pt x="21043" y="166916"/>
                </a:lnTo>
                <a:lnTo>
                  <a:pt x="12852" y="168567"/>
                </a:lnTo>
                <a:lnTo>
                  <a:pt x="6159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42"/>
                </a:lnTo>
                <a:lnTo>
                  <a:pt x="29235" y="207378"/>
                </a:lnTo>
                <a:lnTo>
                  <a:pt x="35941" y="202869"/>
                </a:lnTo>
                <a:lnTo>
                  <a:pt x="40449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35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35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77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66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66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5" name="object 55" descr=""/>
          <p:cNvGrpSpPr/>
          <p:nvPr/>
        </p:nvGrpSpPr>
        <p:grpSpPr>
          <a:xfrm>
            <a:off x="6739497" y="1651005"/>
            <a:ext cx="2320290" cy="1644014"/>
            <a:chOff x="6739497" y="1651005"/>
            <a:chExt cx="2320290" cy="1644014"/>
          </a:xfrm>
        </p:grpSpPr>
        <p:sp>
          <p:nvSpPr>
            <p:cNvPr id="56" name="object 56" descr=""/>
            <p:cNvSpPr/>
            <p:nvPr/>
          </p:nvSpPr>
          <p:spPr>
            <a:xfrm>
              <a:off x="6739497" y="1651005"/>
              <a:ext cx="2310130" cy="1630680"/>
            </a:xfrm>
            <a:custGeom>
              <a:avLst/>
              <a:gdLst/>
              <a:ahLst/>
              <a:cxnLst/>
              <a:rect l="l" t="t" r="r" b="b"/>
              <a:pathLst>
                <a:path w="2310129" h="1630679">
                  <a:moveTo>
                    <a:pt x="1243584" y="0"/>
                  </a:moveTo>
                  <a:lnTo>
                    <a:pt x="1193529" y="2078"/>
                  </a:lnTo>
                  <a:lnTo>
                    <a:pt x="1144254" y="8219"/>
                  </a:lnTo>
                  <a:lnTo>
                    <a:pt x="1095968" y="18280"/>
                  </a:lnTo>
                  <a:lnTo>
                    <a:pt x="1048882" y="32117"/>
                  </a:lnTo>
                  <a:lnTo>
                    <a:pt x="1003207" y="49588"/>
                  </a:lnTo>
                  <a:lnTo>
                    <a:pt x="959152" y="70549"/>
                  </a:lnTo>
                  <a:lnTo>
                    <a:pt x="916929" y="94859"/>
                  </a:lnTo>
                  <a:lnTo>
                    <a:pt x="876748" y="122373"/>
                  </a:lnTo>
                  <a:lnTo>
                    <a:pt x="838820" y="152949"/>
                  </a:lnTo>
                  <a:lnTo>
                    <a:pt x="803354" y="186445"/>
                  </a:lnTo>
                  <a:lnTo>
                    <a:pt x="770563" y="222717"/>
                  </a:lnTo>
                  <a:lnTo>
                    <a:pt x="740655" y="261622"/>
                  </a:lnTo>
                  <a:lnTo>
                    <a:pt x="713843" y="303018"/>
                  </a:lnTo>
                  <a:lnTo>
                    <a:pt x="690335" y="346761"/>
                  </a:lnTo>
                  <a:lnTo>
                    <a:pt x="670344" y="392709"/>
                  </a:lnTo>
                  <a:lnTo>
                    <a:pt x="669290" y="396112"/>
                  </a:lnTo>
                  <a:lnTo>
                    <a:pt x="666686" y="399364"/>
                  </a:lnTo>
                  <a:lnTo>
                    <a:pt x="663117" y="401053"/>
                  </a:lnTo>
                  <a:lnTo>
                    <a:pt x="660158" y="402120"/>
                  </a:lnTo>
                  <a:lnTo>
                    <a:pt x="657390" y="402755"/>
                  </a:lnTo>
                  <a:lnTo>
                    <a:pt x="644813" y="401835"/>
                  </a:lnTo>
                  <a:lnTo>
                    <a:pt x="624763" y="401141"/>
                  </a:lnTo>
                  <a:lnTo>
                    <a:pt x="566648" y="402905"/>
                  </a:lnTo>
                  <a:lnTo>
                    <a:pt x="519679" y="408370"/>
                  </a:lnTo>
                  <a:lnTo>
                    <a:pt x="473845" y="417311"/>
                  </a:lnTo>
                  <a:lnTo>
                    <a:pt x="429286" y="429590"/>
                  </a:lnTo>
                  <a:lnTo>
                    <a:pt x="386138" y="445068"/>
                  </a:lnTo>
                  <a:lnTo>
                    <a:pt x="344539" y="463609"/>
                  </a:lnTo>
                  <a:lnTo>
                    <a:pt x="304626" y="485076"/>
                  </a:lnTo>
                  <a:lnTo>
                    <a:pt x="266538" y="509329"/>
                  </a:lnTo>
                  <a:lnTo>
                    <a:pt x="230412" y="536232"/>
                  </a:lnTo>
                  <a:lnTo>
                    <a:pt x="196385" y="565648"/>
                  </a:lnTo>
                  <a:lnTo>
                    <a:pt x="164595" y="597438"/>
                  </a:lnTo>
                  <a:lnTo>
                    <a:pt x="135179" y="631465"/>
                  </a:lnTo>
                  <a:lnTo>
                    <a:pt x="108276" y="667591"/>
                  </a:lnTo>
                  <a:lnTo>
                    <a:pt x="84022" y="705680"/>
                  </a:lnTo>
                  <a:lnTo>
                    <a:pt x="62556" y="745592"/>
                  </a:lnTo>
                  <a:lnTo>
                    <a:pt x="44015" y="787191"/>
                  </a:lnTo>
                  <a:lnTo>
                    <a:pt x="28536" y="830339"/>
                  </a:lnTo>
                  <a:lnTo>
                    <a:pt x="16258" y="874899"/>
                  </a:lnTo>
                  <a:lnTo>
                    <a:pt x="7317" y="920732"/>
                  </a:lnTo>
                  <a:lnTo>
                    <a:pt x="1852" y="967701"/>
                  </a:lnTo>
                  <a:lnTo>
                    <a:pt x="0" y="1015669"/>
                  </a:lnTo>
                  <a:lnTo>
                    <a:pt x="1852" y="1063639"/>
                  </a:lnTo>
                  <a:lnTo>
                    <a:pt x="7317" y="1110610"/>
                  </a:lnTo>
                  <a:lnTo>
                    <a:pt x="16258" y="1156445"/>
                  </a:lnTo>
                  <a:lnTo>
                    <a:pt x="28536" y="1201005"/>
                  </a:lnTo>
                  <a:lnTo>
                    <a:pt x="44015" y="1244155"/>
                  </a:lnTo>
                  <a:lnTo>
                    <a:pt x="62556" y="1285755"/>
                  </a:lnTo>
                  <a:lnTo>
                    <a:pt x="84022" y="1325668"/>
                  </a:lnTo>
                  <a:lnTo>
                    <a:pt x="108276" y="1363757"/>
                  </a:lnTo>
                  <a:lnTo>
                    <a:pt x="135179" y="1399884"/>
                  </a:lnTo>
                  <a:lnTo>
                    <a:pt x="164595" y="1433912"/>
                  </a:lnTo>
                  <a:lnTo>
                    <a:pt x="196385" y="1465702"/>
                  </a:lnTo>
                  <a:lnTo>
                    <a:pt x="230412" y="1495118"/>
                  </a:lnTo>
                  <a:lnTo>
                    <a:pt x="266538" y="1522022"/>
                  </a:lnTo>
                  <a:lnTo>
                    <a:pt x="304626" y="1546275"/>
                  </a:lnTo>
                  <a:lnTo>
                    <a:pt x="344539" y="1567742"/>
                  </a:lnTo>
                  <a:lnTo>
                    <a:pt x="386138" y="1586283"/>
                  </a:lnTo>
                  <a:lnTo>
                    <a:pt x="429286" y="1601762"/>
                  </a:lnTo>
                  <a:lnTo>
                    <a:pt x="473845" y="1614040"/>
                  </a:lnTo>
                  <a:lnTo>
                    <a:pt x="519679" y="1622981"/>
                  </a:lnTo>
                  <a:lnTo>
                    <a:pt x="566648" y="1628446"/>
                  </a:lnTo>
                  <a:lnTo>
                    <a:pt x="614616" y="1630299"/>
                  </a:lnTo>
                  <a:lnTo>
                    <a:pt x="1784083" y="1630299"/>
                  </a:lnTo>
                  <a:lnTo>
                    <a:pt x="1831889" y="1628145"/>
                  </a:lnTo>
                  <a:lnTo>
                    <a:pt x="1878508" y="1621808"/>
                  </a:lnTo>
                  <a:lnTo>
                    <a:pt x="1923750" y="1611476"/>
                  </a:lnTo>
                  <a:lnTo>
                    <a:pt x="1967430" y="1597335"/>
                  </a:lnTo>
                  <a:lnTo>
                    <a:pt x="2009361" y="1579573"/>
                  </a:lnTo>
                  <a:lnTo>
                    <a:pt x="2049354" y="1558377"/>
                  </a:lnTo>
                  <a:lnTo>
                    <a:pt x="2087224" y="1533935"/>
                  </a:lnTo>
                  <a:lnTo>
                    <a:pt x="2122782" y="1506432"/>
                  </a:lnTo>
                  <a:lnTo>
                    <a:pt x="2155842" y="1476057"/>
                  </a:lnTo>
                  <a:lnTo>
                    <a:pt x="2186216" y="1442997"/>
                  </a:lnTo>
                  <a:lnTo>
                    <a:pt x="2213718" y="1407438"/>
                  </a:lnTo>
                  <a:lnTo>
                    <a:pt x="2238160" y="1369568"/>
                  </a:lnTo>
                  <a:lnTo>
                    <a:pt x="2259356" y="1329575"/>
                  </a:lnTo>
                  <a:lnTo>
                    <a:pt x="2277117" y="1287645"/>
                  </a:lnTo>
                  <a:lnTo>
                    <a:pt x="2291257" y="1243966"/>
                  </a:lnTo>
                  <a:lnTo>
                    <a:pt x="2301589" y="1198724"/>
                  </a:lnTo>
                  <a:lnTo>
                    <a:pt x="2307925" y="1152107"/>
                  </a:lnTo>
                  <a:lnTo>
                    <a:pt x="2310079" y="1104303"/>
                  </a:lnTo>
                  <a:lnTo>
                    <a:pt x="2307937" y="1056341"/>
                  </a:lnTo>
                  <a:lnTo>
                    <a:pt x="2301626" y="1009519"/>
                  </a:lnTo>
                  <a:lnTo>
                    <a:pt x="2291316" y="964037"/>
                  </a:lnTo>
                  <a:lnTo>
                    <a:pt x="2277178" y="920096"/>
                  </a:lnTo>
                  <a:lnTo>
                    <a:pt x="2259382" y="877896"/>
                  </a:lnTo>
                  <a:lnTo>
                    <a:pt x="2238098" y="837635"/>
                  </a:lnTo>
                  <a:lnTo>
                    <a:pt x="2213499" y="799516"/>
                  </a:lnTo>
                  <a:lnTo>
                    <a:pt x="2185754" y="763736"/>
                  </a:lnTo>
                  <a:lnTo>
                    <a:pt x="2155033" y="730497"/>
                  </a:lnTo>
                  <a:lnTo>
                    <a:pt x="2121508" y="699999"/>
                  </a:lnTo>
                  <a:lnTo>
                    <a:pt x="2085349" y="672441"/>
                  </a:lnTo>
                  <a:lnTo>
                    <a:pt x="2046726" y="648024"/>
                  </a:lnTo>
                  <a:lnTo>
                    <a:pt x="2005811" y="626948"/>
                  </a:lnTo>
                  <a:lnTo>
                    <a:pt x="1962773" y="609412"/>
                  </a:lnTo>
                  <a:lnTo>
                    <a:pt x="1917784" y="595616"/>
                  </a:lnTo>
                  <a:lnTo>
                    <a:pt x="1871014" y="585762"/>
                  </a:lnTo>
                  <a:lnTo>
                    <a:pt x="1863458" y="585762"/>
                  </a:lnTo>
                  <a:lnTo>
                    <a:pt x="1857133" y="579742"/>
                  </a:lnTo>
                  <a:lnTo>
                    <a:pt x="1851444" y="524559"/>
                  </a:lnTo>
                  <a:lnTo>
                    <a:pt x="1842814" y="478151"/>
                  </a:lnTo>
                  <a:lnTo>
                    <a:pt x="1830755" y="433060"/>
                  </a:lnTo>
                  <a:lnTo>
                    <a:pt x="1815414" y="389422"/>
                  </a:lnTo>
                  <a:lnTo>
                    <a:pt x="1796938" y="347373"/>
                  </a:lnTo>
                  <a:lnTo>
                    <a:pt x="1775475" y="307050"/>
                  </a:lnTo>
                  <a:lnTo>
                    <a:pt x="1751171" y="268589"/>
                  </a:lnTo>
                  <a:lnTo>
                    <a:pt x="1724173" y="232126"/>
                  </a:lnTo>
                  <a:lnTo>
                    <a:pt x="1694628" y="197798"/>
                  </a:lnTo>
                  <a:lnTo>
                    <a:pt x="1662684" y="165739"/>
                  </a:lnTo>
                  <a:lnTo>
                    <a:pt x="1628486" y="136088"/>
                  </a:lnTo>
                  <a:lnTo>
                    <a:pt x="1592183" y="108979"/>
                  </a:lnTo>
                  <a:lnTo>
                    <a:pt x="1553920" y="84549"/>
                  </a:lnTo>
                  <a:lnTo>
                    <a:pt x="1513846" y="62935"/>
                  </a:lnTo>
                  <a:lnTo>
                    <a:pt x="1472107" y="44272"/>
                  </a:lnTo>
                  <a:lnTo>
                    <a:pt x="1428850" y="28697"/>
                  </a:lnTo>
                  <a:lnTo>
                    <a:pt x="1384223" y="16346"/>
                  </a:lnTo>
                  <a:lnTo>
                    <a:pt x="1338371" y="7356"/>
                  </a:lnTo>
                  <a:lnTo>
                    <a:pt x="1291442" y="1861"/>
                  </a:lnTo>
                  <a:lnTo>
                    <a:pt x="1243584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7448601" y="2102887"/>
              <a:ext cx="1136015" cy="1178560"/>
            </a:xfrm>
            <a:custGeom>
              <a:avLst/>
              <a:gdLst/>
              <a:ahLst/>
              <a:cxnLst/>
              <a:rect l="l" t="t" r="r" b="b"/>
              <a:pathLst>
                <a:path w="1136015" h="1178560">
                  <a:moveTo>
                    <a:pt x="0" y="1178424"/>
                  </a:moveTo>
                  <a:lnTo>
                    <a:pt x="12876" y="1098065"/>
                  </a:lnTo>
                  <a:lnTo>
                    <a:pt x="21457" y="1051106"/>
                  </a:lnTo>
                  <a:lnTo>
                    <a:pt x="30702" y="1004706"/>
                  </a:lnTo>
                  <a:lnTo>
                    <a:pt x="40606" y="958901"/>
                  </a:lnTo>
                  <a:lnTo>
                    <a:pt x="51166" y="913730"/>
                  </a:lnTo>
                  <a:lnTo>
                    <a:pt x="62376" y="869230"/>
                  </a:lnTo>
                  <a:lnTo>
                    <a:pt x="74233" y="825438"/>
                  </a:lnTo>
                  <a:lnTo>
                    <a:pt x="86733" y="782392"/>
                  </a:lnTo>
                  <a:lnTo>
                    <a:pt x="99871" y="740129"/>
                  </a:lnTo>
                  <a:lnTo>
                    <a:pt x="129562" y="653989"/>
                  </a:lnTo>
                  <a:lnTo>
                    <a:pt x="160428" y="575618"/>
                  </a:lnTo>
                  <a:lnTo>
                    <a:pt x="192089" y="504680"/>
                  </a:lnTo>
                  <a:lnTo>
                    <a:pt x="224162" y="440838"/>
                  </a:lnTo>
                  <a:lnTo>
                    <a:pt x="256266" y="383754"/>
                  </a:lnTo>
                  <a:lnTo>
                    <a:pt x="288019" y="333094"/>
                  </a:lnTo>
                  <a:lnTo>
                    <a:pt x="319040" y="288519"/>
                  </a:lnTo>
                  <a:lnTo>
                    <a:pt x="348948" y="249693"/>
                  </a:lnTo>
                  <a:lnTo>
                    <a:pt x="377361" y="216279"/>
                  </a:lnTo>
                  <a:lnTo>
                    <a:pt x="403897" y="187942"/>
                  </a:lnTo>
                  <a:lnTo>
                    <a:pt x="449815" y="145146"/>
                  </a:lnTo>
                  <a:lnTo>
                    <a:pt x="483650" y="118613"/>
                  </a:lnTo>
                  <a:lnTo>
                    <a:pt x="535967" y="84690"/>
                  </a:lnTo>
                  <a:lnTo>
                    <a:pt x="576773" y="62690"/>
                  </a:lnTo>
                  <a:lnTo>
                    <a:pt x="617554" y="44385"/>
                  </a:lnTo>
                  <a:lnTo>
                    <a:pt x="658364" y="29558"/>
                  </a:lnTo>
                  <a:lnTo>
                    <a:pt x="699258" y="17992"/>
                  </a:lnTo>
                  <a:lnTo>
                    <a:pt x="740292" y="9471"/>
                  </a:lnTo>
                  <a:lnTo>
                    <a:pt x="781520" y="3776"/>
                  </a:lnTo>
                  <a:lnTo>
                    <a:pt x="822996" y="691"/>
                  </a:lnTo>
                  <a:lnTo>
                    <a:pt x="864775" y="0"/>
                  </a:lnTo>
                  <a:lnTo>
                    <a:pt x="906913" y="1483"/>
                  </a:lnTo>
                  <a:lnTo>
                    <a:pt x="949463" y="4926"/>
                  </a:lnTo>
                  <a:lnTo>
                    <a:pt x="992480" y="10110"/>
                  </a:lnTo>
                  <a:lnTo>
                    <a:pt x="1036019" y="16818"/>
                  </a:lnTo>
                  <a:lnTo>
                    <a:pt x="1080135" y="24833"/>
                  </a:lnTo>
                  <a:lnTo>
                    <a:pt x="1124883" y="33939"/>
                  </a:lnTo>
                  <a:lnTo>
                    <a:pt x="1135577" y="36288"/>
                  </a:lnTo>
                </a:path>
              </a:pathLst>
            </a:custGeom>
            <a:ln w="26365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7943101" y="2399077"/>
              <a:ext cx="1003300" cy="882650"/>
            </a:xfrm>
            <a:custGeom>
              <a:avLst/>
              <a:gdLst/>
              <a:ahLst/>
              <a:cxnLst/>
              <a:rect l="l" t="t" r="r" b="b"/>
              <a:pathLst>
                <a:path w="1003300" h="882650">
                  <a:moveTo>
                    <a:pt x="0" y="882234"/>
                  </a:moveTo>
                  <a:lnTo>
                    <a:pt x="15094" y="810067"/>
                  </a:lnTo>
                  <a:lnTo>
                    <a:pt x="26387" y="762523"/>
                  </a:lnTo>
                  <a:lnTo>
                    <a:pt x="38536" y="715778"/>
                  </a:lnTo>
                  <a:lnTo>
                    <a:pt x="51531" y="669898"/>
                  </a:lnTo>
                  <a:lnTo>
                    <a:pt x="65364" y="624948"/>
                  </a:lnTo>
                  <a:lnTo>
                    <a:pt x="80027" y="580994"/>
                  </a:lnTo>
                  <a:lnTo>
                    <a:pt x="110632" y="499529"/>
                  </a:lnTo>
                  <a:lnTo>
                    <a:pt x="142323" y="427031"/>
                  </a:lnTo>
                  <a:lnTo>
                    <a:pt x="174572" y="363016"/>
                  </a:lnTo>
                  <a:lnTo>
                    <a:pt x="206851" y="307004"/>
                  </a:lnTo>
                  <a:lnTo>
                    <a:pt x="238633" y="258510"/>
                  </a:lnTo>
                  <a:lnTo>
                    <a:pt x="269389" y="217053"/>
                  </a:lnTo>
                  <a:lnTo>
                    <a:pt x="298593" y="182149"/>
                  </a:lnTo>
                  <a:lnTo>
                    <a:pt x="325716" y="153317"/>
                  </a:lnTo>
                  <a:lnTo>
                    <a:pt x="371610" y="111935"/>
                  </a:lnTo>
                  <a:lnTo>
                    <a:pt x="402849" y="89046"/>
                  </a:lnTo>
                  <a:lnTo>
                    <a:pt x="449505" y="61100"/>
                  </a:lnTo>
                  <a:lnTo>
                    <a:pt x="496040" y="39013"/>
                  </a:lnTo>
                  <a:lnTo>
                    <a:pt x="542589" y="22323"/>
                  </a:lnTo>
                  <a:lnTo>
                    <a:pt x="589286" y="10566"/>
                  </a:lnTo>
                  <a:lnTo>
                    <a:pt x="636267" y="3279"/>
                  </a:lnTo>
                  <a:lnTo>
                    <a:pt x="683667" y="0"/>
                  </a:lnTo>
                  <a:lnTo>
                    <a:pt x="731622" y="264"/>
                  </a:lnTo>
                  <a:lnTo>
                    <a:pt x="780266" y="3610"/>
                  </a:lnTo>
                  <a:lnTo>
                    <a:pt x="829735" y="9574"/>
                  </a:lnTo>
                  <a:lnTo>
                    <a:pt x="880165" y="17692"/>
                  </a:lnTo>
                  <a:lnTo>
                    <a:pt x="931689" y="27502"/>
                  </a:lnTo>
                  <a:lnTo>
                    <a:pt x="977428" y="36917"/>
                  </a:lnTo>
                  <a:lnTo>
                    <a:pt x="1002837" y="42352"/>
                  </a:lnTo>
                </a:path>
              </a:pathLst>
            </a:custGeom>
            <a:ln w="26365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8443382" y="2694123"/>
              <a:ext cx="602615" cy="587375"/>
            </a:xfrm>
            <a:custGeom>
              <a:avLst/>
              <a:gdLst/>
              <a:ahLst/>
              <a:cxnLst/>
              <a:rect l="l" t="t" r="r" b="b"/>
              <a:pathLst>
                <a:path w="602615" h="587375">
                  <a:moveTo>
                    <a:pt x="0" y="587187"/>
                  </a:moveTo>
                  <a:lnTo>
                    <a:pt x="21378" y="515514"/>
                  </a:lnTo>
                  <a:lnTo>
                    <a:pt x="37328" y="468608"/>
                  </a:lnTo>
                  <a:lnTo>
                    <a:pt x="54401" y="422975"/>
                  </a:lnTo>
                  <a:lnTo>
                    <a:pt x="86177" y="348985"/>
                  </a:lnTo>
                  <a:lnTo>
                    <a:pt x="118723" y="285352"/>
                  </a:lnTo>
                  <a:lnTo>
                    <a:pt x="151286" y="231348"/>
                  </a:lnTo>
                  <a:lnTo>
                    <a:pt x="183112" y="186243"/>
                  </a:lnTo>
                  <a:lnTo>
                    <a:pt x="213449" y="149305"/>
                  </a:lnTo>
                  <a:lnTo>
                    <a:pt x="241542" y="119805"/>
                  </a:lnTo>
                  <a:lnTo>
                    <a:pt x="287987" y="80199"/>
                  </a:lnTo>
                  <a:lnTo>
                    <a:pt x="352118" y="42101"/>
                  </a:lnTo>
                  <a:lnTo>
                    <a:pt x="399320" y="22742"/>
                  </a:lnTo>
                  <a:lnTo>
                    <a:pt x="446701" y="9786"/>
                  </a:lnTo>
                  <a:lnTo>
                    <a:pt x="494524" y="2462"/>
                  </a:lnTo>
                  <a:lnTo>
                    <a:pt x="543051" y="0"/>
                  </a:lnTo>
                  <a:lnTo>
                    <a:pt x="592545" y="1628"/>
                  </a:lnTo>
                  <a:lnTo>
                    <a:pt x="602609" y="2609"/>
                  </a:lnTo>
                </a:path>
              </a:pathLst>
            </a:custGeom>
            <a:ln w="26365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0" name="object 60"/>
          <p:cNvSpPr txBox="1">
            <a:spLocks noGrp="1"/>
          </p:cNvSpPr>
          <p:nvPr>
            <p:ph type="title"/>
          </p:nvPr>
        </p:nvSpPr>
        <p:spPr>
          <a:xfrm>
            <a:off x="444500" y="3511087"/>
            <a:ext cx="5600700" cy="9398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Rhagor</a:t>
            </a:r>
            <a:r>
              <a:rPr dirty="0" spc="-5"/>
              <a:t> </a:t>
            </a:r>
            <a:r>
              <a:rPr dirty="0"/>
              <a:t>o</a:t>
            </a:r>
            <a:r>
              <a:rPr dirty="0" spc="-5"/>
              <a:t> </a:t>
            </a:r>
            <a:r>
              <a:rPr dirty="0"/>
              <a:t>wybodaeth</a:t>
            </a:r>
            <a:r>
              <a:rPr dirty="0" spc="-5"/>
              <a:t> </a:t>
            </a:r>
            <a:r>
              <a:rPr dirty="0" spc="-20"/>
              <a:t>yma:</a:t>
            </a:r>
          </a:p>
          <a:p>
            <a:pPr marL="12700">
              <a:lnSpc>
                <a:spcPct val="100000"/>
              </a:lnSpc>
            </a:pPr>
            <a:r>
              <a:rPr dirty="0" spc="-35" b="1">
                <a:solidFill>
                  <a:srgbClr val="B9DC0C"/>
                </a:solidFill>
                <a:latin typeface="FSEmeric-Heavy"/>
                <a:cs typeface="FSEmeric-Heavy"/>
                <a:hlinkClick r:id="rId2"/>
              </a:rPr>
              <a:t>www.metoffice.gov.uk/schools</a:t>
            </a:r>
          </a:p>
        </p:txBody>
      </p:sp>
      <p:sp>
        <p:nvSpPr>
          <p:cNvPr id="61" name="object 61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3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62" name="object 6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5"/>
              <a:t> </a:t>
            </a:r>
            <a:r>
              <a:rPr dirty="0"/>
              <a:t>Hawlfraint</a:t>
            </a:r>
            <a:r>
              <a:rPr dirty="0" spc="15"/>
              <a:t> </a:t>
            </a:r>
            <a:r>
              <a:rPr dirty="0"/>
              <a:t>y</a:t>
            </a:r>
            <a:r>
              <a:rPr dirty="0" spc="15"/>
              <a:t> </a:t>
            </a:r>
            <a:r>
              <a:rPr dirty="0"/>
              <a:t>Goron</a:t>
            </a:r>
            <a:r>
              <a:rPr dirty="0" spc="15"/>
              <a:t> </a:t>
            </a:r>
            <a:r>
              <a:rPr dirty="0" spc="-10"/>
              <a:t>2022,</a:t>
            </a:r>
            <a:r>
              <a:rPr dirty="0" spc="15"/>
              <a:t> </a:t>
            </a:r>
            <a:r>
              <a:rPr dirty="0"/>
              <a:t>Y</a:t>
            </a:r>
            <a:r>
              <a:rPr dirty="0" spc="15"/>
              <a:t> </a:t>
            </a:r>
            <a:r>
              <a:rPr dirty="0"/>
              <a:t>Swyddfa</a:t>
            </a:r>
            <a:r>
              <a:rPr dirty="0" spc="20"/>
              <a:t> </a:t>
            </a:r>
            <a:r>
              <a:rPr dirty="0" spc="-10"/>
              <a:t>Dywydd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2022-04-13T09:05:30Z</dcterms:created>
  <dcterms:modified xsi:type="dcterms:W3CDTF">2022-04-13T09:05:30Z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2022-04-13T00:00:00Z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2022-04-13T00:00:00Z</vt:filetime>
  </property>
</Properties>
</file>