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22"/>
  </p:notesMasterIdLst>
  <p:sldIdLst>
    <p:sldId id="259" r:id="rId5"/>
    <p:sldId id="281" r:id="rId6"/>
    <p:sldId id="282" r:id="rId7"/>
    <p:sldId id="288" r:id="rId8"/>
    <p:sldId id="289" r:id="rId9"/>
    <p:sldId id="290" r:id="rId10"/>
    <p:sldId id="256" r:id="rId11"/>
    <p:sldId id="291" r:id="rId12"/>
    <p:sldId id="276" r:id="rId13"/>
    <p:sldId id="279" r:id="rId14"/>
    <p:sldId id="278" r:id="rId15"/>
    <p:sldId id="277" r:id="rId16"/>
    <p:sldId id="274" r:id="rId17"/>
    <p:sldId id="285" r:id="rId18"/>
    <p:sldId id="268" r:id="rId19"/>
    <p:sldId id="275" r:id="rId20"/>
    <p:sldId id="262" r:id="rId21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804BA59-9D6B-6062-84EF-2871C79FF992}" name="Lisa Tomkins" initials="LT" userId="S::lisa.tomkins@metoffice.gov.uk::2dbb9b62-30a2-4294-93d5-a7b47b6b1952" providerId="AD"/>
  <p188:author id="{6F1B56B5-01C1-A956-1D9E-D67A0741CAD4}" name="Rebecca Griffiths" initials="RG" userId="S::rebecca.a.griffiths@metoffice.gov.uk::43b75ad5-c589-4f8f-9855-a0f9b56adc1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212D26-23F0-492D-B6D7-441CF11F527C}" v="11" dt="2024-07-09T15:47:56.0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1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4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becca Griffiths" userId="43b75ad5-c589-4f8f-9855-a0f9b56adc1d" providerId="ADAL" clId="{51299FD5-C68E-41D5-979A-65436898A5CC}"/>
    <pc:docChg chg="modSld">
      <pc:chgData name="Rebecca Griffiths" userId="43b75ad5-c589-4f8f-9855-a0f9b56adc1d" providerId="ADAL" clId="{51299FD5-C68E-41D5-979A-65436898A5CC}" dt="2024-07-08T11:40:44.142" v="0" actId="14100"/>
      <pc:docMkLst>
        <pc:docMk/>
      </pc:docMkLst>
      <pc:sldChg chg="modSp mod">
        <pc:chgData name="Rebecca Griffiths" userId="43b75ad5-c589-4f8f-9855-a0f9b56adc1d" providerId="ADAL" clId="{51299FD5-C68E-41D5-979A-65436898A5CC}" dt="2024-07-08T11:40:44.142" v="0" actId="14100"/>
        <pc:sldMkLst>
          <pc:docMk/>
          <pc:sldMk cId="3909297031" sldId="262"/>
        </pc:sldMkLst>
        <pc:picChg chg="mod">
          <ac:chgData name="Rebecca Griffiths" userId="43b75ad5-c589-4f8f-9855-a0f9b56adc1d" providerId="ADAL" clId="{51299FD5-C68E-41D5-979A-65436898A5CC}" dt="2024-07-08T11:40:44.142" v="0" actId="14100"/>
          <ac:picMkLst>
            <pc:docMk/>
            <pc:sldMk cId="3909297031" sldId="262"/>
            <ac:picMk id="5" creationId="{696E58D4-1FCF-F8DC-B17F-34AB930BBB7C}"/>
          </ac:picMkLst>
        </pc:picChg>
      </pc:sldChg>
    </pc:docChg>
  </pc:docChgLst>
  <pc:docChgLst>
    <pc:chgData name="Lesley Challenger" userId="67b8c638-a0fc-4dce-8f06-c244b4dd48a2" providerId="ADAL" clId="{BE212D26-23F0-492D-B6D7-441CF11F527C}"/>
    <pc:docChg chg="modSld">
      <pc:chgData name="Lesley Challenger" userId="67b8c638-a0fc-4dce-8f06-c244b4dd48a2" providerId="ADAL" clId="{BE212D26-23F0-492D-B6D7-441CF11F527C}" dt="2024-07-09T14:31:39.510" v="1" actId="1076"/>
      <pc:docMkLst>
        <pc:docMk/>
      </pc:docMkLst>
      <pc:sldChg chg="modSp mod">
        <pc:chgData name="Lesley Challenger" userId="67b8c638-a0fc-4dce-8f06-c244b4dd48a2" providerId="ADAL" clId="{BE212D26-23F0-492D-B6D7-441CF11F527C}" dt="2024-07-09T14:31:39.510" v="1" actId="1076"/>
        <pc:sldMkLst>
          <pc:docMk/>
          <pc:sldMk cId="2735130837" sldId="276"/>
        </pc:sldMkLst>
        <pc:picChg chg="mod">
          <ac:chgData name="Lesley Challenger" userId="67b8c638-a0fc-4dce-8f06-c244b4dd48a2" providerId="ADAL" clId="{BE212D26-23F0-492D-B6D7-441CF11F527C}" dt="2024-07-09T14:31:39.510" v="1" actId="1076"/>
          <ac:picMkLst>
            <pc:docMk/>
            <pc:sldMk cId="2735130837" sldId="276"/>
            <ac:picMk id="14" creationId="{D2E08D4C-31A1-1002-01FD-14140A00D421}"/>
          </ac:picMkLst>
        </pc:picChg>
      </pc:sldChg>
      <pc:sldChg chg="modSp mod">
        <pc:chgData name="Lesley Challenger" userId="67b8c638-a0fc-4dce-8f06-c244b4dd48a2" providerId="ADAL" clId="{BE212D26-23F0-492D-B6D7-441CF11F527C}" dt="2024-07-09T14:28:43.477" v="0" actId="14100"/>
        <pc:sldMkLst>
          <pc:docMk/>
          <pc:sldMk cId="4063395048" sldId="289"/>
        </pc:sldMkLst>
        <pc:picChg chg="mod">
          <ac:chgData name="Lesley Challenger" userId="67b8c638-a0fc-4dce-8f06-c244b4dd48a2" providerId="ADAL" clId="{BE212D26-23F0-492D-B6D7-441CF11F527C}" dt="2024-07-09T14:28:43.477" v="0" actId="14100"/>
          <ac:picMkLst>
            <pc:docMk/>
            <pc:sldMk cId="4063395048" sldId="289"/>
            <ac:picMk id="5" creationId="{936E1E68-E08A-20EB-1068-8125FFC8C36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D595E8-8A16-4312-8B80-623CDB896D33}" type="datetimeFigureOut">
              <a:rPr lang="en-GB" smtClean="0"/>
              <a:t>09/07/2024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273B3A-CCD8-4933-B889-0193325866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236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89069-DF07-4003-A640-558BC3D3F6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9" y="-4437"/>
            <a:ext cx="10695782" cy="7556500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4CE4C6DB-7B5D-49BF-AAD1-4CA28EDD33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392EF4-D9CF-4A75-8707-D01C3AD1822E}"/>
              </a:ext>
            </a:extLst>
          </p:cNvPr>
          <p:cNvSpPr txBox="1"/>
          <p:nvPr userDrawn="1"/>
        </p:nvSpPr>
        <p:spPr>
          <a:xfrm>
            <a:off x="8446816" y="544784"/>
            <a:ext cx="1935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range: 11-14</a:t>
            </a:r>
          </a:p>
        </p:txBody>
      </p:sp>
    </p:spTree>
    <p:extLst>
      <p:ext uri="{BB962C8B-B14F-4D97-AF65-F5344CB8AC3E}">
        <p14:creationId xmlns:p14="http://schemas.microsoft.com/office/powerpoint/2010/main" val="3011092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859082E-A32C-40BC-B256-CD3AD5482C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5" y="0"/>
            <a:ext cx="10692928" cy="7559675"/>
          </a:xfrm>
          <a:prstGeom prst="rect">
            <a:avLst/>
          </a:prstGeom>
        </p:spPr>
      </p:pic>
      <p:sp>
        <p:nvSpPr>
          <p:cNvPr id="15" name="Date Placeholder 4">
            <a:extLst>
              <a:ext uri="{FF2B5EF4-FFF2-40B4-BE49-F238E27FC236}">
                <a16:creationId xmlns:a16="http://schemas.microsoft.com/office/drawing/2014/main" id="{D36D1241-C7BB-4742-823B-A887C480BB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6" name="Footer Placeholder 5">
            <a:extLst>
              <a:ext uri="{FF2B5EF4-FFF2-40B4-BE49-F238E27FC236}">
                <a16:creationId xmlns:a16="http://schemas.microsoft.com/office/drawing/2014/main" id="{5E16F915-BC77-469A-B10C-52485834F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7" name="Slide Number Placeholder 6">
            <a:extLst>
              <a:ext uri="{FF2B5EF4-FFF2-40B4-BE49-F238E27FC236}">
                <a16:creationId xmlns:a16="http://schemas.microsoft.com/office/drawing/2014/main" id="{C1DCD419-54A8-443F-AF89-EEFC7A983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8195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B47898C-6DDF-4BC0-87D4-F24BA4DCDD5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5764" y="2340716"/>
            <a:ext cx="5647126" cy="38174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F7F9E2-7EEE-4AA5-BA34-67368C8A23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0BF00FC5-6B56-40C2-880A-0E9F0C6EAB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F60F95BE-496E-4D51-A1AF-B7642526E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47DC1E0B-6CB2-4D09-9847-201297A08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860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73418" y="2178528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7F5012-3BD5-4047-82A6-C2E3ED05B2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47"/>
            <a:ext cx="10692038" cy="7565522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CAB935B8-E7E1-4960-8932-FFAC3103CD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BE47F705-887C-45B9-AE29-8DC2FBE72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EED9E87D-DA85-4F3C-87B3-C2A7E47C3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12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C8CDA70-6EBD-4A3C-A60E-7E27B97FCB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8094" y="2471998"/>
            <a:ext cx="5402910" cy="36675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B7C26D-A44C-4510-8B3E-D4B4A79B61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96F9C643-1748-49A8-8827-AA7BF6D09E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5B66FE4E-F131-4C66-B59D-B06AF9C99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E71390DA-382B-4E22-A089-22597AD98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71180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F931FA-CD9F-4E2D-98EB-56EB213854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18D94F52-76DE-447D-ADCB-70DDD2166A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DBEA358D-7C59-47FA-BDAB-054F041BA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42A8682A-0846-486F-90FF-E394D2A06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59534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865BF4F-72FA-48AC-BB47-CAA02BB3B5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675" y="2490787"/>
            <a:ext cx="5486594" cy="37793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461574-173B-4FAA-B054-67429DF969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34B4E4D4-ABC2-469C-9A18-EE0F1CC1F2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30F9366-3289-46E7-A3CF-4E22E2870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70EED530-C21B-4BCF-9BF5-D8D52FD4E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691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0111" y="2179321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4A6D96-2FA0-481F-A90E-27D1EB177F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D09ED1DD-85FE-46D1-B71A-A70783F955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2CE672A-89CB-431B-B6A6-B7AFB21EE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7B1DA5D4-2311-48D9-8A5A-AD697DAA8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6834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3ABFD13-4049-4A27-9A07-6CE30856D1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6459" y="2556684"/>
            <a:ext cx="5768424" cy="36015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560C02-A55C-48BF-BBA5-1A00F5118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CF006A96-B8C3-4DB5-8D65-668A285350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D8366A1-2E35-40A1-8071-3578B269F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A8D54388-9068-4450-9007-3D65D9B7D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0026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1451" y="2179321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56FE9E-F62B-4207-86F9-80F7EE45BF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4F924A03-9E1C-4ADB-A006-88F468B5A9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8211692D-CDF4-45A6-BD78-1ED6D67B7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D58D2854-502D-43DF-87FC-B2A3EF47A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468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9549B-190E-BA8F-DBF8-83FB1C6362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477" y="1237197"/>
            <a:ext cx="8018860" cy="2631887"/>
          </a:xfrm>
        </p:spPr>
        <p:txBody>
          <a:bodyPr anchor="b"/>
          <a:lstStyle>
            <a:lvl1pPr algn="ctr">
              <a:defRPr sz="5262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7EB686-8FB2-501C-E94A-6DE9296CE2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105"/>
            </a:lvl1pPr>
            <a:lvl2pPr marL="400964" indent="0" algn="ctr">
              <a:buNone/>
              <a:defRPr sz="1754"/>
            </a:lvl2pPr>
            <a:lvl3pPr marL="801929" indent="0" algn="ctr">
              <a:buNone/>
              <a:defRPr sz="1579"/>
            </a:lvl3pPr>
            <a:lvl4pPr marL="1202893" indent="0" algn="ctr">
              <a:buNone/>
              <a:defRPr sz="1403"/>
            </a:lvl4pPr>
            <a:lvl5pPr marL="1603858" indent="0" algn="ctr">
              <a:buNone/>
              <a:defRPr sz="1403"/>
            </a:lvl5pPr>
            <a:lvl6pPr marL="2004822" indent="0" algn="ctr">
              <a:buNone/>
              <a:defRPr sz="1403"/>
            </a:lvl6pPr>
            <a:lvl7pPr marL="2405786" indent="0" algn="ctr">
              <a:buNone/>
              <a:defRPr sz="1403"/>
            </a:lvl7pPr>
            <a:lvl8pPr marL="2806751" indent="0" algn="ctr">
              <a:buNone/>
              <a:defRPr sz="1403"/>
            </a:lvl8pPr>
            <a:lvl9pPr marL="3207715" indent="0" algn="ctr">
              <a:buNone/>
              <a:defRPr sz="1403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2521AB-946B-4B44-A1F5-8DA11F7AE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1834-21F4-4FFF-9B41-C068F08D7473}" type="datetimeFigureOut">
              <a:rPr lang="en-GB" smtClean="0"/>
              <a:t>09/07/2024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C1F46-CC62-6458-D8D6-24AB262AA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02EDD-11FE-F5CB-FAA7-E9F180064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DE3B-36E5-40EC-86F5-78D56F412F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002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4A6CA65-8EA0-461F-910F-CC093F9BF5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9" y="-13556"/>
            <a:ext cx="10695782" cy="7556500"/>
          </a:xfrm>
          <a:prstGeom prst="rect">
            <a:avLst/>
          </a:prstGeom>
        </p:spPr>
      </p:pic>
      <p:sp>
        <p:nvSpPr>
          <p:cNvPr id="9" name="Title 15">
            <a:extLst>
              <a:ext uri="{FF2B5EF4-FFF2-40B4-BE49-F238E27FC236}">
                <a16:creationId xmlns:a16="http://schemas.microsoft.com/office/drawing/2014/main" id="{A4482283-50C7-4331-AA2A-ED7013E69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FC9CAE-A752-406D-8F38-7DBCB7F183B8}"/>
              </a:ext>
            </a:extLst>
          </p:cNvPr>
          <p:cNvSpPr txBox="1"/>
          <p:nvPr userDrawn="1"/>
        </p:nvSpPr>
        <p:spPr>
          <a:xfrm>
            <a:off x="8446816" y="544784"/>
            <a:ext cx="1935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range: 11-14</a:t>
            </a:r>
          </a:p>
        </p:txBody>
      </p:sp>
    </p:spTree>
    <p:extLst>
      <p:ext uri="{BB962C8B-B14F-4D97-AF65-F5344CB8AC3E}">
        <p14:creationId xmlns:p14="http://schemas.microsoft.com/office/powerpoint/2010/main" val="15478474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BA024-5893-256C-1D15-9892C119A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B8A1F-130A-6CB2-A533-7D3A5127DB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0F4618-5A3A-EF00-15B7-FACBD9CE7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1834-21F4-4FFF-9B41-C068F08D7473}" type="datetimeFigureOut">
              <a:rPr lang="en-GB" smtClean="0"/>
              <a:t>09/07/2024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067D8F-8F02-BBCC-DB33-AA09A2058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631AE6-F618-0AF2-B237-60EC07E02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DE3B-36E5-40EC-86F5-78D56F412F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872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91FF18-6862-4457-9B1A-1F03C7B0D8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175"/>
            <a:ext cx="10691814" cy="7556500"/>
          </a:xfrm>
          <a:prstGeom prst="rect">
            <a:avLst/>
          </a:prstGeom>
        </p:spPr>
      </p:pic>
      <p:sp>
        <p:nvSpPr>
          <p:cNvPr id="9" name="Title 15">
            <a:extLst>
              <a:ext uri="{FF2B5EF4-FFF2-40B4-BE49-F238E27FC236}">
                <a16:creationId xmlns:a16="http://schemas.microsoft.com/office/drawing/2014/main" id="{0E2BA454-53FC-4F35-91B2-44FA9C3E6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E905A9-AFF0-430D-AF69-17470D84406F}"/>
              </a:ext>
            </a:extLst>
          </p:cNvPr>
          <p:cNvSpPr txBox="1"/>
          <p:nvPr userDrawn="1"/>
        </p:nvSpPr>
        <p:spPr>
          <a:xfrm>
            <a:off x="8446816" y="544784"/>
            <a:ext cx="1935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range: 11-14</a:t>
            </a:r>
          </a:p>
        </p:txBody>
      </p:sp>
    </p:spTree>
    <p:extLst>
      <p:ext uri="{BB962C8B-B14F-4D97-AF65-F5344CB8AC3E}">
        <p14:creationId xmlns:p14="http://schemas.microsoft.com/office/powerpoint/2010/main" val="137785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0B5C3E-FB56-4A15-A0FE-D0C9216CD9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63" y="0"/>
            <a:ext cx="10695976" cy="7559675"/>
          </a:xfrm>
          <a:prstGeom prst="rect">
            <a:avLst/>
          </a:prstGeom>
        </p:spPr>
      </p:pic>
      <p:sp>
        <p:nvSpPr>
          <p:cNvPr id="10" name="Title 15">
            <a:extLst>
              <a:ext uri="{FF2B5EF4-FFF2-40B4-BE49-F238E27FC236}">
                <a16:creationId xmlns:a16="http://schemas.microsoft.com/office/drawing/2014/main" id="{2CB9EADF-E0C0-4A2A-9F5F-84721429D0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49B2DF-581C-4151-A257-CDA9B6F9A692}"/>
              </a:ext>
            </a:extLst>
          </p:cNvPr>
          <p:cNvSpPr txBox="1"/>
          <p:nvPr userDrawn="1"/>
        </p:nvSpPr>
        <p:spPr>
          <a:xfrm>
            <a:off x="8446816" y="544784"/>
            <a:ext cx="1935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range: 5-7</a:t>
            </a:r>
          </a:p>
        </p:txBody>
      </p:sp>
    </p:spTree>
    <p:extLst>
      <p:ext uri="{BB962C8B-B14F-4D97-AF65-F5344CB8AC3E}">
        <p14:creationId xmlns:p14="http://schemas.microsoft.com/office/powerpoint/2010/main" val="13283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04E3B59-EE17-4CBA-A325-84A89207EC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65" y="-1"/>
            <a:ext cx="10695978" cy="7559675"/>
          </a:xfrm>
          <a:prstGeom prst="rect">
            <a:avLst/>
          </a:prstGeom>
        </p:spPr>
      </p:pic>
      <p:sp>
        <p:nvSpPr>
          <p:cNvPr id="11" name="Title 15">
            <a:extLst>
              <a:ext uri="{FF2B5EF4-FFF2-40B4-BE49-F238E27FC236}">
                <a16:creationId xmlns:a16="http://schemas.microsoft.com/office/drawing/2014/main" id="{3E5775EF-5294-4989-81E0-CA204478B8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D1EC7C-0C84-4E58-8E5A-3B16E36ACD9A}"/>
              </a:ext>
            </a:extLst>
          </p:cNvPr>
          <p:cNvSpPr txBox="1"/>
          <p:nvPr userDrawn="1"/>
        </p:nvSpPr>
        <p:spPr>
          <a:xfrm>
            <a:off x="8446816" y="544784"/>
            <a:ext cx="1935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range: 11-14</a:t>
            </a:r>
          </a:p>
        </p:txBody>
      </p:sp>
    </p:spTree>
    <p:extLst>
      <p:ext uri="{BB962C8B-B14F-4D97-AF65-F5344CB8AC3E}">
        <p14:creationId xmlns:p14="http://schemas.microsoft.com/office/powerpoint/2010/main" val="2079288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444286C-D820-424B-A0B4-46140C532E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175"/>
            <a:ext cx="10691814" cy="75565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8E232B2-A277-462D-8DE7-BB3DCC844C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499" y="2389187"/>
            <a:ext cx="8472973" cy="354508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B950FE-5860-4824-AAB6-08D9B2AF1DB8}"/>
              </a:ext>
            </a:extLst>
          </p:cNvPr>
          <p:cNvSpPr txBox="1"/>
          <p:nvPr userDrawn="1"/>
        </p:nvSpPr>
        <p:spPr>
          <a:xfrm>
            <a:off x="8446816" y="544784"/>
            <a:ext cx="1935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range: 11-14</a:t>
            </a:r>
          </a:p>
        </p:txBody>
      </p:sp>
    </p:spTree>
    <p:extLst>
      <p:ext uri="{BB962C8B-B14F-4D97-AF65-F5344CB8AC3E}">
        <p14:creationId xmlns:p14="http://schemas.microsoft.com/office/powerpoint/2010/main" val="2727920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DD62E5D-43E1-437C-9665-94362298D1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0174" y="2481262"/>
            <a:ext cx="8135711" cy="38635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6F7A22-32EC-40B8-91F6-CF28D57859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032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859082E-A32C-40BC-B256-CD3AD5482C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D1391D27-7CBA-4BFF-8B1D-A2F9778E5F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400D715C-89DD-4789-915B-3553A5B84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4" name="Slide Number Placeholder 6">
            <a:extLst>
              <a:ext uri="{FF2B5EF4-FFF2-40B4-BE49-F238E27FC236}">
                <a16:creationId xmlns:a16="http://schemas.microsoft.com/office/drawing/2014/main" id="{B5A29F69-6E8C-41FE-81C1-928B92E70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712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31BB28B-3E0F-4127-BFE2-4954432E67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427" y="3610947"/>
            <a:ext cx="4674442" cy="579437"/>
          </a:xfrm>
        </p:spPr>
        <p:txBody>
          <a:bodyPr>
            <a:normAutofit/>
          </a:bodyPr>
          <a:lstStyle>
            <a:lvl1pPr marL="0" marR="0" indent="0" algn="l" defTabSz="1007943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007943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200" dirty="0"/>
              <a:t>INTRODUCTION</a:t>
            </a:r>
          </a:p>
          <a:p>
            <a:pPr lvl="0"/>
            <a:endParaRPr lang="en-GB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58029C6-354A-4430-B66C-E307D4B8B3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  <p:sp>
        <p:nvSpPr>
          <p:cNvPr id="18" name="Date Placeholder 4">
            <a:extLst>
              <a:ext uri="{FF2B5EF4-FFF2-40B4-BE49-F238E27FC236}">
                <a16:creationId xmlns:a16="http://schemas.microsoft.com/office/drawing/2014/main" id="{51045C78-579B-4699-801C-3E5F06EE2E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9" name="Footer Placeholder 5">
            <a:extLst>
              <a:ext uri="{FF2B5EF4-FFF2-40B4-BE49-F238E27FC236}">
                <a16:creationId xmlns:a16="http://schemas.microsoft.com/office/drawing/2014/main" id="{92DEE06D-E97B-45FD-B24B-9803B97B7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20" name="Slide Number Placeholder 6">
            <a:extLst>
              <a:ext uri="{FF2B5EF4-FFF2-40B4-BE49-F238E27FC236}">
                <a16:creationId xmlns:a16="http://schemas.microsoft.com/office/drawing/2014/main" id="{DD86AF56-5B53-489B-B676-422D25807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5683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D525ED8F-AC7F-4939-B213-1FC7E3769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1D4506DF-F794-45E3-8B89-E9BE2A863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416EAEFC-4A41-4070-9182-CA0FF9552D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2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84" r:id="rId6"/>
    <p:sldLayoutId id="2147483680" r:id="rId7"/>
    <p:sldLayoutId id="2147483693" r:id="rId8"/>
    <p:sldLayoutId id="2147483678" r:id="rId9"/>
    <p:sldLayoutId id="2147483679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4" r:id="rId19"/>
    <p:sldLayoutId id="2147483695" r:id="rId20"/>
  </p:sldLayoutIdLst>
  <p:hf hdr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tE0R-T4eCqU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NTWLU82QWuk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EJofAnvp_3w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TrKFagMo90Q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2A0F6-8F1C-436A-93DB-D12B65649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2276" y="1202585"/>
            <a:ext cx="8108901" cy="1111992"/>
          </a:xfrm>
        </p:spPr>
        <p:txBody>
          <a:bodyPr/>
          <a:lstStyle/>
          <a:p>
            <a:r>
              <a:rPr lang="en-GB" dirty="0"/>
              <a:t>Forecasting the weather</a:t>
            </a:r>
          </a:p>
        </p:txBody>
      </p:sp>
    </p:spTree>
    <p:extLst>
      <p:ext uri="{BB962C8B-B14F-4D97-AF65-F5344CB8AC3E}">
        <p14:creationId xmlns:p14="http://schemas.microsoft.com/office/powerpoint/2010/main" val="20042202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0AC16DE-6441-0102-66B1-5438D3DD3F3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 hidden="1">
            <a:extLst>
              <a:ext uri="{FF2B5EF4-FFF2-40B4-BE49-F238E27FC236}">
                <a16:creationId xmlns:a16="http://schemas.microsoft.com/office/drawing/2014/main" id="{E1F516E9-7BA4-FB1B-C328-BC034B7CC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AAFC58BC-8C84-46D6-B7BA-3935380B0F55}" type="datetime1">
              <a:rPr lang="en-GB" smtClean="0"/>
              <a:pPr>
                <a:spcAft>
                  <a:spcPts val="600"/>
                </a:spcAft>
              </a:pPr>
              <a:t>09/07/2024</a:t>
            </a:fld>
            <a:endParaRPr lang="en-GB"/>
          </a:p>
        </p:txBody>
      </p:sp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DC68810A-BA5B-6E75-77FB-8F76E9E79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F219DE3B-36E5-40EC-86F5-78D56F412FE1}" type="slidenum">
              <a:rPr lang="en-GB" smtClean="0"/>
              <a:pPr>
                <a:spcAft>
                  <a:spcPts val="600"/>
                </a:spcAft>
              </a:pPr>
              <a:t>10</a:t>
            </a:fld>
            <a:endParaRPr lang="en-GB"/>
          </a:p>
        </p:txBody>
      </p:sp>
      <p:pic>
        <p:nvPicPr>
          <p:cNvPr id="11" name="Content Placeholder 10" descr="A map of the united kingdom&#10;&#10;Description automatically generated">
            <a:extLst>
              <a:ext uri="{FF2B5EF4-FFF2-40B4-BE49-F238E27FC236}">
                <a16:creationId xmlns:a16="http://schemas.microsoft.com/office/drawing/2014/main" id="{AC183CE6-4D4D-ADC8-FBFA-7F54BADB794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7" r="3870"/>
          <a:stretch/>
        </p:blipFill>
        <p:spPr>
          <a:xfrm>
            <a:off x="0" y="1140643"/>
            <a:ext cx="10691814" cy="6419031"/>
          </a:xfrm>
          <a:noFill/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888526B-18A2-6A9E-3CE8-87A287DE7CB5}"/>
              </a:ext>
            </a:extLst>
          </p:cNvPr>
          <p:cNvSpPr txBox="1">
            <a:spLocks/>
          </p:cNvSpPr>
          <p:nvPr/>
        </p:nvSpPr>
        <p:spPr>
          <a:xfrm>
            <a:off x="3007150" y="257274"/>
            <a:ext cx="7232079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000" u="sng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https://youtu.be/tE0R-T4eCqU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74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484236-9987-F381-24E5-62E6B1B18A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Graphics used for Winter forecast</a:t>
            </a:r>
          </a:p>
        </p:txBody>
      </p:sp>
      <p:pic>
        <p:nvPicPr>
          <p:cNvPr id="8" name="Picture 7" descr="A map of the united kingdom&#10;&#10;Description automatically generated">
            <a:extLst>
              <a:ext uri="{FF2B5EF4-FFF2-40B4-BE49-F238E27FC236}">
                <a16:creationId xmlns:a16="http://schemas.microsoft.com/office/drawing/2014/main" id="{19672EEA-81EF-AD7F-78BE-D21C523247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40643"/>
            <a:ext cx="10691813" cy="64190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50F034-045B-8087-B661-0B80B99465AD}"/>
              </a:ext>
            </a:extLst>
          </p:cNvPr>
          <p:cNvSpPr txBox="1">
            <a:spLocks/>
          </p:cNvSpPr>
          <p:nvPr/>
        </p:nvSpPr>
        <p:spPr>
          <a:xfrm>
            <a:off x="3007150" y="257274"/>
            <a:ext cx="7232079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000" u="sng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https://youtu.be/NTWLU82QWuk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212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BBE66-ACE5-71C3-0D5B-A068EF1E075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Graphics used for Autumn forecast</a:t>
            </a:r>
          </a:p>
        </p:txBody>
      </p:sp>
      <p:pic>
        <p:nvPicPr>
          <p:cNvPr id="8" name="Picture 7" descr="A map of the united kingdom&#10;&#10;Description automatically generated">
            <a:extLst>
              <a:ext uri="{FF2B5EF4-FFF2-40B4-BE49-F238E27FC236}">
                <a16:creationId xmlns:a16="http://schemas.microsoft.com/office/drawing/2014/main" id="{50B675F5-032E-2B9F-B1DF-B0A3A8AC0E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40643"/>
            <a:ext cx="10691814" cy="64190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272CDF-C591-AEAB-6BB0-1E4CF9E24B3C}"/>
              </a:ext>
            </a:extLst>
          </p:cNvPr>
          <p:cNvSpPr txBox="1">
            <a:spLocks/>
          </p:cNvSpPr>
          <p:nvPr/>
        </p:nvSpPr>
        <p:spPr>
          <a:xfrm>
            <a:off x="3007150" y="257274"/>
            <a:ext cx="7232079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000" u="sng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https://youtu.be/EJofAnvp_3w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765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4552E0C-8331-99E7-0F1F-B30FEFE804B9}"/>
              </a:ext>
            </a:extLst>
          </p:cNvPr>
          <p:cNvSpPr txBox="1"/>
          <p:nvPr/>
        </p:nvSpPr>
        <p:spPr>
          <a:xfrm>
            <a:off x="217776" y="1268216"/>
            <a:ext cx="10958223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Weather symbols to cut out or use on a whiteboard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36E220-C5FE-9CA0-7806-ED27FBB78D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972" y="2429213"/>
            <a:ext cx="1785938" cy="178593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1C274F2-3DAB-0825-CBCF-5529598640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3975" y="2474501"/>
            <a:ext cx="1785938" cy="178593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D72BC2C-715F-F588-F787-81D57913E8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52143" y="2474501"/>
            <a:ext cx="1785938" cy="17859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575B84-143D-A3B5-5D81-8FF534CD6A5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0313" y="2474501"/>
            <a:ext cx="1785938" cy="17859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4417F90-965B-D06F-0404-5D6C6A2F115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9275" y="2474501"/>
            <a:ext cx="1785938" cy="1785938"/>
          </a:xfrm>
          <a:prstGeom prst="rect">
            <a:avLst/>
          </a:prstGeom>
        </p:spPr>
      </p:pic>
      <p:pic>
        <p:nvPicPr>
          <p:cNvPr id="8" name="Picture 7" descr="A blue and white clouds&#10;&#10;Description automatically generated">
            <a:extLst>
              <a:ext uri="{FF2B5EF4-FFF2-40B4-BE49-F238E27FC236}">
                <a16:creationId xmlns:a16="http://schemas.microsoft.com/office/drawing/2014/main" id="{34C42770-6E65-601E-9C22-BBE80341BAF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13" y="4822070"/>
            <a:ext cx="1787525" cy="17859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D10AB3-052B-77AB-04CD-7179DABA7A7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3975" y="4822070"/>
            <a:ext cx="1785938" cy="17859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A71574-3FFA-4070-06BD-B0F6EF64B6E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51350" y="4822070"/>
            <a:ext cx="1785938" cy="17859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61794DA-C362-D6CC-59A1-5DAD0D0AFB1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0313" y="4822070"/>
            <a:ext cx="1785938" cy="17859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75AAB5-7F0C-B227-D7FC-829059C38B9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6893" y="4822070"/>
            <a:ext cx="1785938" cy="178593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7087245-9561-5F50-D890-56179B72A098}"/>
              </a:ext>
            </a:extLst>
          </p:cNvPr>
          <p:cNvSpPr txBox="1"/>
          <p:nvPr/>
        </p:nvSpPr>
        <p:spPr>
          <a:xfrm>
            <a:off x="707011" y="4157227"/>
            <a:ext cx="178275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Compass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95D330-F6E4-5060-2AB8-431A7012D0BE}"/>
              </a:ext>
            </a:extLst>
          </p:cNvPr>
          <p:cNvSpPr txBox="1"/>
          <p:nvPr/>
        </p:nvSpPr>
        <p:spPr>
          <a:xfrm>
            <a:off x="2617468" y="4157226"/>
            <a:ext cx="1738803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Snow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7223BC-AE99-860E-AE37-AE55D1CB7D8A}"/>
              </a:ext>
            </a:extLst>
          </p:cNvPr>
          <p:cNvSpPr txBox="1"/>
          <p:nvPr/>
        </p:nvSpPr>
        <p:spPr>
          <a:xfrm>
            <a:off x="4609706" y="4157225"/>
            <a:ext cx="1507495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Cloudy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CD4C39-667F-E276-8F39-C5495336007F}"/>
              </a:ext>
            </a:extLst>
          </p:cNvPr>
          <p:cNvSpPr txBox="1"/>
          <p:nvPr/>
        </p:nvSpPr>
        <p:spPr>
          <a:xfrm>
            <a:off x="6476212" y="4157225"/>
            <a:ext cx="1490524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Warning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E234421-840A-5086-9803-1499E4F6910E}"/>
              </a:ext>
            </a:extLst>
          </p:cNvPr>
          <p:cNvSpPr txBox="1"/>
          <p:nvPr/>
        </p:nvSpPr>
        <p:spPr>
          <a:xfrm>
            <a:off x="8342721" y="4157225"/>
            <a:ext cx="1367976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Lightning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BC071E-3274-5FFC-E6BA-7A51A7930432}"/>
              </a:ext>
            </a:extLst>
          </p:cNvPr>
          <p:cNvSpPr txBox="1"/>
          <p:nvPr/>
        </p:nvSpPr>
        <p:spPr>
          <a:xfrm>
            <a:off x="707011" y="6598770"/>
            <a:ext cx="178275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Cloudy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8AB5279-D359-51E6-486E-301653B85C10}"/>
              </a:ext>
            </a:extLst>
          </p:cNvPr>
          <p:cNvSpPr txBox="1"/>
          <p:nvPr/>
        </p:nvSpPr>
        <p:spPr>
          <a:xfrm>
            <a:off x="2617468" y="6598769"/>
            <a:ext cx="1738803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Rain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14681C-A9F1-FEE0-D32F-9BCB149AB55A}"/>
              </a:ext>
            </a:extLst>
          </p:cNvPr>
          <p:cNvSpPr txBox="1"/>
          <p:nvPr/>
        </p:nvSpPr>
        <p:spPr>
          <a:xfrm>
            <a:off x="4609706" y="6598768"/>
            <a:ext cx="1507495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Sunshine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58A88D9-59A4-79EF-9FD5-8D6F9119C0DB}"/>
              </a:ext>
            </a:extLst>
          </p:cNvPr>
          <p:cNvSpPr txBox="1"/>
          <p:nvPr/>
        </p:nvSpPr>
        <p:spPr>
          <a:xfrm>
            <a:off x="6476212" y="6598768"/>
            <a:ext cx="1490524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Windy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870DEC4-AB70-777D-2E0B-204352D575F5}"/>
              </a:ext>
            </a:extLst>
          </p:cNvPr>
          <p:cNvSpPr txBox="1"/>
          <p:nvPr/>
        </p:nvSpPr>
        <p:spPr>
          <a:xfrm>
            <a:off x="8342721" y="6598768"/>
            <a:ext cx="1367976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Showers</a:t>
            </a:r>
          </a:p>
        </p:txBody>
      </p:sp>
    </p:spTree>
    <p:extLst>
      <p:ext uri="{BB962C8B-B14F-4D97-AF65-F5344CB8AC3E}">
        <p14:creationId xmlns:p14="http://schemas.microsoft.com/office/powerpoint/2010/main" val="1901915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 hidden="1">
            <a:extLst>
              <a:ext uri="{FF2B5EF4-FFF2-40B4-BE49-F238E27FC236}">
                <a16:creationId xmlns:a16="http://schemas.microsoft.com/office/drawing/2014/main" id="{1A4DA173-9148-3515-F35A-41D65FC12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9976FD06-3DA7-45ED-BE00-45520D843AC7}" type="datetime1">
              <a:rPr lang="en-GB" smtClean="0"/>
              <a:pPr>
                <a:spcAft>
                  <a:spcPts val="600"/>
                </a:spcAft>
              </a:pPr>
              <a:t>09/07/2024</a:t>
            </a:fld>
            <a:endParaRPr lang="en-GB"/>
          </a:p>
        </p:txBody>
      </p:sp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9D5ECAAA-1938-100E-A2AC-AC72CEB21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F219DE3B-36E5-40EC-86F5-78D56F412FE1}" type="slidenum">
              <a:rPr lang="en-GB" smtClean="0"/>
              <a:pPr>
                <a:spcAft>
                  <a:spcPts val="600"/>
                </a:spcAft>
              </a:pPr>
              <a:t>14</a:t>
            </a:fld>
            <a:endParaRPr lang="en-GB"/>
          </a:p>
        </p:txBody>
      </p:sp>
      <p:pic>
        <p:nvPicPr>
          <p:cNvPr id="10" name="Content Placeholder 9" descr="A map of the united kingdom">
            <a:extLst>
              <a:ext uri="{FF2B5EF4-FFF2-40B4-BE49-F238E27FC236}">
                <a16:creationId xmlns:a16="http://schemas.microsoft.com/office/drawing/2014/main" id="{35F384F9-9753-DD24-2C7A-EF4C9CA1504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115675"/>
            <a:ext cx="10691813" cy="6444000"/>
          </a:xfrm>
          <a:noFill/>
        </p:spPr>
      </p:pic>
    </p:spTree>
    <p:extLst>
      <p:ext uri="{BB962C8B-B14F-4D97-AF65-F5344CB8AC3E}">
        <p14:creationId xmlns:p14="http://schemas.microsoft.com/office/powerpoint/2010/main" val="3783411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map of the united kingdom&#10;&#10;Description automatically generated">
            <a:extLst>
              <a:ext uri="{FF2B5EF4-FFF2-40B4-BE49-F238E27FC236}">
                <a16:creationId xmlns:a16="http://schemas.microsoft.com/office/drawing/2014/main" id="{B74A5E3A-7B41-BF60-326A-7F16D62C0794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133092"/>
            <a:ext cx="10691812" cy="6443999"/>
          </a:xfrm>
          <a:noFill/>
        </p:spPr>
      </p:pic>
    </p:spTree>
    <p:extLst>
      <p:ext uri="{BB962C8B-B14F-4D97-AF65-F5344CB8AC3E}">
        <p14:creationId xmlns:p14="http://schemas.microsoft.com/office/powerpoint/2010/main" val="32424588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FF9DC9C-53EA-3672-3595-6843D43CC8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8" t="-2121" r="-994" b="-2153"/>
          <a:stretch/>
        </p:blipFill>
        <p:spPr>
          <a:xfrm rot="16200000">
            <a:off x="2148893" y="-813504"/>
            <a:ext cx="6477434" cy="1040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0863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96E58D4-1FCF-F8DC-B17F-34AB930BBB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36075"/>
            <a:ext cx="10691813" cy="6423600"/>
          </a:xfrm>
          <a:prstGeom prst="rect">
            <a:avLst/>
          </a:prstGeom>
        </p:spPr>
      </p:pic>
      <p:sp>
        <p:nvSpPr>
          <p:cNvPr id="7" name="TextBox 1">
            <a:extLst>
              <a:ext uri="{FF2B5EF4-FFF2-40B4-BE49-F238E27FC236}">
                <a16:creationId xmlns:a16="http://schemas.microsoft.com/office/drawing/2014/main" id="{76466CE8-CD4F-73BB-4033-583EA7D90977}"/>
              </a:ext>
            </a:extLst>
          </p:cNvPr>
          <p:cNvSpPr txBox="1"/>
          <p:nvPr/>
        </p:nvSpPr>
        <p:spPr>
          <a:xfrm>
            <a:off x="7274637" y="1324755"/>
            <a:ext cx="291307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Weather forecast word mat</a:t>
            </a:r>
          </a:p>
        </p:txBody>
      </p:sp>
    </p:spTree>
    <p:extLst>
      <p:ext uri="{BB962C8B-B14F-4D97-AF65-F5344CB8AC3E}">
        <p14:creationId xmlns:p14="http://schemas.microsoft.com/office/powerpoint/2010/main" val="3909297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8187EE-A807-FC39-6D92-E138D9DD61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79" name="Title 1">
            <a:extLst>
              <a:ext uri="{FF2B5EF4-FFF2-40B4-BE49-F238E27FC236}">
                <a16:creationId xmlns:a16="http://schemas.microsoft.com/office/drawing/2014/main" id="{26BA5D04-DA28-E834-E3EF-E4B4CB2F21F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07150" y="257274"/>
            <a:ext cx="7232079" cy="682625"/>
          </a:xfrm>
        </p:spPr>
        <p:txBody>
          <a:bodyPr lIns="0" tIns="0" rIns="0" bIns="0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weather can you see?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CFCB0B-B86D-32DC-2B6A-B11BE802C9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724" y="939899"/>
            <a:ext cx="10693537" cy="66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029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0E73C30-EE08-3110-A9C7-2525E6CA17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7"/>
          <a:stretch/>
        </p:blipFill>
        <p:spPr>
          <a:xfrm>
            <a:off x="1" y="1121791"/>
            <a:ext cx="10691812" cy="64378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03862D-C431-10DC-C32E-83064ED73016}"/>
              </a:ext>
            </a:extLst>
          </p:cNvPr>
          <p:cNvSpPr txBox="1">
            <a:spLocks/>
          </p:cNvSpPr>
          <p:nvPr/>
        </p:nvSpPr>
        <p:spPr>
          <a:xfrm>
            <a:off x="3007150" y="257274"/>
            <a:ext cx="7232079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weather can you see?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592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0FF606-5232-082B-40D0-CCF63260FF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"/>
          <a:stretch/>
        </p:blipFill>
        <p:spPr>
          <a:xfrm>
            <a:off x="1" y="1131216"/>
            <a:ext cx="10691812" cy="64284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03698B-65C8-5521-A28F-6FBB44F62261}"/>
              </a:ext>
            </a:extLst>
          </p:cNvPr>
          <p:cNvSpPr txBox="1">
            <a:spLocks/>
          </p:cNvSpPr>
          <p:nvPr/>
        </p:nvSpPr>
        <p:spPr>
          <a:xfrm>
            <a:off x="3007150" y="257274"/>
            <a:ext cx="7232079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weather can you see?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470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6E1E68-E08A-20EB-1068-8125FFC8C3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131216"/>
            <a:ext cx="10691814" cy="64284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5531EA-27D9-58DC-A008-44EA0066F385}"/>
              </a:ext>
            </a:extLst>
          </p:cNvPr>
          <p:cNvSpPr txBox="1">
            <a:spLocks/>
          </p:cNvSpPr>
          <p:nvPr/>
        </p:nvSpPr>
        <p:spPr>
          <a:xfrm>
            <a:off x="3007150" y="257274"/>
            <a:ext cx="7232079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weather can you see?</a:t>
            </a:r>
          </a:p>
        </p:txBody>
      </p:sp>
    </p:spTree>
    <p:extLst>
      <p:ext uri="{BB962C8B-B14F-4D97-AF65-F5344CB8AC3E}">
        <p14:creationId xmlns:p14="http://schemas.microsoft.com/office/powerpoint/2010/main" val="4063395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3485B6F-B3DF-A351-8CAF-4DD6210B7F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2" descr="image">
            <a:extLst>
              <a:ext uri="{FF2B5EF4-FFF2-40B4-BE49-F238E27FC236}">
                <a16:creationId xmlns:a16="http://schemas.microsoft.com/office/drawing/2014/main" id="{DF4E201A-BBBB-D9C9-DA07-CCFB967E4B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 bwMode="auto">
          <a:xfrm>
            <a:off x="-1" y="1140643"/>
            <a:ext cx="10691813" cy="641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A76F5FB-7087-06B3-409C-D158CDB16060}"/>
              </a:ext>
            </a:extLst>
          </p:cNvPr>
          <p:cNvSpPr txBox="1">
            <a:spLocks/>
          </p:cNvSpPr>
          <p:nvPr/>
        </p:nvSpPr>
        <p:spPr>
          <a:xfrm>
            <a:off x="7277878" y="211092"/>
            <a:ext cx="2909832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Weather station</a:t>
            </a:r>
          </a:p>
        </p:txBody>
      </p:sp>
    </p:spTree>
    <p:extLst>
      <p:ext uri="{BB962C8B-B14F-4D97-AF65-F5344CB8AC3E}">
        <p14:creationId xmlns:p14="http://schemas.microsoft.com/office/powerpoint/2010/main" val="357172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ey electronic device with a screen and wires&#10;&#10;Description automatically generated">
            <a:extLst>
              <a:ext uri="{FF2B5EF4-FFF2-40B4-BE49-F238E27FC236}">
                <a16:creationId xmlns:a16="http://schemas.microsoft.com/office/drawing/2014/main" id="{BE4B75E5-2DF5-FCC8-911F-CB2F5591A4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201" y="1517720"/>
            <a:ext cx="2803197" cy="233276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CB9C82-A231-4DDA-18A3-6B04A657EB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9"/>
          <a:stretch/>
        </p:blipFill>
        <p:spPr>
          <a:xfrm>
            <a:off x="3819600" y="1517720"/>
            <a:ext cx="3044858" cy="23040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68C3E43-E591-238A-AF6D-C105A7C844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18799" y="1517720"/>
            <a:ext cx="3044857" cy="23040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DE7355-5594-015C-3C20-757004A5733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200" y="4590855"/>
            <a:ext cx="3033612" cy="23040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A052F3F-DDA9-4E65-39CD-46798BB0458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29600" y="4590855"/>
            <a:ext cx="3033611" cy="23040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EF373A0-2046-C8D4-64CE-B335373B361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0400" y="4590855"/>
            <a:ext cx="3033612" cy="230400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E27C1BF-F27C-A4F6-81FE-563770C532CE}"/>
              </a:ext>
            </a:extLst>
          </p:cNvPr>
          <p:cNvSpPr txBox="1"/>
          <p:nvPr/>
        </p:nvSpPr>
        <p:spPr>
          <a:xfrm>
            <a:off x="329938" y="3874423"/>
            <a:ext cx="3033613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Barometer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D0F17B-5312-301A-34D7-1422F0D1C457}"/>
              </a:ext>
            </a:extLst>
          </p:cNvPr>
          <p:cNvSpPr txBox="1"/>
          <p:nvPr/>
        </p:nvSpPr>
        <p:spPr>
          <a:xfrm>
            <a:off x="3808429" y="3874423"/>
            <a:ext cx="3033613" cy="4424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Stevenson screen</a:t>
            </a:r>
            <a:b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showing thermometers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70A212-0B39-779C-C773-019C4DF5689A}"/>
              </a:ext>
            </a:extLst>
          </p:cNvPr>
          <p:cNvSpPr txBox="1"/>
          <p:nvPr/>
        </p:nvSpPr>
        <p:spPr>
          <a:xfrm>
            <a:off x="7315200" y="3874423"/>
            <a:ext cx="3033613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Weathervanes and anemometers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9707CB-C5AB-80E9-3F1A-0F74909289BA}"/>
              </a:ext>
            </a:extLst>
          </p:cNvPr>
          <p:cNvSpPr txBox="1"/>
          <p:nvPr/>
        </p:nvSpPr>
        <p:spPr>
          <a:xfrm>
            <a:off x="329938" y="6947561"/>
            <a:ext cx="3033613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Rain gauge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7884A6A-164F-7954-0453-91F2C2C682B5}"/>
              </a:ext>
            </a:extLst>
          </p:cNvPr>
          <p:cNvSpPr txBox="1"/>
          <p:nvPr/>
        </p:nvSpPr>
        <p:spPr>
          <a:xfrm>
            <a:off x="3770721" y="6947561"/>
            <a:ext cx="3167406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Campbell–Stokes sunshine recorder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FD8BDF-DD69-7938-878C-26AFDE247A77}"/>
              </a:ext>
            </a:extLst>
          </p:cNvPr>
          <p:cNvSpPr txBox="1">
            <a:spLocks/>
          </p:cNvSpPr>
          <p:nvPr/>
        </p:nvSpPr>
        <p:spPr>
          <a:xfrm>
            <a:off x="4854423" y="250983"/>
            <a:ext cx="7232079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Types of weather instruments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942886-B173-AFCC-5139-278D06D6C918}"/>
              </a:ext>
            </a:extLst>
          </p:cNvPr>
          <p:cNvSpPr txBox="1"/>
          <p:nvPr/>
        </p:nvSpPr>
        <p:spPr>
          <a:xfrm>
            <a:off x="7345297" y="6947561"/>
            <a:ext cx="3033613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Visibility sensor</a:t>
            </a:r>
          </a:p>
        </p:txBody>
      </p:sp>
    </p:spTree>
    <p:extLst>
      <p:ext uri="{BB962C8B-B14F-4D97-AF65-F5344CB8AC3E}">
        <p14:creationId xmlns:p14="http://schemas.microsoft.com/office/powerpoint/2010/main" val="694314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486B849A-8E7C-9165-E274-17D7814E4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8975" y="-17571"/>
            <a:ext cx="10824635" cy="7577245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4AB744D8-3ED6-2505-6033-66D9FC479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08320" y="4120895"/>
            <a:ext cx="3218688" cy="536449"/>
          </a:xfrm>
        </p:spPr>
        <p:txBody>
          <a:bodyPr lIns="0" tIns="0" rIns="0" bIns="0">
            <a:normAutofit/>
          </a:bodyPr>
          <a:lstStyle/>
          <a:p>
            <a:pPr algn="l"/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4192436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1282C9C-866F-735E-8714-426E8FEFF0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 hidden="1">
            <a:extLst>
              <a:ext uri="{FF2B5EF4-FFF2-40B4-BE49-F238E27FC236}">
                <a16:creationId xmlns:a16="http://schemas.microsoft.com/office/drawing/2014/main" id="{84865362-9B1E-35B0-2F03-604C45A50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435D10D2-D20D-4C54-B6C8-C58E72F1D15D}" type="datetime1">
              <a:rPr lang="en-GB" smtClean="0"/>
              <a:pPr>
                <a:spcAft>
                  <a:spcPts val="600"/>
                </a:spcAft>
              </a:pPr>
              <a:t>09/07/2024</a:t>
            </a:fld>
            <a:endParaRPr lang="en-GB"/>
          </a:p>
        </p:txBody>
      </p:sp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E81DD308-E0FC-2EDE-7F20-F4A12E879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F219DE3B-36E5-40EC-86F5-78D56F412FE1}" type="slidenum">
              <a:rPr lang="en-GB" smtClean="0"/>
              <a:pPr>
                <a:spcAft>
                  <a:spcPts val="600"/>
                </a:spcAft>
              </a:pPr>
              <a:t>9</a:t>
            </a:fld>
            <a:endParaRPr lang="en-GB"/>
          </a:p>
        </p:txBody>
      </p:sp>
      <p:pic>
        <p:nvPicPr>
          <p:cNvPr id="14" name="Content Placeholder 13" descr="A map of united kingdom in a field of grass&#10;&#10;Description automatically generated">
            <a:extLst>
              <a:ext uri="{FF2B5EF4-FFF2-40B4-BE49-F238E27FC236}">
                <a16:creationId xmlns:a16="http://schemas.microsoft.com/office/drawing/2014/main" id="{D2E08D4C-31A1-1002-01FD-14140A00D421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140643"/>
            <a:ext cx="10691814" cy="6419032"/>
          </a:xfrm>
          <a:noFill/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EDDE7A9-E664-3DB8-1FF8-4E8DA01455FC}"/>
              </a:ext>
            </a:extLst>
          </p:cNvPr>
          <p:cNvSpPr txBox="1">
            <a:spLocks/>
          </p:cNvSpPr>
          <p:nvPr/>
        </p:nvSpPr>
        <p:spPr>
          <a:xfrm>
            <a:off x="3007150" y="257274"/>
            <a:ext cx="7232079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000" u="sng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https://youtu.be/TrKFagMo90Q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130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 Office for schools_Template" id="{DCF978FD-83D0-42F1-BD58-26845A1BCA2C}" vid="{6B1A2C99-BAB0-4C4E-A0A6-21FF0946E29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CE3E7C24FD94C8FA5A90D40C37F43" ma:contentTypeVersion="17" ma:contentTypeDescription="Create a new document." ma:contentTypeScope="" ma:versionID="635c03eb33d8d82dfe17afef629b417a">
  <xsd:schema xmlns:xsd="http://www.w3.org/2001/XMLSchema" xmlns:xs="http://www.w3.org/2001/XMLSchema" xmlns:p="http://schemas.microsoft.com/office/2006/metadata/properties" xmlns:ns2="664c079a-65db-4f16-9339-b568bbcfd107" xmlns:ns3="502a79df-4f52-4757-ac2f-753e065f4c93" xmlns:ns4="95a6d21c-7db0-4b7e-981f-b4f22b02b9d8" targetNamespace="http://schemas.microsoft.com/office/2006/metadata/properties" ma:root="true" ma:fieldsID="faec6a843f15846af2bc1fb74079b7be" ns2:_="" ns3:_="" ns4:_="">
    <xsd:import namespace="664c079a-65db-4f16-9339-b568bbcfd107"/>
    <xsd:import namespace="502a79df-4f52-4757-ac2f-753e065f4c93"/>
    <xsd:import namespace="95a6d21c-7db0-4b7e-981f-b4f22b02b9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4:TaxCatchAll" minOccurs="0"/>
                <xsd:element ref="ns2:MediaServiceDateTaken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4c079a-65db-4f16-9339-b568bbcfd1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1bb55a9-a1b5-4196-b12d-1833970ed36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2a79df-4f52-4757-ac2f-753e065f4c9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a6d21c-7db0-4b7e-981f-b4f22b02b9d8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66a0db0d-daa0-4d37-a3c8-23c75645e0ee}" ma:internalName="TaxCatchAll" ma:showField="CatchAllData" ma:web="502a79df-4f52-4757-ac2f-753e065f4c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5a6d21c-7db0-4b7e-981f-b4f22b02b9d8" xsi:nil="true"/>
    <lcf76f155ced4ddcb4097134ff3c332f xmlns="664c079a-65db-4f16-9339-b568bbcfd10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1FB319D-D09B-4909-8C19-79CEACE76F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4c079a-65db-4f16-9339-b568bbcfd107"/>
    <ds:schemaRef ds:uri="502a79df-4f52-4757-ac2f-753e065f4c93"/>
    <ds:schemaRef ds:uri="95a6d21c-7db0-4b7e-981f-b4f22b02b9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97DEBA7-2073-48EC-989C-013EFB7CF2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EC4B0B5-738D-44BF-B651-84D76DEBFC47}">
  <ds:schemaRefs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95a6d21c-7db0-4b7e-981f-b4f22b02b9d8"/>
    <ds:schemaRef ds:uri="664c079a-65db-4f16-9339-b568bbcfd107"/>
    <ds:schemaRef ds:uri="http://purl.org/dc/elements/1.1/"/>
    <ds:schemaRef ds:uri="502a79df-4f52-4757-ac2f-753e065f4c93"/>
    <ds:schemaRef ds:uri="http://www.w3.org/XML/1998/namespace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17f18161-20d7-4746-87fd-50fe3e3b6619}" enabled="0" method="" siteId="{17f18161-20d7-4746-87fd-50fe3e3b661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Met Office for schools_Template</Template>
  <TotalTime>1228</TotalTime>
  <Words>122</Words>
  <Application>Microsoft Office PowerPoint</Application>
  <PresentationFormat>Custom</PresentationFormat>
  <Paragraphs>38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Forecasting the weather</vt:lpstr>
      <vt:lpstr>What weather can you see?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 Griffiths</dc:creator>
  <cp:lastModifiedBy>Lesley Challenger</cp:lastModifiedBy>
  <cp:revision>46</cp:revision>
  <dcterms:created xsi:type="dcterms:W3CDTF">2023-07-25T11:13:42Z</dcterms:created>
  <dcterms:modified xsi:type="dcterms:W3CDTF">2024-07-09T15:48:00Z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0x010100503CE3E7C24FD94C8FA5A90D40C37F43</vt:lpwstr>
  </property>
  <property fmtid="{D5CDD505-2E9C-101B-9397-08002B2CF9AE}" pid="3" name="MediaServiceImageTags">
    <vt:lpwstr/>
  </property>
</Properties>
</file>