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22"/>
  </p:notesMasterIdLst>
  <p:sldIdLst>
    <p:sldId id="259" r:id="rId5"/>
    <p:sldId id="281" r:id="rId6"/>
    <p:sldId id="282" r:id="rId7"/>
    <p:sldId id="288" r:id="rId8"/>
    <p:sldId id="289" r:id="rId9"/>
    <p:sldId id="290" r:id="rId10"/>
    <p:sldId id="256" r:id="rId11"/>
    <p:sldId id="291" r:id="rId12"/>
    <p:sldId id="276" r:id="rId13"/>
    <p:sldId id="279" r:id="rId14"/>
    <p:sldId id="278" r:id="rId15"/>
    <p:sldId id="277" r:id="rId16"/>
    <p:sldId id="274" r:id="rId17"/>
    <p:sldId id="285" r:id="rId18"/>
    <p:sldId id="268" r:id="rId19"/>
    <p:sldId id="275" r:id="rId20"/>
    <p:sldId id="262" r:id="rId21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804BA59-9D6B-6062-84EF-2871C79FF992}" name="Lisa Tomkins" initials="LT" userId="S::lisa.tomkins@metoffice.gov.uk::2dbb9b62-30a2-4294-93d5-a7b47b6b1952" providerId="AD"/>
  <p188:author id="{6F1B56B5-01C1-A956-1D9E-D67A0741CAD4}" name="Rebecca Griffiths" initials="RG" userId="S::rebecca.a.griffiths@metoffice.gov.uk::43b75ad5-c589-4f8f-9855-a0f9b56adc1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B688F"/>
    <a:srgbClr val="A8DBAB"/>
    <a:srgbClr val="4A4341"/>
    <a:srgbClr val="424043"/>
    <a:srgbClr val="4A4C52"/>
    <a:srgbClr val="F2F2F2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E0B46A2-A28F-41CD-B23D-B34835F3E4DC}" v="1" dt="2025-02-07T10:49:31.22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22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16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D595E8-8A16-4312-8B80-623CDB896D33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273B3A-CCD8-4933-B889-0193325866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1236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1pPr>
    <a:lvl2pPr marL="521437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2pPr>
    <a:lvl3pPr marL="1042873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3pPr>
    <a:lvl4pPr marL="1564310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4pPr>
    <a:lvl5pPr marL="2085746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5pPr>
    <a:lvl6pPr marL="2607183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6pPr>
    <a:lvl7pPr marL="3128620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7pPr>
    <a:lvl8pPr marL="3650056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8pPr>
    <a:lvl9pPr marL="4171493" algn="l" defTabSz="1042873" rtl="0" eaLnBrk="1" latinLnBrk="0" hangingPunct="1">
      <a:defRPr sz="136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D489069-DF07-4003-A640-558BC3D3F6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69" y="-4437"/>
            <a:ext cx="10695782" cy="7556500"/>
          </a:xfrm>
          <a:prstGeom prst="rect">
            <a:avLst/>
          </a:prstGeom>
        </p:spPr>
      </p:pic>
      <p:sp>
        <p:nvSpPr>
          <p:cNvPr id="16" name="Title 15">
            <a:extLst>
              <a:ext uri="{FF2B5EF4-FFF2-40B4-BE49-F238E27FC236}">
                <a16:creationId xmlns:a16="http://schemas.microsoft.com/office/drawing/2014/main" id="{4CE4C6DB-7B5D-49BF-AAD1-4CA28EDD33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70124" y="1302604"/>
            <a:ext cx="9221689" cy="869104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Title here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C392EF4-D9CF-4A75-8707-D01C3AD1822E}"/>
              </a:ext>
            </a:extLst>
          </p:cNvPr>
          <p:cNvSpPr txBox="1"/>
          <p:nvPr userDrawn="1"/>
        </p:nvSpPr>
        <p:spPr>
          <a:xfrm>
            <a:off x="8446816" y="544784"/>
            <a:ext cx="19354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2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 range: 11-14</a:t>
            </a:r>
          </a:p>
        </p:txBody>
      </p:sp>
    </p:spTree>
    <p:extLst>
      <p:ext uri="{BB962C8B-B14F-4D97-AF65-F5344CB8AC3E}">
        <p14:creationId xmlns:p14="http://schemas.microsoft.com/office/powerpoint/2010/main" val="30110929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A35F509-C31F-458C-A8B0-8975997B37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3924" y="2081213"/>
            <a:ext cx="6353953" cy="35358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859082E-A32C-40BC-B256-CD3AD5482C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5" y="0"/>
            <a:ext cx="10692928" cy="7559675"/>
          </a:xfrm>
          <a:prstGeom prst="rect">
            <a:avLst/>
          </a:prstGeom>
        </p:spPr>
      </p:pic>
      <p:sp>
        <p:nvSpPr>
          <p:cNvPr id="15" name="Date Placeholder 4">
            <a:extLst>
              <a:ext uri="{FF2B5EF4-FFF2-40B4-BE49-F238E27FC236}">
                <a16:creationId xmlns:a16="http://schemas.microsoft.com/office/drawing/2014/main" id="{D36D1241-C7BB-4742-823B-A887C480BBC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6" name="Footer Placeholder 5">
            <a:extLst>
              <a:ext uri="{FF2B5EF4-FFF2-40B4-BE49-F238E27FC236}">
                <a16:creationId xmlns:a16="http://schemas.microsoft.com/office/drawing/2014/main" id="{5E16F915-BC77-469A-B10C-52485834F8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7" name="Slide Number Placeholder 6">
            <a:extLst>
              <a:ext uri="{FF2B5EF4-FFF2-40B4-BE49-F238E27FC236}">
                <a16:creationId xmlns:a16="http://schemas.microsoft.com/office/drawing/2014/main" id="{C1DCD419-54A8-443F-AF89-EEFC7A983E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81958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B47898C-6DDF-4BC0-87D4-F24BA4DCDD5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5764" y="2340716"/>
            <a:ext cx="5647126" cy="38174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3F7F9E2-7EEE-4AA5-BA34-67368C8A23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" y="630"/>
            <a:ext cx="10692038" cy="7558415"/>
          </a:xfrm>
          <a:prstGeom prst="rect">
            <a:avLst/>
          </a:prstGeom>
        </p:spPr>
      </p:pic>
      <p:sp>
        <p:nvSpPr>
          <p:cNvPr id="13" name="Date Placeholder 4">
            <a:extLst>
              <a:ext uri="{FF2B5EF4-FFF2-40B4-BE49-F238E27FC236}">
                <a16:creationId xmlns:a16="http://schemas.microsoft.com/office/drawing/2014/main" id="{0BF00FC5-6B56-40C2-880A-0E9F0C6EAB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F60F95BE-496E-4D51-A1AF-B7642526E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47DC1E0B-6CB2-4D09-9847-201297A082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08604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A35F509-C31F-458C-A8B0-8975997B37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73418" y="2178528"/>
            <a:ext cx="6353953" cy="35358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A7F5012-3BD5-4047-82A6-C2E3ED05B25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847"/>
            <a:ext cx="10692038" cy="7565522"/>
          </a:xfrm>
          <a:prstGeom prst="rect">
            <a:avLst/>
          </a:prstGeom>
        </p:spPr>
      </p:pic>
      <p:sp>
        <p:nvSpPr>
          <p:cNvPr id="13" name="Date Placeholder 4">
            <a:extLst>
              <a:ext uri="{FF2B5EF4-FFF2-40B4-BE49-F238E27FC236}">
                <a16:creationId xmlns:a16="http://schemas.microsoft.com/office/drawing/2014/main" id="{CAB935B8-E7E1-4960-8932-FFAC3103CD2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BE47F705-887C-45B9-AE29-8DC2FBE72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EED9E87D-DA85-4F3C-87B3-C2A7E47C34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127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C8CDA70-6EBD-4A3C-A60E-7E27B97FCB3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98094" y="2471998"/>
            <a:ext cx="5402910" cy="366754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1B7C26D-A44C-4510-8B3E-D4B4A79B61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" y="630"/>
            <a:ext cx="10692038" cy="7558415"/>
          </a:xfrm>
          <a:prstGeom prst="rect">
            <a:avLst/>
          </a:prstGeom>
        </p:spPr>
      </p:pic>
      <p:sp>
        <p:nvSpPr>
          <p:cNvPr id="13" name="Date Placeholder 4">
            <a:extLst>
              <a:ext uri="{FF2B5EF4-FFF2-40B4-BE49-F238E27FC236}">
                <a16:creationId xmlns:a16="http://schemas.microsoft.com/office/drawing/2014/main" id="{96F9C643-1748-49A8-8827-AA7BF6D09E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5B66FE4E-F131-4C66-B59D-B06AF9C990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E71390DA-382B-4E22-A089-22597AD987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71180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A35F509-C31F-458C-A8B0-8975997B37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3924" y="2081213"/>
            <a:ext cx="6353953" cy="35358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1F931FA-CD9F-4E2D-98EB-56EB213854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" y="630"/>
            <a:ext cx="10692038" cy="7558415"/>
          </a:xfrm>
          <a:prstGeom prst="rect">
            <a:avLst/>
          </a:prstGeom>
        </p:spPr>
      </p:pic>
      <p:sp>
        <p:nvSpPr>
          <p:cNvPr id="13" name="Date Placeholder 4">
            <a:extLst>
              <a:ext uri="{FF2B5EF4-FFF2-40B4-BE49-F238E27FC236}">
                <a16:creationId xmlns:a16="http://schemas.microsoft.com/office/drawing/2014/main" id="{18D94F52-76DE-447D-ADCB-70DDD2166A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DBEA358D-7C59-47FA-BDAB-054F041BA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42A8682A-0846-486F-90FF-E394D2A068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59534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865BF4F-72FA-48AC-BB47-CAA02BB3B5F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47675" y="2490787"/>
            <a:ext cx="5486594" cy="37793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D461574-173B-4FAA-B054-67429DF969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" y="630"/>
            <a:ext cx="10692038" cy="7558415"/>
          </a:xfrm>
          <a:prstGeom prst="rect">
            <a:avLst/>
          </a:prstGeom>
        </p:spPr>
      </p:pic>
      <p:sp>
        <p:nvSpPr>
          <p:cNvPr id="13" name="Date Placeholder 4">
            <a:extLst>
              <a:ext uri="{FF2B5EF4-FFF2-40B4-BE49-F238E27FC236}">
                <a16:creationId xmlns:a16="http://schemas.microsoft.com/office/drawing/2014/main" id="{34B4E4D4-ABC2-469C-9A18-EE0F1CC1F2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030F9366-3289-46E7-A3CF-4E22E28702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70EED530-C21B-4BCF-9BF5-D8D52FD4EC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76911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A35F509-C31F-458C-A8B0-8975997B37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80111" y="2179321"/>
            <a:ext cx="6353953" cy="35358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B4A6D96-2FA0-481F-A90E-27D1EB177F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" y="630"/>
            <a:ext cx="10692038" cy="7558415"/>
          </a:xfrm>
          <a:prstGeom prst="rect">
            <a:avLst/>
          </a:prstGeom>
        </p:spPr>
      </p:pic>
      <p:sp>
        <p:nvSpPr>
          <p:cNvPr id="13" name="Date Placeholder 4">
            <a:extLst>
              <a:ext uri="{FF2B5EF4-FFF2-40B4-BE49-F238E27FC236}">
                <a16:creationId xmlns:a16="http://schemas.microsoft.com/office/drawing/2014/main" id="{D09ED1DD-85FE-46D1-B71A-A70783F9552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02CE672A-89CB-431B-B6A6-B7AFB21EE3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7B1DA5D4-2311-48D9-8A5A-AD697DAA8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68342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3ABFD13-4049-4A27-9A07-6CE30856D18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56459" y="2556684"/>
            <a:ext cx="5768424" cy="360151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2560C02-A55C-48BF-BBA5-1A00F5118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" y="630"/>
            <a:ext cx="10692038" cy="7558415"/>
          </a:xfrm>
          <a:prstGeom prst="rect">
            <a:avLst/>
          </a:prstGeom>
        </p:spPr>
      </p:pic>
      <p:sp>
        <p:nvSpPr>
          <p:cNvPr id="13" name="Date Placeholder 4">
            <a:extLst>
              <a:ext uri="{FF2B5EF4-FFF2-40B4-BE49-F238E27FC236}">
                <a16:creationId xmlns:a16="http://schemas.microsoft.com/office/drawing/2014/main" id="{CF006A96-B8C3-4DB5-8D65-668A2853506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0D8366A1-2E35-40A1-8071-3578B269F0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A8D54388-9068-4450-9007-3D65D9B7D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00264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A35F509-C31F-458C-A8B0-8975997B37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61451" y="2179321"/>
            <a:ext cx="6353953" cy="35358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B56FE9E-F62B-4207-86F9-80F7EE45BFD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" y="630"/>
            <a:ext cx="10692038" cy="7558415"/>
          </a:xfrm>
          <a:prstGeom prst="rect">
            <a:avLst/>
          </a:prstGeom>
        </p:spPr>
      </p:pic>
      <p:sp>
        <p:nvSpPr>
          <p:cNvPr id="13" name="Date Placeholder 4">
            <a:extLst>
              <a:ext uri="{FF2B5EF4-FFF2-40B4-BE49-F238E27FC236}">
                <a16:creationId xmlns:a16="http://schemas.microsoft.com/office/drawing/2014/main" id="{4F924A03-9E1C-4ADB-A006-88F468B5A92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4" name="Footer Placeholder 5">
            <a:extLst>
              <a:ext uri="{FF2B5EF4-FFF2-40B4-BE49-F238E27FC236}">
                <a16:creationId xmlns:a16="http://schemas.microsoft.com/office/drawing/2014/main" id="{8211692D-CDF4-45A6-BD78-1ED6D67B7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D58D2854-502D-43DF-87FC-B2A3EF47AC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34689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99549B-190E-BA8F-DBF8-83FB1C6362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6477" y="1237197"/>
            <a:ext cx="8018860" cy="2631887"/>
          </a:xfrm>
        </p:spPr>
        <p:txBody>
          <a:bodyPr anchor="b"/>
          <a:lstStyle>
            <a:lvl1pPr algn="ctr">
              <a:defRPr sz="5262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87EB686-8FB2-501C-E94A-6DE9296CE2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105"/>
            </a:lvl1pPr>
            <a:lvl2pPr marL="400964" indent="0" algn="ctr">
              <a:buNone/>
              <a:defRPr sz="1754"/>
            </a:lvl2pPr>
            <a:lvl3pPr marL="801929" indent="0" algn="ctr">
              <a:buNone/>
              <a:defRPr sz="1579"/>
            </a:lvl3pPr>
            <a:lvl4pPr marL="1202893" indent="0" algn="ctr">
              <a:buNone/>
              <a:defRPr sz="1403"/>
            </a:lvl4pPr>
            <a:lvl5pPr marL="1603858" indent="0" algn="ctr">
              <a:buNone/>
              <a:defRPr sz="1403"/>
            </a:lvl5pPr>
            <a:lvl6pPr marL="2004822" indent="0" algn="ctr">
              <a:buNone/>
              <a:defRPr sz="1403"/>
            </a:lvl6pPr>
            <a:lvl7pPr marL="2405786" indent="0" algn="ctr">
              <a:buNone/>
              <a:defRPr sz="1403"/>
            </a:lvl7pPr>
            <a:lvl8pPr marL="2806751" indent="0" algn="ctr">
              <a:buNone/>
              <a:defRPr sz="1403"/>
            </a:lvl8pPr>
            <a:lvl9pPr marL="3207715" indent="0" algn="ctr">
              <a:buNone/>
              <a:defRPr sz="1403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2521AB-946B-4B44-A1F5-8DA11F7AE9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C1834-21F4-4FFF-9B41-C068F08D7473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8C1F46-CC62-6458-D8D6-24AB262AA4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502EDD-11FE-F5CB-FAA7-E9F180064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9DE3B-36E5-40EC-86F5-78D56F412FE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2002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4A6CA65-8EA0-461F-910F-CC093F9BF5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69" y="-13556"/>
            <a:ext cx="10695782" cy="7556500"/>
          </a:xfrm>
          <a:prstGeom prst="rect">
            <a:avLst/>
          </a:prstGeom>
        </p:spPr>
      </p:pic>
      <p:sp>
        <p:nvSpPr>
          <p:cNvPr id="9" name="Title 15">
            <a:extLst>
              <a:ext uri="{FF2B5EF4-FFF2-40B4-BE49-F238E27FC236}">
                <a16:creationId xmlns:a16="http://schemas.microsoft.com/office/drawing/2014/main" id="{A4482283-50C7-4331-AA2A-ED7013E696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70124" y="1302604"/>
            <a:ext cx="9221689" cy="869104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Title here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FFC9CAE-A752-406D-8F38-7DBCB7F183B8}"/>
              </a:ext>
            </a:extLst>
          </p:cNvPr>
          <p:cNvSpPr txBox="1"/>
          <p:nvPr userDrawn="1"/>
        </p:nvSpPr>
        <p:spPr>
          <a:xfrm>
            <a:off x="8446816" y="544784"/>
            <a:ext cx="19354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2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 range: 11-14</a:t>
            </a:r>
          </a:p>
        </p:txBody>
      </p:sp>
    </p:spTree>
    <p:extLst>
      <p:ext uri="{BB962C8B-B14F-4D97-AF65-F5344CB8AC3E}">
        <p14:creationId xmlns:p14="http://schemas.microsoft.com/office/powerpoint/2010/main" val="15478474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4BA024-5893-256C-1D15-9892C119A0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4B8A1F-130A-6CB2-A533-7D3A5127DB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0F4618-5A3A-EF00-15B7-FACBD9CE77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C1834-21F4-4FFF-9B41-C068F08D7473}" type="datetimeFigureOut">
              <a:rPr lang="en-GB" smtClean="0"/>
              <a:t>07/02/2025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067D8F-8F02-BBCC-DB33-AA09A20582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631AE6-F618-0AF2-B237-60EC07E02C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9DE3B-36E5-40EC-86F5-78D56F412FE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5872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891FF18-6862-4457-9B1A-1F03C7B0D8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175"/>
            <a:ext cx="10691814" cy="7556500"/>
          </a:xfrm>
          <a:prstGeom prst="rect">
            <a:avLst/>
          </a:prstGeom>
        </p:spPr>
      </p:pic>
      <p:sp>
        <p:nvSpPr>
          <p:cNvPr id="9" name="Title 15">
            <a:extLst>
              <a:ext uri="{FF2B5EF4-FFF2-40B4-BE49-F238E27FC236}">
                <a16:creationId xmlns:a16="http://schemas.microsoft.com/office/drawing/2014/main" id="{0E2BA454-53FC-4F35-91B2-44FA9C3E67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70124" y="1302604"/>
            <a:ext cx="9221689" cy="869104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Title here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8E905A9-AFF0-430D-AF69-17470D84406F}"/>
              </a:ext>
            </a:extLst>
          </p:cNvPr>
          <p:cNvSpPr txBox="1"/>
          <p:nvPr userDrawn="1"/>
        </p:nvSpPr>
        <p:spPr>
          <a:xfrm>
            <a:off x="8446816" y="544784"/>
            <a:ext cx="19354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2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 range: 11-14</a:t>
            </a:r>
          </a:p>
        </p:txBody>
      </p:sp>
    </p:spTree>
    <p:extLst>
      <p:ext uri="{BB962C8B-B14F-4D97-AF65-F5344CB8AC3E}">
        <p14:creationId xmlns:p14="http://schemas.microsoft.com/office/powerpoint/2010/main" val="137785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F0B5C3E-FB56-4A15-A0FE-D0C9216CD9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63" y="0"/>
            <a:ext cx="10695976" cy="7559675"/>
          </a:xfrm>
          <a:prstGeom prst="rect">
            <a:avLst/>
          </a:prstGeom>
        </p:spPr>
      </p:pic>
      <p:sp>
        <p:nvSpPr>
          <p:cNvPr id="10" name="Title 15">
            <a:extLst>
              <a:ext uri="{FF2B5EF4-FFF2-40B4-BE49-F238E27FC236}">
                <a16:creationId xmlns:a16="http://schemas.microsoft.com/office/drawing/2014/main" id="{2CB9EADF-E0C0-4A2A-9F5F-84721429D0E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70124" y="1302604"/>
            <a:ext cx="9221689" cy="869104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Title here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849B2DF-581C-4151-A257-CDA9B6F9A692}"/>
              </a:ext>
            </a:extLst>
          </p:cNvPr>
          <p:cNvSpPr txBox="1"/>
          <p:nvPr userDrawn="1"/>
        </p:nvSpPr>
        <p:spPr>
          <a:xfrm>
            <a:off x="8288772" y="544784"/>
            <a:ext cx="19354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72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Ystod</a:t>
            </a:r>
            <a:r>
              <a:rPr lang="en-US" sz="172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72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oedran</a:t>
            </a:r>
            <a:r>
              <a:rPr lang="en-US" sz="172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5-7 </a:t>
            </a:r>
          </a:p>
        </p:txBody>
      </p:sp>
    </p:spTree>
    <p:extLst>
      <p:ext uri="{BB962C8B-B14F-4D97-AF65-F5344CB8AC3E}">
        <p14:creationId xmlns:p14="http://schemas.microsoft.com/office/powerpoint/2010/main" val="1328301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04E3B59-EE17-4CBA-A325-84A89207EC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65" y="-1"/>
            <a:ext cx="10695978" cy="7559675"/>
          </a:xfrm>
          <a:prstGeom prst="rect">
            <a:avLst/>
          </a:prstGeom>
        </p:spPr>
      </p:pic>
      <p:sp>
        <p:nvSpPr>
          <p:cNvPr id="11" name="Title 15">
            <a:extLst>
              <a:ext uri="{FF2B5EF4-FFF2-40B4-BE49-F238E27FC236}">
                <a16:creationId xmlns:a16="http://schemas.microsoft.com/office/drawing/2014/main" id="{3E5775EF-5294-4989-81E0-CA204478B8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70124" y="1302604"/>
            <a:ext cx="9221689" cy="869104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/>
              <a:t>Title here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4D1EC7C-0C84-4E58-8E5A-3B16E36ACD9A}"/>
              </a:ext>
            </a:extLst>
          </p:cNvPr>
          <p:cNvSpPr txBox="1"/>
          <p:nvPr userDrawn="1"/>
        </p:nvSpPr>
        <p:spPr>
          <a:xfrm>
            <a:off x="8446816" y="544784"/>
            <a:ext cx="19354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2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 range: 11-14</a:t>
            </a:r>
          </a:p>
        </p:txBody>
      </p:sp>
    </p:spTree>
    <p:extLst>
      <p:ext uri="{BB962C8B-B14F-4D97-AF65-F5344CB8AC3E}">
        <p14:creationId xmlns:p14="http://schemas.microsoft.com/office/powerpoint/2010/main" val="2079288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444286C-D820-424B-A0B4-46140C532E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175"/>
            <a:ext cx="10691814" cy="7556500"/>
          </a:xfrm>
          <a:prstGeom prst="rect">
            <a:avLst/>
          </a:prstGeo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8E232B2-A277-462D-8DE7-BB3DCC844C0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33499" y="2389187"/>
            <a:ext cx="8472973" cy="354508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B950FE-5860-4824-AAB6-08D9B2AF1DB8}"/>
              </a:ext>
            </a:extLst>
          </p:cNvPr>
          <p:cNvSpPr txBox="1"/>
          <p:nvPr userDrawn="1"/>
        </p:nvSpPr>
        <p:spPr>
          <a:xfrm>
            <a:off x="8446816" y="544784"/>
            <a:ext cx="19354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2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 range: 11-14</a:t>
            </a:r>
          </a:p>
        </p:txBody>
      </p:sp>
    </p:spTree>
    <p:extLst>
      <p:ext uri="{BB962C8B-B14F-4D97-AF65-F5344CB8AC3E}">
        <p14:creationId xmlns:p14="http://schemas.microsoft.com/office/powerpoint/2010/main" val="2727920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DD62E5D-43E1-437C-9665-94362298D1C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400174" y="2481262"/>
            <a:ext cx="8135711" cy="38635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16F7A22-32EC-40B8-91F6-CF28D57859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115" y="0"/>
            <a:ext cx="10692928" cy="115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032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A35F509-C31F-458C-A8B0-8975997B37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23924" y="2081213"/>
            <a:ext cx="6353953" cy="35358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859082E-A32C-40BC-B256-CD3AD5482C8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115" y="0"/>
            <a:ext cx="10692928" cy="1152525"/>
          </a:xfrm>
          <a:prstGeom prst="rect">
            <a:avLst/>
          </a:prstGeom>
        </p:spPr>
      </p:pic>
      <p:sp>
        <p:nvSpPr>
          <p:cNvPr id="7" name="Date Placeholder 4">
            <a:extLst>
              <a:ext uri="{FF2B5EF4-FFF2-40B4-BE49-F238E27FC236}">
                <a16:creationId xmlns:a16="http://schemas.microsoft.com/office/drawing/2014/main" id="{D1391D27-7CBA-4BFF-8B1D-A2F9778E5F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400D715C-89DD-4789-915B-3553A5B84D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14" name="Slide Number Placeholder 6">
            <a:extLst>
              <a:ext uri="{FF2B5EF4-FFF2-40B4-BE49-F238E27FC236}">
                <a16:creationId xmlns:a16="http://schemas.microsoft.com/office/drawing/2014/main" id="{B5A29F69-6E8C-41FE-81C1-928B92E70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8712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F31BB28B-3E0F-4127-BFE2-4954432E67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45427" y="3610947"/>
            <a:ext cx="4674442" cy="579437"/>
          </a:xfrm>
        </p:spPr>
        <p:txBody>
          <a:bodyPr>
            <a:normAutofit/>
          </a:bodyPr>
          <a:lstStyle>
            <a:lvl1pPr marL="0" marR="0" indent="0" algn="l" defTabSz="1007943" rtl="0" eaLnBrk="1" fontAlgn="auto" latinLnBrk="0" hangingPunct="1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4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algn="l" defTabSz="1007943" rtl="0" eaLnBrk="1" fontAlgn="auto" latinLnBrk="0" hangingPunct="1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3200" dirty="0"/>
              <a:t>INTRODUCTION</a:t>
            </a:r>
          </a:p>
          <a:p>
            <a:pPr lvl="0"/>
            <a:endParaRPr lang="en-GB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58029C6-354A-4430-B66C-E307D4B8B31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115" y="0"/>
            <a:ext cx="10692928" cy="1152525"/>
          </a:xfrm>
          <a:prstGeom prst="rect">
            <a:avLst/>
          </a:prstGeom>
        </p:spPr>
      </p:pic>
      <p:sp>
        <p:nvSpPr>
          <p:cNvPr id="18" name="Date Placeholder 4">
            <a:extLst>
              <a:ext uri="{FF2B5EF4-FFF2-40B4-BE49-F238E27FC236}">
                <a16:creationId xmlns:a16="http://schemas.microsoft.com/office/drawing/2014/main" id="{51045C78-579B-4699-801C-3E5F06EE2E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19" name="Footer Placeholder 5">
            <a:extLst>
              <a:ext uri="{FF2B5EF4-FFF2-40B4-BE49-F238E27FC236}">
                <a16:creationId xmlns:a16="http://schemas.microsoft.com/office/drawing/2014/main" id="{92DEE06D-E97B-45FD-B24B-9803B97B78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20" name="Slide Number Placeholder 6">
            <a:extLst>
              <a:ext uri="{FF2B5EF4-FFF2-40B4-BE49-F238E27FC236}">
                <a16:creationId xmlns:a16="http://schemas.microsoft.com/office/drawing/2014/main" id="{DD86AF56-5B53-489B-B676-422D25807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5683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4">
            <a:extLst>
              <a:ext uri="{FF2B5EF4-FFF2-40B4-BE49-F238E27FC236}">
                <a16:creationId xmlns:a16="http://schemas.microsoft.com/office/drawing/2014/main" id="{D525ED8F-AC7F-4939-B213-1FC7E37694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www.metoffice.gov.uk/schools</a:t>
            </a:r>
            <a:endParaRPr lang="en-GB"/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1D4506DF-F794-45E3-8B89-E9BE2A8638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880109" y="7006699"/>
            <a:ext cx="3608487" cy="402483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/>
              <a:t>© Crown Copyright 2019, Met Office</a:t>
            </a:r>
            <a:endParaRPr lang="en-GB"/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416EAEFC-4A41-4070-9182-CA0FF9552D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42520" y="7006698"/>
            <a:ext cx="2405658" cy="402483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2F765BB-B517-4AFA-BE00-732AF12910A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22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84" r:id="rId6"/>
    <p:sldLayoutId id="2147483680" r:id="rId7"/>
    <p:sldLayoutId id="2147483693" r:id="rId8"/>
    <p:sldLayoutId id="2147483678" r:id="rId9"/>
    <p:sldLayoutId id="2147483679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4" r:id="rId19"/>
    <p:sldLayoutId id="2147483695" r:id="rId20"/>
  </p:sldLayoutIdLst>
  <p:hf hdr="0"/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tE0R-T4eCqU" TargetMode="Externa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NTWLU82QWuk" TargetMode="Externa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EJofAnvp_3w" TargetMode="Externa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TrKFagMo90Q" TargetMode="Externa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72A0F6-8F1C-436A-93DB-D12B656496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2276" y="1202585"/>
            <a:ext cx="8108901" cy="1111992"/>
          </a:xfrm>
        </p:spPr>
        <p:txBody>
          <a:bodyPr/>
          <a:lstStyle/>
          <a:p>
            <a:r>
              <a:rPr lang="en-GB" dirty="0" err="1"/>
              <a:t>Rhagweld</a:t>
            </a:r>
            <a:r>
              <a:rPr lang="en-GB" dirty="0"/>
              <a:t> y </a:t>
            </a:r>
            <a:r>
              <a:rPr lang="en-GB" dirty="0" err="1"/>
              <a:t>tywydd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042202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0AC16DE-6441-0102-66B1-5438D3DD3F3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 hidden="1">
            <a:extLst>
              <a:ext uri="{FF2B5EF4-FFF2-40B4-BE49-F238E27FC236}">
                <a16:creationId xmlns:a16="http://schemas.microsoft.com/office/drawing/2014/main" id="{E1F516E9-7BA4-FB1B-C328-BC034B7CC4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fld id="{AAFC58BC-8C84-46D6-B7BA-3935380B0F55}" type="datetime1">
              <a:rPr lang="en-GB" smtClean="0"/>
              <a:pPr>
                <a:spcAft>
                  <a:spcPts val="600"/>
                </a:spcAft>
              </a:pPr>
              <a:t>07/02/2025</a:t>
            </a:fld>
            <a:endParaRPr lang="en-GB"/>
          </a:p>
        </p:txBody>
      </p:sp>
      <p:sp>
        <p:nvSpPr>
          <p:cNvPr id="6" name="Slide Number Placeholder 5" hidden="1">
            <a:extLst>
              <a:ext uri="{FF2B5EF4-FFF2-40B4-BE49-F238E27FC236}">
                <a16:creationId xmlns:a16="http://schemas.microsoft.com/office/drawing/2014/main" id="{DC68810A-BA5B-6E75-77FB-8F76E9E79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fld id="{F219DE3B-36E5-40EC-86F5-78D56F412FE1}" type="slidenum">
              <a:rPr lang="en-GB" smtClean="0"/>
              <a:pPr>
                <a:spcAft>
                  <a:spcPts val="600"/>
                </a:spcAft>
              </a:pPr>
              <a:t>10</a:t>
            </a:fld>
            <a:endParaRPr lang="en-GB"/>
          </a:p>
        </p:txBody>
      </p:sp>
      <p:pic>
        <p:nvPicPr>
          <p:cNvPr id="11" name="Content Placeholder 10" descr="A map of the united kingdom&#10;&#10;Description automatically generated">
            <a:extLst>
              <a:ext uri="{FF2B5EF4-FFF2-40B4-BE49-F238E27FC236}">
                <a16:creationId xmlns:a16="http://schemas.microsoft.com/office/drawing/2014/main" id="{AC183CE6-4D4D-ADC8-FBFA-7F54BADB7942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7" r="3870"/>
          <a:stretch/>
        </p:blipFill>
        <p:spPr>
          <a:xfrm>
            <a:off x="0" y="1140643"/>
            <a:ext cx="10691814" cy="6419031"/>
          </a:xfrm>
          <a:noFill/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B888526B-18A2-6A9E-3CE8-87A287DE7CB5}"/>
              </a:ext>
            </a:extLst>
          </p:cNvPr>
          <p:cNvSpPr txBox="1">
            <a:spLocks/>
          </p:cNvSpPr>
          <p:nvPr/>
        </p:nvSpPr>
        <p:spPr>
          <a:xfrm>
            <a:off x="3007150" y="257274"/>
            <a:ext cx="7232079" cy="68262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sz="2000" u="sng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https://youtu.be/tE0R-T4eCqU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4743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484236-9987-F381-24E5-62E6B1B18A4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Graphics used for Winter forecast</a:t>
            </a:r>
          </a:p>
        </p:txBody>
      </p:sp>
      <p:pic>
        <p:nvPicPr>
          <p:cNvPr id="8" name="Picture 7" descr="A map of the united kingdom&#10;&#10;Description automatically generated">
            <a:extLst>
              <a:ext uri="{FF2B5EF4-FFF2-40B4-BE49-F238E27FC236}">
                <a16:creationId xmlns:a16="http://schemas.microsoft.com/office/drawing/2014/main" id="{19672EEA-81EF-AD7F-78BE-D21C5232473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140643"/>
            <a:ext cx="10691813" cy="641903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50F034-045B-8087-B661-0B80B99465AD}"/>
              </a:ext>
            </a:extLst>
          </p:cNvPr>
          <p:cNvSpPr txBox="1">
            <a:spLocks/>
          </p:cNvSpPr>
          <p:nvPr/>
        </p:nvSpPr>
        <p:spPr>
          <a:xfrm>
            <a:off x="3007150" y="257274"/>
            <a:ext cx="7232079" cy="68262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sz="2000" u="sng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https://youtu.be/NTWLU82QWuk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62126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BBBE66-ACE5-71C3-0D5B-A068EF1E075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Graphics used for Autumn forecast</a:t>
            </a:r>
          </a:p>
        </p:txBody>
      </p:sp>
      <p:pic>
        <p:nvPicPr>
          <p:cNvPr id="8" name="Picture 7" descr="A map of the united kingdom&#10;&#10;Description automatically generated">
            <a:extLst>
              <a:ext uri="{FF2B5EF4-FFF2-40B4-BE49-F238E27FC236}">
                <a16:creationId xmlns:a16="http://schemas.microsoft.com/office/drawing/2014/main" id="{50B675F5-032E-2B9F-B1DF-B0A3A8AC0E4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140643"/>
            <a:ext cx="10691814" cy="641903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3272CDF-C591-AEAB-6BB0-1E4CF9E24B3C}"/>
              </a:ext>
            </a:extLst>
          </p:cNvPr>
          <p:cNvSpPr txBox="1">
            <a:spLocks/>
          </p:cNvSpPr>
          <p:nvPr/>
        </p:nvSpPr>
        <p:spPr>
          <a:xfrm>
            <a:off x="3007150" y="257274"/>
            <a:ext cx="7232079" cy="68262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sz="2000" u="sng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https://youtu.be/EJofAnvp_3w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07650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4552E0C-8331-99E7-0F1F-B30FEFE804B9}"/>
              </a:ext>
            </a:extLst>
          </p:cNvPr>
          <p:cNvSpPr txBox="1"/>
          <p:nvPr/>
        </p:nvSpPr>
        <p:spPr>
          <a:xfrm>
            <a:off x="735013" y="1366505"/>
            <a:ext cx="9311984" cy="110799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600" dirty="0" err="1">
                <a:latin typeface="Arial" panose="020B0604020202020204" pitchFamily="34" charset="0"/>
                <a:cs typeface="Arial" panose="020B0604020202020204" pitchFamily="34" charset="0"/>
              </a:rPr>
              <a:t>Symbolau</a:t>
            </a:r>
            <a:r>
              <a:rPr lang="en-GB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dirty="0" err="1">
                <a:latin typeface="Arial" panose="020B0604020202020204" pitchFamily="34" charset="0"/>
                <a:cs typeface="Arial" panose="020B0604020202020204" pitchFamily="34" charset="0"/>
              </a:rPr>
              <a:t>Tywydd</a:t>
            </a:r>
            <a:r>
              <a:rPr lang="en-GB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dirty="0" err="1">
                <a:latin typeface="Arial" panose="020B0604020202020204" pitchFamily="34" charset="0"/>
                <a:cs typeface="Arial" panose="020B0604020202020204" pitchFamily="34" charset="0"/>
              </a:rPr>
              <a:t>i'w</a:t>
            </a:r>
            <a:r>
              <a:rPr lang="en-GB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dirty="0" err="1">
                <a:latin typeface="Arial" panose="020B0604020202020204" pitchFamily="34" charset="0"/>
                <a:cs typeface="Arial" panose="020B0604020202020204" pitchFamily="34" charset="0"/>
              </a:rPr>
              <a:t>torri</a:t>
            </a:r>
            <a:r>
              <a:rPr lang="en-GB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dirty="0" err="1">
                <a:latin typeface="Arial" panose="020B0604020202020204" pitchFamily="34" charset="0"/>
                <a:cs typeface="Arial" panose="020B0604020202020204" pitchFamily="34" charset="0"/>
              </a:rPr>
              <a:t>allan</a:t>
            </a:r>
            <a:r>
              <a:rPr lang="en-GB" sz="3600" dirty="0">
                <a:latin typeface="Arial" panose="020B0604020202020204" pitchFamily="34" charset="0"/>
                <a:cs typeface="Arial" panose="020B0604020202020204" pitchFamily="34" charset="0"/>
              </a:rPr>
              <a:t> neu </a:t>
            </a:r>
            <a:r>
              <a:rPr lang="en-GB" sz="3600" dirty="0" err="1">
                <a:latin typeface="Arial" panose="020B0604020202020204" pitchFamily="34" charset="0"/>
                <a:cs typeface="Arial" panose="020B0604020202020204" pitchFamily="34" charset="0"/>
              </a:rPr>
              <a:t>eu</a:t>
            </a:r>
            <a:r>
              <a:rPr lang="en-GB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dirty="0" err="1">
                <a:latin typeface="Arial" panose="020B0604020202020204" pitchFamily="34" charset="0"/>
                <a:cs typeface="Arial" panose="020B0604020202020204" pitchFamily="34" charset="0"/>
              </a:rPr>
              <a:t>defnyddio</a:t>
            </a:r>
            <a:r>
              <a:rPr lang="en-GB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dirty="0" err="1">
                <a:latin typeface="Arial" panose="020B0604020202020204" pitchFamily="34" charset="0"/>
                <a:cs typeface="Arial" panose="020B0604020202020204" pitchFamily="34" charset="0"/>
              </a:rPr>
              <a:t>ar</a:t>
            </a:r>
            <a:r>
              <a:rPr lang="en-GB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dirty="0" err="1">
                <a:latin typeface="Arial" panose="020B0604020202020204" pitchFamily="34" charset="0"/>
                <a:cs typeface="Arial" panose="020B0604020202020204" pitchFamily="34" charset="0"/>
              </a:rPr>
              <a:t>fwrdd</a:t>
            </a:r>
            <a:r>
              <a:rPr lang="en-GB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3600" dirty="0" err="1">
                <a:latin typeface="Arial" panose="020B0604020202020204" pitchFamily="34" charset="0"/>
                <a:cs typeface="Arial" panose="020B0604020202020204" pitchFamily="34" charset="0"/>
              </a:rPr>
              <a:t>gwyn</a:t>
            </a:r>
            <a:endParaRPr lang="en-GB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436E220-C5FE-9CA0-7806-ED27FBB78D4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5806" y="2474501"/>
            <a:ext cx="1785938" cy="178593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1C274F2-3DAB-0825-CBCF-55295986405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93975" y="2474501"/>
            <a:ext cx="1785938" cy="178593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D72BC2C-715F-F588-F787-81D57913E84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52143" y="2474501"/>
            <a:ext cx="1785938" cy="17859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4575B84-143D-A3B5-5D81-8FF534CD6A5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10313" y="2474501"/>
            <a:ext cx="1785938" cy="178593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4417F90-965B-D06F-0404-5D6C6A2F115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69275" y="2474501"/>
            <a:ext cx="1785938" cy="1785938"/>
          </a:xfrm>
          <a:prstGeom prst="rect">
            <a:avLst/>
          </a:prstGeom>
        </p:spPr>
      </p:pic>
      <p:pic>
        <p:nvPicPr>
          <p:cNvPr id="8" name="Picture 7" descr="A blue and white clouds&#10;&#10;Description automatically generated">
            <a:extLst>
              <a:ext uri="{FF2B5EF4-FFF2-40B4-BE49-F238E27FC236}">
                <a16:creationId xmlns:a16="http://schemas.microsoft.com/office/drawing/2014/main" id="{34C42770-6E65-601E-9C22-BBE80341BAF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013" y="4822070"/>
            <a:ext cx="1787525" cy="178593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ED10AB3-052B-77AB-04CD-7179DABA7A7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93975" y="4822070"/>
            <a:ext cx="1785938" cy="178593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EA71574-3FFA-4070-06BD-B0F6EF64B6E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451350" y="4822070"/>
            <a:ext cx="1785938" cy="178593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61794DA-C362-D6CC-59A1-5DAD0D0AFB1D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10313" y="4822070"/>
            <a:ext cx="1785938" cy="178593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B75AAB5-7F0C-B227-D7FC-829059C38B91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66893" y="4822070"/>
            <a:ext cx="1785938" cy="178593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7087245-9561-5F50-D890-56179B72A098}"/>
              </a:ext>
            </a:extLst>
          </p:cNvPr>
          <p:cNvSpPr txBox="1"/>
          <p:nvPr/>
        </p:nvSpPr>
        <p:spPr>
          <a:xfrm>
            <a:off x="707011" y="4157227"/>
            <a:ext cx="1782752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5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Cwmpawd</a:t>
            </a:r>
            <a:r>
              <a:rPr lang="en-GB" sz="15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E95D330-F6E4-5060-2AB8-431A7012D0BE}"/>
              </a:ext>
            </a:extLst>
          </p:cNvPr>
          <p:cNvSpPr txBox="1"/>
          <p:nvPr/>
        </p:nvSpPr>
        <p:spPr>
          <a:xfrm>
            <a:off x="2617468" y="4157226"/>
            <a:ext cx="1738803" cy="2180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720"/>
              </a:lnSpc>
            </a:pPr>
            <a:r>
              <a:rPr lang="en-GB" sz="15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Eira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B7223BC-AE99-860E-AE37-AE55D1CB7D8A}"/>
              </a:ext>
            </a:extLst>
          </p:cNvPr>
          <p:cNvSpPr txBox="1"/>
          <p:nvPr/>
        </p:nvSpPr>
        <p:spPr>
          <a:xfrm>
            <a:off x="4609706" y="4157225"/>
            <a:ext cx="1507495" cy="2180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720"/>
              </a:lnSpc>
            </a:pPr>
            <a:r>
              <a:rPr lang="en-GB" sz="15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Cymylog</a:t>
            </a:r>
            <a:endParaRPr lang="en-GB" sz="15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DCD4C39-667F-E276-8F39-C5495336007F}"/>
              </a:ext>
            </a:extLst>
          </p:cNvPr>
          <p:cNvSpPr txBox="1"/>
          <p:nvPr/>
        </p:nvSpPr>
        <p:spPr>
          <a:xfrm>
            <a:off x="6476212" y="4157225"/>
            <a:ext cx="1490524" cy="2180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720"/>
              </a:lnSpc>
            </a:pPr>
            <a:r>
              <a:rPr lang="en-GB" sz="15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Rhybudd</a:t>
            </a:r>
            <a:endParaRPr lang="en-GB" sz="15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E234421-840A-5086-9803-1499E4F6910E}"/>
              </a:ext>
            </a:extLst>
          </p:cNvPr>
          <p:cNvSpPr txBox="1"/>
          <p:nvPr/>
        </p:nvSpPr>
        <p:spPr>
          <a:xfrm>
            <a:off x="8342721" y="4157225"/>
            <a:ext cx="1367976" cy="2180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720"/>
              </a:lnSpc>
            </a:pPr>
            <a:r>
              <a:rPr lang="en-GB" sz="15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Mellt</a:t>
            </a:r>
            <a:r>
              <a:rPr lang="en-GB" sz="15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4BC071E-3274-5FFC-E6BA-7A51A7930432}"/>
              </a:ext>
            </a:extLst>
          </p:cNvPr>
          <p:cNvSpPr txBox="1"/>
          <p:nvPr/>
        </p:nvSpPr>
        <p:spPr>
          <a:xfrm>
            <a:off x="707011" y="6598770"/>
            <a:ext cx="1782752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5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Cymylog</a:t>
            </a:r>
            <a:endParaRPr lang="en-GB" sz="15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8AB5279-D359-51E6-486E-301653B85C10}"/>
              </a:ext>
            </a:extLst>
          </p:cNvPr>
          <p:cNvSpPr txBox="1"/>
          <p:nvPr/>
        </p:nvSpPr>
        <p:spPr>
          <a:xfrm>
            <a:off x="2617468" y="6598769"/>
            <a:ext cx="1738803" cy="2180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720"/>
              </a:lnSpc>
            </a:pPr>
            <a:r>
              <a:rPr lang="en-GB" sz="15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Glaw</a:t>
            </a:r>
            <a:endParaRPr lang="en-GB" sz="15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F14681C-A9F1-FEE0-D32F-9BCB149AB55A}"/>
              </a:ext>
            </a:extLst>
          </p:cNvPr>
          <p:cNvSpPr txBox="1"/>
          <p:nvPr/>
        </p:nvSpPr>
        <p:spPr>
          <a:xfrm>
            <a:off x="4609706" y="6598768"/>
            <a:ext cx="1507495" cy="2180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720"/>
              </a:lnSpc>
            </a:pPr>
            <a:r>
              <a:rPr lang="en-GB" sz="15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Heulwen</a:t>
            </a:r>
            <a:endParaRPr lang="en-GB" sz="15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58A88D9-59A4-79EF-9FD5-8D6F9119C0DB}"/>
              </a:ext>
            </a:extLst>
          </p:cNvPr>
          <p:cNvSpPr txBox="1"/>
          <p:nvPr/>
        </p:nvSpPr>
        <p:spPr>
          <a:xfrm>
            <a:off x="6476212" y="6598768"/>
            <a:ext cx="1490524" cy="2180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720"/>
              </a:lnSpc>
            </a:pPr>
            <a:r>
              <a:rPr lang="en-GB" sz="15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Gwyntog</a:t>
            </a:r>
            <a:r>
              <a:rPr lang="en-GB" sz="15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870DEC4-AB70-777D-2E0B-204352D575F5}"/>
              </a:ext>
            </a:extLst>
          </p:cNvPr>
          <p:cNvSpPr txBox="1"/>
          <p:nvPr/>
        </p:nvSpPr>
        <p:spPr>
          <a:xfrm>
            <a:off x="8342721" y="6598768"/>
            <a:ext cx="1367976" cy="2180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720"/>
              </a:lnSpc>
            </a:pPr>
            <a:r>
              <a:rPr lang="en-GB" sz="15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Cawodydd</a:t>
            </a:r>
            <a:endParaRPr lang="en-GB" sz="15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19153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D96B004-B1B2-9B98-C456-A294AB426E6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 hidden="1">
            <a:extLst>
              <a:ext uri="{FF2B5EF4-FFF2-40B4-BE49-F238E27FC236}">
                <a16:creationId xmlns:a16="http://schemas.microsoft.com/office/drawing/2014/main" id="{1A4DA173-9148-3515-F35A-41D65FC12E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fld id="{9976FD06-3DA7-45ED-BE00-45520D843AC7}" type="datetime1">
              <a:rPr lang="en-GB" smtClean="0"/>
              <a:pPr>
                <a:spcAft>
                  <a:spcPts val="600"/>
                </a:spcAft>
              </a:pPr>
              <a:t>07/02/2025</a:t>
            </a:fld>
            <a:endParaRPr lang="en-GB"/>
          </a:p>
        </p:txBody>
      </p:sp>
      <p:sp>
        <p:nvSpPr>
          <p:cNvPr id="6" name="Slide Number Placeholder 5" hidden="1">
            <a:extLst>
              <a:ext uri="{FF2B5EF4-FFF2-40B4-BE49-F238E27FC236}">
                <a16:creationId xmlns:a16="http://schemas.microsoft.com/office/drawing/2014/main" id="{9D5ECAAA-1938-100E-A2AC-AC72CEB219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fld id="{F219DE3B-36E5-40EC-86F5-78D56F412FE1}" type="slidenum">
              <a:rPr lang="en-GB" smtClean="0"/>
              <a:pPr>
                <a:spcAft>
                  <a:spcPts val="600"/>
                </a:spcAft>
              </a:pPr>
              <a:t>14</a:t>
            </a:fld>
            <a:endParaRPr lang="en-GB"/>
          </a:p>
        </p:txBody>
      </p:sp>
      <p:pic>
        <p:nvPicPr>
          <p:cNvPr id="10" name="Content Placeholder 9" descr="A map of the united kingdom">
            <a:extLst>
              <a:ext uri="{FF2B5EF4-FFF2-40B4-BE49-F238E27FC236}">
                <a16:creationId xmlns:a16="http://schemas.microsoft.com/office/drawing/2014/main" id="{35F384F9-9753-DD24-2C7A-EF4C9CA1504B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8475" y="1142573"/>
            <a:ext cx="9587060" cy="6444000"/>
          </a:xfrm>
          <a:noFill/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689C88D-FC80-6375-0B75-D9663CDE80BA}"/>
              </a:ext>
            </a:extLst>
          </p:cNvPr>
          <p:cNvSpPr/>
          <p:nvPr/>
        </p:nvSpPr>
        <p:spPr>
          <a:xfrm>
            <a:off x="5321614" y="3486352"/>
            <a:ext cx="962867" cy="142168"/>
          </a:xfrm>
          <a:prstGeom prst="rect">
            <a:avLst/>
          </a:prstGeom>
          <a:solidFill>
            <a:srgbClr val="A8DBA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6E779A5-CBB8-DE77-8129-AE90C0DDC804}"/>
              </a:ext>
            </a:extLst>
          </p:cNvPr>
          <p:cNvSpPr/>
          <p:nvPr/>
        </p:nvSpPr>
        <p:spPr>
          <a:xfrm>
            <a:off x="4245659" y="4080871"/>
            <a:ext cx="684993" cy="145401"/>
          </a:xfrm>
          <a:prstGeom prst="rect">
            <a:avLst/>
          </a:prstGeom>
          <a:solidFill>
            <a:srgbClr val="A8DBA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80EE0DB-5078-680E-A010-E5D669DF5B8F}"/>
              </a:ext>
            </a:extLst>
          </p:cNvPr>
          <p:cNvSpPr/>
          <p:nvPr/>
        </p:nvSpPr>
        <p:spPr>
          <a:xfrm>
            <a:off x="5460550" y="6103865"/>
            <a:ext cx="726998" cy="145401"/>
          </a:xfrm>
          <a:prstGeom prst="rect">
            <a:avLst/>
          </a:prstGeom>
          <a:solidFill>
            <a:srgbClr val="A8DBA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3448472-4891-D938-D139-11A72CB22DAD}"/>
              </a:ext>
            </a:extLst>
          </p:cNvPr>
          <p:cNvSpPr/>
          <p:nvPr/>
        </p:nvSpPr>
        <p:spPr>
          <a:xfrm>
            <a:off x="6604358" y="6158466"/>
            <a:ext cx="726998" cy="168019"/>
          </a:xfrm>
          <a:prstGeom prst="rect">
            <a:avLst/>
          </a:prstGeom>
          <a:solidFill>
            <a:srgbClr val="A8DBA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1348677-0D44-B6A6-9321-3ED16F773A94}"/>
              </a:ext>
            </a:extLst>
          </p:cNvPr>
          <p:cNvSpPr/>
          <p:nvPr/>
        </p:nvSpPr>
        <p:spPr>
          <a:xfrm>
            <a:off x="5399160" y="6652824"/>
            <a:ext cx="726998" cy="145401"/>
          </a:xfrm>
          <a:prstGeom prst="rect">
            <a:avLst/>
          </a:prstGeom>
          <a:solidFill>
            <a:srgbClr val="A8DBA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3F53E45-3343-EEDE-CFEE-154A4ECBB34E}"/>
              </a:ext>
            </a:extLst>
          </p:cNvPr>
          <p:cNvSpPr/>
          <p:nvPr/>
        </p:nvSpPr>
        <p:spPr>
          <a:xfrm>
            <a:off x="7089581" y="3547730"/>
            <a:ext cx="684993" cy="145401"/>
          </a:xfrm>
          <a:prstGeom prst="rect">
            <a:avLst/>
          </a:prstGeom>
          <a:solidFill>
            <a:srgbClr val="3B688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A81231B-330E-1D75-C108-65D56F2ADA3C}"/>
              </a:ext>
            </a:extLst>
          </p:cNvPr>
          <p:cNvSpPr/>
          <p:nvPr/>
        </p:nvSpPr>
        <p:spPr>
          <a:xfrm>
            <a:off x="7880156" y="3033380"/>
            <a:ext cx="684993" cy="145401"/>
          </a:xfrm>
          <a:prstGeom prst="rect">
            <a:avLst/>
          </a:prstGeom>
          <a:solidFill>
            <a:srgbClr val="3B688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3261718-D539-84EA-364F-0423C366EF30}"/>
              </a:ext>
            </a:extLst>
          </p:cNvPr>
          <p:cNvSpPr/>
          <p:nvPr/>
        </p:nvSpPr>
        <p:spPr>
          <a:xfrm>
            <a:off x="6356156" y="3030205"/>
            <a:ext cx="684993" cy="145401"/>
          </a:xfrm>
          <a:prstGeom prst="rect">
            <a:avLst/>
          </a:prstGeom>
          <a:solidFill>
            <a:srgbClr val="3B688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8BF84EF-42E6-71C6-A8F2-6ABAEE503FB3}"/>
              </a:ext>
            </a:extLst>
          </p:cNvPr>
          <p:cNvSpPr/>
          <p:nvPr/>
        </p:nvSpPr>
        <p:spPr>
          <a:xfrm>
            <a:off x="7070531" y="2525380"/>
            <a:ext cx="684993" cy="145401"/>
          </a:xfrm>
          <a:prstGeom prst="rect">
            <a:avLst/>
          </a:prstGeom>
          <a:solidFill>
            <a:srgbClr val="3B688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8E5A304-DD7D-28AD-1C83-D2068E5B7B42}"/>
              </a:ext>
            </a:extLst>
          </p:cNvPr>
          <p:cNvSpPr txBox="1"/>
          <p:nvPr/>
        </p:nvSpPr>
        <p:spPr>
          <a:xfrm>
            <a:off x="5382371" y="3473100"/>
            <a:ext cx="962867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5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Caeredin</a:t>
            </a:r>
            <a:r>
              <a:rPr lang="en-GB" sz="15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1A24FC9-DAB4-8F5C-999D-3E1AC927D249}"/>
              </a:ext>
            </a:extLst>
          </p:cNvPr>
          <p:cNvSpPr txBox="1"/>
          <p:nvPr/>
        </p:nvSpPr>
        <p:spPr>
          <a:xfrm>
            <a:off x="4096910" y="4016439"/>
            <a:ext cx="962867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5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Belfast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C362329-396B-E478-CB97-8E7A03C2C93B}"/>
              </a:ext>
            </a:extLst>
          </p:cNvPr>
          <p:cNvSpPr txBox="1"/>
          <p:nvPr/>
        </p:nvSpPr>
        <p:spPr>
          <a:xfrm>
            <a:off x="5408876" y="5977761"/>
            <a:ext cx="962867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5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Caerdydd</a:t>
            </a:r>
            <a:endParaRPr lang="en-GB" sz="15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2750959-C105-2DEF-9C6A-F1CC0E9515D4}"/>
              </a:ext>
            </a:extLst>
          </p:cNvPr>
          <p:cNvSpPr txBox="1"/>
          <p:nvPr/>
        </p:nvSpPr>
        <p:spPr>
          <a:xfrm>
            <a:off x="6482303" y="6083779"/>
            <a:ext cx="962867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5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Llundain</a:t>
            </a:r>
            <a:endParaRPr lang="en-GB" sz="15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723EC7B-F2D7-B670-5865-AF6F312F5114}"/>
              </a:ext>
            </a:extLst>
          </p:cNvPr>
          <p:cNvSpPr txBox="1"/>
          <p:nvPr/>
        </p:nvSpPr>
        <p:spPr>
          <a:xfrm>
            <a:off x="5407542" y="6550660"/>
            <a:ext cx="962867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5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Caerwysg</a:t>
            </a:r>
            <a:r>
              <a:rPr lang="en-GB" sz="15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11AB3B3-6764-B420-9DE3-E95F45BF8FBC}"/>
              </a:ext>
            </a:extLst>
          </p:cNvPr>
          <p:cNvSpPr txBox="1"/>
          <p:nvPr/>
        </p:nvSpPr>
        <p:spPr>
          <a:xfrm>
            <a:off x="6944794" y="2389477"/>
            <a:ext cx="962867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5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Gogledd</a:t>
            </a:r>
            <a:endParaRPr lang="en-GB" sz="150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DBD69EB-B362-E274-A876-199BFEA80EBC}"/>
              </a:ext>
            </a:extLst>
          </p:cNvPr>
          <p:cNvSpPr txBox="1"/>
          <p:nvPr/>
        </p:nvSpPr>
        <p:spPr>
          <a:xfrm>
            <a:off x="6944794" y="3529164"/>
            <a:ext cx="962867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50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D60F31F-623E-6E04-CBF5-5A4F28F2583D}"/>
              </a:ext>
            </a:extLst>
          </p:cNvPr>
          <p:cNvSpPr txBox="1"/>
          <p:nvPr/>
        </p:nvSpPr>
        <p:spPr>
          <a:xfrm>
            <a:off x="7792934" y="2972573"/>
            <a:ext cx="962867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5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Dwyrain</a:t>
            </a:r>
            <a:endParaRPr lang="en-GB" sz="150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EEA731A-7EA3-4E39-B9A7-1C3EBBF7649F}"/>
              </a:ext>
            </a:extLst>
          </p:cNvPr>
          <p:cNvSpPr txBox="1"/>
          <p:nvPr/>
        </p:nvSpPr>
        <p:spPr>
          <a:xfrm>
            <a:off x="6123159" y="2972573"/>
            <a:ext cx="962867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5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Gorllewin</a:t>
            </a:r>
            <a:endParaRPr lang="en-GB" sz="150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34117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 descr="A map of the united kingdom&#10;&#10;Description automatically generated">
            <a:extLst>
              <a:ext uri="{FF2B5EF4-FFF2-40B4-BE49-F238E27FC236}">
                <a16:creationId xmlns:a16="http://schemas.microsoft.com/office/drawing/2014/main" id="{B74A5E3A-7B41-BF60-326A-7F16D62C0794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7074" y="1133092"/>
            <a:ext cx="9890534" cy="6443999"/>
          </a:xfrm>
          <a:noFill/>
        </p:spPr>
      </p:pic>
    </p:spTree>
    <p:extLst>
      <p:ext uri="{BB962C8B-B14F-4D97-AF65-F5344CB8AC3E}">
        <p14:creationId xmlns:p14="http://schemas.microsoft.com/office/powerpoint/2010/main" val="32424588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FF9DC9C-53EA-3672-3595-6843D43CC84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8" t="-2121" r="-994" b="-2153"/>
          <a:stretch/>
        </p:blipFill>
        <p:spPr>
          <a:xfrm rot="16200000">
            <a:off x="2148893" y="-813504"/>
            <a:ext cx="6477434" cy="10401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0863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815A6047-6710-A81F-737A-5860A97F97E4}"/>
              </a:ext>
            </a:extLst>
          </p:cNvPr>
          <p:cNvGrpSpPr/>
          <p:nvPr/>
        </p:nvGrpSpPr>
        <p:grpSpPr>
          <a:xfrm>
            <a:off x="0" y="1113183"/>
            <a:ext cx="10691813" cy="6446492"/>
            <a:chOff x="0" y="1113183"/>
            <a:chExt cx="10691813" cy="6446492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011052C2-B44F-E6E7-C9B4-E86193E4C78B}"/>
                </a:ext>
              </a:extLst>
            </p:cNvPr>
            <p:cNvSpPr/>
            <p:nvPr/>
          </p:nvSpPr>
          <p:spPr>
            <a:xfrm>
              <a:off x="0" y="1113183"/>
              <a:ext cx="10691813" cy="64464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696E58D4-1FCF-F8DC-B17F-34AB930BBB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25535" y="1574276"/>
              <a:ext cx="10040743" cy="5854047"/>
            </a:xfrm>
            <a:prstGeom prst="rect">
              <a:avLst/>
            </a:prstGeom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93B96B74-A91F-BF65-6766-CE03E3635922}"/>
                </a:ext>
              </a:extLst>
            </p:cNvPr>
            <p:cNvSpPr/>
            <p:nvPr/>
          </p:nvSpPr>
          <p:spPr>
            <a:xfrm>
              <a:off x="10058400" y="1232391"/>
              <a:ext cx="307878" cy="63272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FFD2780F-B2C0-67CA-A82F-642C56E26E09}"/>
                </a:ext>
              </a:extLst>
            </p:cNvPr>
            <p:cNvSpPr/>
            <p:nvPr/>
          </p:nvSpPr>
          <p:spPr>
            <a:xfrm>
              <a:off x="1113183" y="2835904"/>
              <a:ext cx="5552660" cy="3711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E95B78BE-7001-E75F-06CC-7D37F568540E}"/>
                </a:ext>
              </a:extLst>
            </p:cNvPr>
            <p:cNvSpPr/>
            <p:nvPr/>
          </p:nvSpPr>
          <p:spPr>
            <a:xfrm>
              <a:off x="940904" y="3074444"/>
              <a:ext cx="3670854" cy="5936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3DEDB1F4-0C5F-B68D-37FD-710EE9FF20B0}"/>
                </a:ext>
              </a:extLst>
            </p:cNvPr>
            <p:cNvSpPr/>
            <p:nvPr/>
          </p:nvSpPr>
          <p:spPr>
            <a:xfrm>
              <a:off x="821634" y="4876740"/>
              <a:ext cx="4386469" cy="5936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2C79BA2-1A58-6478-0C2A-140332DFCD08}"/>
                </a:ext>
              </a:extLst>
            </p:cNvPr>
            <p:cNvSpPr/>
            <p:nvPr/>
          </p:nvSpPr>
          <p:spPr>
            <a:xfrm>
              <a:off x="821634" y="6758549"/>
              <a:ext cx="4386469" cy="5936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4A8617C-C7FE-29F8-50FF-C20981E4E768}"/>
                </a:ext>
              </a:extLst>
            </p:cNvPr>
            <p:cNvSpPr txBox="1"/>
            <p:nvPr/>
          </p:nvSpPr>
          <p:spPr>
            <a:xfrm>
              <a:off x="1113183" y="2837554"/>
              <a:ext cx="962867" cy="6924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500" dirty="0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Eira, </a:t>
              </a:r>
              <a:r>
                <a:rPr lang="en-GB" sz="1500" dirty="0" err="1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eirïaidd</a:t>
              </a:r>
              <a:r>
                <a:rPr lang="en-GB" sz="1500" dirty="0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en-GB" sz="1500" dirty="0" err="1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bwrw</a:t>
              </a:r>
              <a:r>
                <a:rPr lang="en-GB" sz="1500" dirty="0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500" dirty="0" err="1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eira</a:t>
              </a:r>
              <a:r>
                <a:rPr lang="en-GB" sz="1500" dirty="0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8304C7E-C6AA-B72A-6B4D-55ED70A45D13}"/>
                </a:ext>
              </a:extLst>
            </p:cNvPr>
            <p:cNvSpPr txBox="1"/>
            <p:nvPr/>
          </p:nvSpPr>
          <p:spPr>
            <a:xfrm>
              <a:off x="2637183" y="2837554"/>
              <a:ext cx="962867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500" dirty="0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Haul, </a:t>
              </a:r>
              <a:r>
                <a:rPr lang="en-GB" sz="1500" dirty="0" err="1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heulog</a:t>
              </a:r>
              <a:r>
                <a:rPr lang="en-GB" sz="1500" dirty="0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99C56C0-1B09-E129-8818-E0C18F87352F}"/>
                </a:ext>
              </a:extLst>
            </p:cNvPr>
            <p:cNvSpPr txBox="1"/>
            <p:nvPr/>
          </p:nvSpPr>
          <p:spPr>
            <a:xfrm>
              <a:off x="4173883" y="2837554"/>
              <a:ext cx="962867" cy="2308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500" dirty="0" err="1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Poeth</a:t>
              </a:r>
              <a:endParaRPr lang="en-GB" sz="1500" dirty="0"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44EB3FB-1630-AA7D-5075-C5B52D37B6EC}"/>
                </a:ext>
              </a:extLst>
            </p:cNvPr>
            <p:cNvSpPr txBox="1"/>
            <p:nvPr/>
          </p:nvSpPr>
          <p:spPr>
            <a:xfrm>
              <a:off x="5723283" y="2837554"/>
              <a:ext cx="962867" cy="2308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500" dirty="0" err="1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Oer</a:t>
              </a:r>
              <a:r>
                <a:rPr lang="en-GB" sz="1500" dirty="0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47DE811-4151-CD20-01B5-DC8545C42F50}"/>
                </a:ext>
              </a:extLst>
            </p:cNvPr>
            <p:cNvSpPr txBox="1"/>
            <p:nvPr/>
          </p:nvSpPr>
          <p:spPr>
            <a:xfrm>
              <a:off x="1113183" y="4869554"/>
              <a:ext cx="962867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500" dirty="0" err="1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Gwynt</a:t>
              </a:r>
              <a:r>
                <a:rPr lang="en-GB" sz="1500" dirty="0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en-GB" sz="1500" dirty="0" err="1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Gwyntog</a:t>
              </a:r>
              <a:r>
                <a:rPr lang="en-GB" sz="1500" dirty="0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7EDB5F8E-CC4C-4BA0-5F80-5A429A3F4012}"/>
                </a:ext>
              </a:extLst>
            </p:cNvPr>
            <p:cNvSpPr txBox="1"/>
            <p:nvPr/>
          </p:nvSpPr>
          <p:spPr>
            <a:xfrm>
              <a:off x="2637183" y="4869554"/>
              <a:ext cx="962867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500" dirty="0" err="1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Glaw</a:t>
              </a:r>
              <a:r>
                <a:rPr lang="en-GB" sz="1500" dirty="0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en-GB" sz="1500" dirty="0" err="1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Glawiog</a:t>
              </a:r>
              <a:endParaRPr lang="en-GB" sz="1500" dirty="0"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8737286-45AD-B793-FD5A-A7CF385DEC54}"/>
                </a:ext>
              </a:extLst>
            </p:cNvPr>
            <p:cNvSpPr txBox="1"/>
            <p:nvPr/>
          </p:nvSpPr>
          <p:spPr>
            <a:xfrm>
              <a:off x="4173883" y="4869554"/>
              <a:ext cx="962867" cy="2308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500" dirty="0" err="1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Cawodydd</a:t>
              </a:r>
              <a:r>
                <a:rPr lang="en-GB" sz="1500" dirty="0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667C3E3-3BF2-BC10-BEA4-29F6727DEC56}"/>
                </a:ext>
              </a:extLst>
            </p:cNvPr>
            <p:cNvSpPr txBox="1"/>
            <p:nvPr/>
          </p:nvSpPr>
          <p:spPr>
            <a:xfrm>
              <a:off x="1113183" y="6736454"/>
              <a:ext cx="962867" cy="2308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500" dirty="0" err="1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Taranau</a:t>
              </a:r>
              <a:r>
                <a:rPr lang="en-GB" sz="1500" dirty="0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01D5972-F1E1-3BA1-A44D-9CE285C079F8}"/>
                </a:ext>
              </a:extLst>
            </p:cNvPr>
            <p:cNvSpPr txBox="1"/>
            <p:nvPr/>
          </p:nvSpPr>
          <p:spPr>
            <a:xfrm>
              <a:off x="2637183" y="6736454"/>
              <a:ext cx="962867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500" dirty="0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Storm, </a:t>
              </a:r>
              <a:r>
                <a:rPr lang="en-GB" sz="1500" dirty="0" err="1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Stormus</a:t>
              </a:r>
              <a:r>
                <a:rPr lang="en-GB" sz="1500" dirty="0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78EAD06-44F7-DCFA-BDC9-388FFFABEB91}"/>
                </a:ext>
              </a:extLst>
            </p:cNvPr>
            <p:cNvSpPr txBox="1"/>
            <p:nvPr/>
          </p:nvSpPr>
          <p:spPr>
            <a:xfrm>
              <a:off x="4173883" y="6736454"/>
              <a:ext cx="962867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500" dirty="0" err="1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Cwmwl</a:t>
              </a:r>
              <a:r>
                <a:rPr lang="en-GB" sz="1500" dirty="0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, </a:t>
              </a:r>
              <a:r>
                <a:rPr lang="en-GB" sz="1500" dirty="0" err="1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Cymylog</a:t>
              </a:r>
              <a:r>
                <a:rPr lang="en-GB" sz="1500" dirty="0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7CA38A8-8EED-A76B-5638-29D1435107F3}"/>
                </a:ext>
              </a:extLst>
            </p:cNvPr>
            <p:cNvSpPr/>
            <p:nvPr/>
          </p:nvSpPr>
          <p:spPr>
            <a:xfrm>
              <a:off x="6308034" y="6695049"/>
              <a:ext cx="2070283" cy="5539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6C6D66D-F60F-61A1-347C-5F82A546BC47}"/>
                </a:ext>
              </a:extLst>
            </p:cNvPr>
            <p:cNvSpPr txBox="1"/>
            <p:nvPr/>
          </p:nvSpPr>
          <p:spPr>
            <a:xfrm>
              <a:off x="6678543" y="6736454"/>
              <a:ext cx="1448534" cy="2308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500" dirty="0" err="1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Pedwar</a:t>
              </a:r>
              <a:r>
                <a:rPr lang="en-GB" sz="1500" dirty="0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500" dirty="0" err="1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tymor</a:t>
              </a:r>
              <a:r>
                <a:rPr lang="en-GB" sz="1500" dirty="0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6AC4768A-C46C-54E1-5DC2-8B928944BF0C}"/>
                </a:ext>
              </a:extLst>
            </p:cNvPr>
            <p:cNvSpPr/>
            <p:nvPr/>
          </p:nvSpPr>
          <p:spPr>
            <a:xfrm>
              <a:off x="5803900" y="3327400"/>
              <a:ext cx="736600" cy="622300"/>
            </a:xfrm>
            <a:custGeom>
              <a:avLst/>
              <a:gdLst>
                <a:gd name="connsiteX0" fmla="*/ 533400 w 736600"/>
                <a:gd name="connsiteY0" fmla="*/ 0 h 622300"/>
                <a:gd name="connsiteX1" fmla="*/ 0 w 736600"/>
                <a:gd name="connsiteY1" fmla="*/ 457200 h 622300"/>
                <a:gd name="connsiteX2" fmla="*/ 203200 w 736600"/>
                <a:gd name="connsiteY2" fmla="*/ 622300 h 622300"/>
                <a:gd name="connsiteX3" fmla="*/ 736600 w 736600"/>
                <a:gd name="connsiteY3" fmla="*/ 139700 h 622300"/>
                <a:gd name="connsiteX4" fmla="*/ 533400 w 736600"/>
                <a:gd name="connsiteY4" fmla="*/ 0 h 62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6600" h="622300">
                  <a:moveTo>
                    <a:pt x="533400" y="0"/>
                  </a:moveTo>
                  <a:lnTo>
                    <a:pt x="0" y="457200"/>
                  </a:lnTo>
                  <a:lnTo>
                    <a:pt x="203200" y="622300"/>
                  </a:lnTo>
                  <a:lnTo>
                    <a:pt x="736600" y="139700"/>
                  </a:lnTo>
                  <a:lnTo>
                    <a:pt x="53340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33CED9F9-C1C5-F78A-AD4F-3F70FE53DD5D}"/>
                </a:ext>
              </a:extLst>
            </p:cNvPr>
            <p:cNvSpPr/>
            <p:nvPr/>
          </p:nvSpPr>
          <p:spPr>
            <a:xfrm>
              <a:off x="5778500" y="5803900"/>
              <a:ext cx="635000" cy="736600"/>
            </a:xfrm>
            <a:custGeom>
              <a:avLst/>
              <a:gdLst>
                <a:gd name="connsiteX0" fmla="*/ 165100 w 635000"/>
                <a:gd name="connsiteY0" fmla="*/ 0 h 736600"/>
                <a:gd name="connsiteX1" fmla="*/ 635000 w 635000"/>
                <a:gd name="connsiteY1" fmla="*/ 584200 h 736600"/>
                <a:gd name="connsiteX2" fmla="*/ 469900 w 635000"/>
                <a:gd name="connsiteY2" fmla="*/ 736600 h 736600"/>
                <a:gd name="connsiteX3" fmla="*/ 0 w 635000"/>
                <a:gd name="connsiteY3" fmla="*/ 215900 h 736600"/>
                <a:gd name="connsiteX4" fmla="*/ 165100 w 635000"/>
                <a:gd name="connsiteY4" fmla="*/ 0 h 736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5000" h="736600">
                  <a:moveTo>
                    <a:pt x="165100" y="0"/>
                  </a:moveTo>
                  <a:lnTo>
                    <a:pt x="635000" y="584200"/>
                  </a:lnTo>
                  <a:lnTo>
                    <a:pt x="469900" y="736600"/>
                  </a:lnTo>
                  <a:lnTo>
                    <a:pt x="0" y="215900"/>
                  </a:lnTo>
                  <a:lnTo>
                    <a:pt x="16510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0E2CE8AE-F7BC-97F9-45F8-183E72225272}"/>
                </a:ext>
              </a:extLst>
            </p:cNvPr>
            <p:cNvSpPr/>
            <p:nvPr/>
          </p:nvSpPr>
          <p:spPr>
            <a:xfrm>
              <a:off x="8496300" y="5638800"/>
              <a:ext cx="673100" cy="800100"/>
            </a:xfrm>
            <a:custGeom>
              <a:avLst/>
              <a:gdLst>
                <a:gd name="connsiteX0" fmla="*/ 469900 w 673100"/>
                <a:gd name="connsiteY0" fmla="*/ 0 h 800100"/>
                <a:gd name="connsiteX1" fmla="*/ 0 w 673100"/>
                <a:gd name="connsiteY1" fmla="*/ 660400 h 800100"/>
                <a:gd name="connsiteX2" fmla="*/ 165100 w 673100"/>
                <a:gd name="connsiteY2" fmla="*/ 800100 h 800100"/>
                <a:gd name="connsiteX3" fmla="*/ 673100 w 673100"/>
                <a:gd name="connsiteY3" fmla="*/ 88900 h 800100"/>
                <a:gd name="connsiteX4" fmla="*/ 469900 w 673100"/>
                <a:gd name="connsiteY4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3100" h="800100">
                  <a:moveTo>
                    <a:pt x="469900" y="0"/>
                  </a:moveTo>
                  <a:lnTo>
                    <a:pt x="0" y="660400"/>
                  </a:lnTo>
                  <a:lnTo>
                    <a:pt x="165100" y="800100"/>
                  </a:lnTo>
                  <a:lnTo>
                    <a:pt x="673100" y="88900"/>
                  </a:lnTo>
                  <a:lnTo>
                    <a:pt x="46990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84E11F0E-B4C1-7BA8-A958-FF74C3C8C4E0}"/>
                </a:ext>
              </a:extLst>
            </p:cNvPr>
            <p:cNvSpPr/>
            <p:nvPr/>
          </p:nvSpPr>
          <p:spPr>
            <a:xfrm>
              <a:off x="8681831" y="3617843"/>
              <a:ext cx="516835" cy="720587"/>
            </a:xfrm>
            <a:custGeom>
              <a:avLst/>
              <a:gdLst>
                <a:gd name="connsiteX0" fmla="*/ 109330 w 516835"/>
                <a:gd name="connsiteY0" fmla="*/ 0 h 720587"/>
                <a:gd name="connsiteX1" fmla="*/ 0 w 516835"/>
                <a:gd name="connsiteY1" fmla="*/ 129209 h 720587"/>
                <a:gd name="connsiteX2" fmla="*/ 352839 w 516835"/>
                <a:gd name="connsiteY2" fmla="*/ 720587 h 720587"/>
                <a:gd name="connsiteX3" fmla="*/ 516835 w 516835"/>
                <a:gd name="connsiteY3" fmla="*/ 665922 h 720587"/>
                <a:gd name="connsiteX4" fmla="*/ 109330 w 516835"/>
                <a:gd name="connsiteY4" fmla="*/ 0 h 7205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6835" h="720587">
                  <a:moveTo>
                    <a:pt x="109330" y="0"/>
                  </a:moveTo>
                  <a:lnTo>
                    <a:pt x="0" y="129209"/>
                  </a:lnTo>
                  <a:lnTo>
                    <a:pt x="352839" y="720587"/>
                  </a:lnTo>
                  <a:lnTo>
                    <a:pt x="516835" y="665922"/>
                  </a:lnTo>
                  <a:lnTo>
                    <a:pt x="10933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D639BD66-CAC1-7E8A-CD41-ECE92851191D}"/>
                </a:ext>
              </a:extLst>
            </p:cNvPr>
            <p:cNvSpPr txBox="1"/>
            <p:nvPr/>
          </p:nvSpPr>
          <p:spPr>
            <a:xfrm rot="18544745">
              <a:off x="5519206" y="3647867"/>
              <a:ext cx="962867" cy="2308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500" dirty="0" err="1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Gwanwyn</a:t>
              </a:r>
              <a:endParaRPr lang="en-GB" sz="1500" dirty="0"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1D4BF3D0-AC90-8EB4-4AF1-5B4D4EBC23FC}"/>
                </a:ext>
              </a:extLst>
            </p:cNvPr>
            <p:cNvSpPr txBox="1"/>
            <p:nvPr/>
          </p:nvSpPr>
          <p:spPr>
            <a:xfrm rot="2786221">
              <a:off x="5558962" y="5980249"/>
              <a:ext cx="962867" cy="2308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500" dirty="0" err="1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Gaeaf</a:t>
              </a:r>
              <a:endParaRPr lang="en-GB" sz="1500" dirty="0"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2184EAB1-D23F-16A6-E1B5-9419DB5A8BAF}"/>
                </a:ext>
              </a:extLst>
            </p:cNvPr>
            <p:cNvSpPr txBox="1"/>
            <p:nvPr/>
          </p:nvSpPr>
          <p:spPr>
            <a:xfrm rot="3223326">
              <a:off x="8379303" y="3730200"/>
              <a:ext cx="962867" cy="2308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500" dirty="0" err="1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Haf</a:t>
              </a:r>
              <a:endParaRPr lang="en-GB" sz="1500" dirty="0">
                <a:effectLst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F455C76F-CAEF-588F-44AB-867A517DAA18}"/>
                </a:ext>
              </a:extLst>
            </p:cNvPr>
            <p:cNvSpPr txBox="1"/>
            <p:nvPr/>
          </p:nvSpPr>
          <p:spPr>
            <a:xfrm rot="18654483">
              <a:off x="8286682" y="6035139"/>
              <a:ext cx="962867" cy="2308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GB" sz="1500" dirty="0">
                  <a:effectLst/>
                  <a:latin typeface="Arial" panose="020B0604020202020204" pitchFamily="34" charset="0"/>
                  <a:cs typeface="Arial" panose="020B0604020202020204" pitchFamily="34" charset="0"/>
                </a:rPr>
                <a:t>Hydref</a:t>
              </a:r>
            </a:p>
          </p:txBody>
        </p:sp>
        <p:sp>
          <p:nvSpPr>
            <p:cNvPr id="7" name="TextBox 1">
              <a:extLst>
                <a:ext uri="{FF2B5EF4-FFF2-40B4-BE49-F238E27FC236}">
                  <a16:creationId xmlns:a16="http://schemas.microsoft.com/office/drawing/2014/main" id="{76466CE8-CD4F-73BB-4033-583EA7D90977}"/>
                </a:ext>
              </a:extLst>
            </p:cNvPr>
            <p:cNvSpPr txBox="1"/>
            <p:nvPr/>
          </p:nvSpPr>
          <p:spPr>
            <a:xfrm>
              <a:off x="7036424" y="1230088"/>
              <a:ext cx="3290813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2000" dirty="0">
                  <a:latin typeface="Arial" panose="020B0604020202020204" pitchFamily="34" charset="0"/>
                  <a:cs typeface="Arial" panose="020B0604020202020204" pitchFamily="34" charset="0"/>
                </a:rPr>
                <a:t>Mat </a:t>
              </a:r>
              <a:r>
                <a:rPr lang="en-GB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geiriau</a:t>
              </a:r>
              <a:r>
                <a:rPr lang="en-GB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rhagolwg</a:t>
              </a:r>
              <a:r>
                <a:rPr lang="en-GB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tywydd</a:t>
              </a:r>
              <a:endParaRPr lang="en-GB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092970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88187EE-A807-FC39-6D92-E138D9DD619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079" name="Title 1">
            <a:extLst>
              <a:ext uri="{FF2B5EF4-FFF2-40B4-BE49-F238E27FC236}">
                <a16:creationId xmlns:a16="http://schemas.microsoft.com/office/drawing/2014/main" id="{26BA5D04-DA28-E834-E3EF-E4B4CB2F21F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007150" y="257274"/>
            <a:ext cx="7232079" cy="682625"/>
          </a:xfrm>
        </p:spPr>
        <p:txBody>
          <a:bodyPr lIns="0" tIns="0" rIns="0" bIns="0">
            <a:norm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dywydd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allwch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weld?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CFCB0B-B86D-32DC-2B6A-B11BE802C9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724" y="1145639"/>
            <a:ext cx="10693537" cy="661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0294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0E73C30-EE08-3110-A9C7-2525E6CA174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7"/>
          <a:stretch/>
        </p:blipFill>
        <p:spPr>
          <a:xfrm>
            <a:off x="1" y="1121791"/>
            <a:ext cx="10691812" cy="643788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A03862D-C431-10DC-C32E-83064ED73016}"/>
              </a:ext>
            </a:extLst>
          </p:cNvPr>
          <p:cNvSpPr txBox="1">
            <a:spLocks/>
          </p:cNvSpPr>
          <p:nvPr/>
        </p:nvSpPr>
        <p:spPr>
          <a:xfrm>
            <a:off x="3007150" y="257274"/>
            <a:ext cx="7232079" cy="68262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dywydd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allwch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weld? </a:t>
            </a:r>
          </a:p>
        </p:txBody>
      </p:sp>
    </p:spTree>
    <p:extLst>
      <p:ext uri="{BB962C8B-B14F-4D97-AF65-F5344CB8AC3E}">
        <p14:creationId xmlns:p14="http://schemas.microsoft.com/office/powerpoint/2010/main" val="8205929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0FF606-5232-082B-40D0-CCF63260FF8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1"/>
          <a:stretch/>
        </p:blipFill>
        <p:spPr>
          <a:xfrm>
            <a:off x="1" y="1131216"/>
            <a:ext cx="10691812" cy="64284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403698B-65C8-5521-A28F-6FBB44F62261}"/>
              </a:ext>
            </a:extLst>
          </p:cNvPr>
          <p:cNvSpPr txBox="1">
            <a:spLocks/>
          </p:cNvSpPr>
          <p:nvPr/>
        </p:nvSpPr>
        <p:spPr>
          <a:xfrm>
            <a:off x="3007150" y="257274"/>
            <a:ext cx="7232079" cy="68262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dywydd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allwch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weld? </a:t>
            </a:r>
          </a:p>
        </p:txBody>
      </p:sp>
    </p:spTree>
    <p:extLst>
      <p:ext uri="{BB962C8B-B14F-4D97-AF65-F5344CB8AC3E}">
        <p14:creationId xmlns:p14="http://schemas.microsoft.com/office/powerpoint/2010/main" val="10574700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36E1E68-E08A-20EB-1068-8125FFC8C36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131216"/>
            <a:ext cx="10605155" cy="642845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85531EA-27D9-58DC-A008-44EA0066F385}"/>
              </a:ext>
            </a:extLst>
          </p:cNvPr>
          <p:cNvSpPr txBox="1">
            <a:spLocks/>
          </p:cNvSpPr>
          <p:nvPr/>
        </p:nvSpPr>
        <p:spPr>
          <a:xfrm>
            <a:off x="3007150" y="257274"/>
            <a:ext cx="7232079" cy="68262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dywydd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allwch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chi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weld? </a:t>
            </a:r>
          </a:p>
        </p:txBody>
      </p:sp>
    </p:spTree>
    <p:extLst>
      <p:ext uri="{BB962C8B-B14F-4D97-AF65-F5344CB8AC3E}">
        <p14:creationId xmlns:p14="http://schemas.microsoft.com/office/powerpoint/2010/main" val="40633950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3485B6F-B3DF-A351-8CAF-4DD6210B7F0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2" descr="image">
            <a:extLst>
              <a:ext uri="{FF2B5EF4-FFF2-40B4-BE49-F238E27FC236}">
                <a16:creationId xmlns:a16="http://schemas.microsoft.com/office/drawing/2014/main" id="{DF4E201A-BBBB-D9C9-DA07-CCFB967E4BE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/>
          <a:stretch/>
        </p:blipFill>
        <p:spPr bwMode="auto">
          <a:xfrm>
            <a:off x="0" y="1140643"/>
            <a:ext cx="10691813" cy="641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FA76F5FB-7087-06B3-409C-D158CDB16060}"/>
              </a:ext>
            </a:extLst>
          </p:cNvPr>
          <p:cNvSpPr txBox="1">
            <a:spLocks/>
          </p:cNvSpPr>
          <p:nvPr/>
        </p:nvSpPr>
        <p:spPr>
          <a:xfrm>
            <a:off x="3007150" y="257274"/>
            <a:ext cx="7232079" cy="68262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Gorsaf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dywydd</a:t>
            </a:r>
            <a:r>
              <a:rPr lang="en-US" sz="3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71728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ey electronic device with a screen and wires&#10;&#10;Description automatically generated">
            <a:extLst>
              <a:ext uri="{FF2B5EF4-FFF2-40B4-BE49-F238E27FC236}">
                <a16:creationId xmlns:a16="http://schemas.microsoft.com/office/drawing/2014/main" id="{BE4B75E5-2DF5-FCC8-911F-CB2F5591A42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1201" y="1517720"/>
            <a:ext cx="2803197" cy="2332765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BCB9C82-A231-4DDA-18A3-6B04A657EBF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9"/>
          <a:stretch/>
        </p:blipFill>
        <p:spPr>
          <a:xfrm>
            <a:off x="3819600" y="1517720"/>
            <a:ext cx="3044858" cy="2304000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68C3E43-E591-238A-AF6D-C105A7C844B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18799" y="1517720"/>
            <a:ext cx="3044857" cy="2304000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1DE7355-5594-015C-3C20-757004A5733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1200" y="4590855"/>
            <a:ext cx="3033612" cy="2304000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A052F3F-DDA9-4E65-39CD-46798BB0458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29600" y="4590855"/>
            <a:ext cx="3033611" cy="2304000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EF373A0-2046-C8D4-64CE-B335373B361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30400" y="4590855"/>
            <a:ext cx="3033612" cy="2304000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E27C1BF-F27C-A4F6-81FE-563770C532CE}"/>
              </a:ext>
            </a:extLst>
          </p:cNvPr>
          <p:cNvSpPr txBox="1"/>
          <p:nvPr/>
        </p:nvSpPr>
        <p:spPr>
          <a:xfrm>
            <a:off x="329939" y="3874422"/>
            <a:ext cx="2803198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5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Baromedr</a:t>
            </a:r>
            <a:endParaRPr lang="en-GB" sz="15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D0F17B-5312-301A-34D7-1422F0D1C457}"/>
              </a:ext>
            </a:extLst>
          </p:cNvPr>
          <p:cNvSpPr txBox="1"/>
          <p:nvPr/>
        </p:nvSpPr>
        <p:spPr>
          <a:xfrm>
            <a:off x="3808429" y="3874423"/>
            <a:ext cx="3033613" cy="4424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720"/>
              </a:lnSpc>
            </a:pPr>
            <a:r>
              <a:rPr lang="en-GB" sz="15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Sgrin</a:t>
            </a:r>
            <a:r>
              <a:rPr lang="en-GB" sz="15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Stevenson </a:t>
            </a:r>
            <a:r>
              <a:rPr lang="en-GB" sz="15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yn</a:t>
            </a:r>
            <a:r>
              <a:rPr lang="en-GB" sz="15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5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dangos</a:t>
            </a:r>
            <a:r>
              <a:rPr lang="en-GB" sz="15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5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thermomedrau</a:t>
            </a:r>
            <a:r>
              <a:rPr lang="en-GB" sz="15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A70A212-0B39-779C-C773-019C4DF5689A}"/>
              </a:ext>
            </a:extLst>
          </p:cNvPr>
          <p:cNvSpPr txBox="1"/>
          <p:nvPr/>
        </p:nvSpPr>
        <p:spPr>
          <a:xfrm>
            <a:off x="7315200" y="3874423"/>
            <a:ext cx="3033613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5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Ceiliogau</a:t>
            </a:r>
            <a:r>
              <a:rPr lang="en-GB" sz="15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5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tywydd</a:t>
            </a:r>
            <a:r>
              <a:rPr lang="en-GB" sz="15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ac </a:t>
            </a:r>
            <a:r>
              <a:rPr lang="en-GB" sz="15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anemomedrau</a:t>
            </a:r>
            <a:r>
              <a:rPr lang="en-GB" sz="15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A9707CB-C5AB-80E9-3F1A-0F74909289BA}"/>
              </a:ext>
            </a:extLst>
          </p:cNvPr>
          <p:cNvSpPr txBox="1"/>
          <p:nvPr/>
        </p:nvSpPr>
        <p:spPr>
          <a:xfrm>
            <a:off x="329938" y="6947561"/>
            <a:ext cx="3033613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5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Mesurydd</a:t>
            </a:r>
            <a:r>
              <a:rPr lang="en-GB" sz="15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5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glaw</a:t>
            </a:r>
            <a:r>
              <a:rPr lang="en-GB" sz="15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7884A6A-164F-7954-0453-91F2C2C682B5}"/>
              </a:ext>
            </a:extLst>
          </p:cNvPr>
          <p:cNvSpPr txBox="1"/>
          <p:nvPr/>
        </p:nvSpPr>
        <p:spPr>
          <a:xfrm>
            <a:off x="3770721" y="6947561"/>
            <a:ext cx="3167406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5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Recordydd</a:t>
            </a:r>
            <a:r>
              <a:rPr lang="en-GB" sz="15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5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heulwen</a:t>
            </a:r>
            <a:r>
              <a:rPr lang="en-GB" sz="15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GB" sz="15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5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Campbell-Stokes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2EF6366-C4C4-DE23-74C5-1637FE89275E}"/>
              </a:ext>
            </a:extLst>
          </p:cNvPr>
          <p:cNvSpPr txBox="1"/>
          <p:nvPr/>
        </p:nvSpPr>
        <p:spPr>
          <a:xfrm>
            <a:off x="7315200" y="6947561"/>
            <a:ext cx="3033613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5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Synhwyrydd</a:t>
            </a:r>
            <a:r>
              <a:rPr lang="en-GB" sz="15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5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gwelededd</a:t>
            </a:r>
            <a:endParaRPr lang="en-GB" sz="15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8FD8BDF-DD69-7938-878C-26AFDE247A77}"/>
              </a:ext>
            </a:extLst>
          </p:cNvPr>
          <p:cNvSpPr txBox="1">
            <a:spLocks/>
          </p:cNvSpPr>
          <p:nvPr/>
        </p:nvSpPr>
        <p:spPr>
          <a:xfrm>
            <a:off x="3007150" y="257274"/>
            <a:ext cx="7232079" cy="68262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Mathau</a:t>
            </a:r>
            <a:r>
              <a:rPr lang="en-GB" sz="320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o offer </a:t>
            </a:r>
            <a:r>
              <a:rPr lang="en-GB" sz="32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tywydd</a:t>
            </a:r>
            <a:endParaRPr lang="en-GB" sz="320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43141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486B849A-8E7C-9165-E274-17D7814E4E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6412" y="-8786"/>
            <a:ext cx="10824635" cy="7577245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4AB744D8-3ED6-2505-6033-66D9FC4799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08320" y="4120895"/>
            <a:ext cx="3218688" cy="536449"/>
          </a:xfrm>
        </p:spPr>
        <p:txBody>
          <a:bodyPr lIns="0" tIns="0" rIns="0" bIns="0">
            <a:normAutofit/>
          </a:bodyPr>
          <a:lstStyle/>
          <a:p>
            <a:pPr algn="l"/>
            <a:r>
              <a:rPr lang="en-US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Name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7E26184-B40C-02F0-B41C-8D02FFB646BC}"/>
              </a:ext>
            </a:extLst>
          </p:cNvPr>
          <p:cNvSpPr/>
          <p:nvPr/>
        </p:nvSpPr>
        <p:spPr>
          <a:xfrm>
            <a:off x="5608320" y="1885950"/>
            <a:ext cx="3535680" cy="1737360"/>
          </a:xfrm>
          <a:prstGeom prst="rect">
            <a:avLst/>
          </a:prstGeom>
          <a:solidFill>
            <a:srgbClr val="4A4C5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F5F54F8-033D-CF1C-6F5D-D40396FA5207}"/>
              </a:ext>
            </a:extLst>
          </p:cNvPr>
          <p:cNvSpPr/>
          <p:nvPr/>
        </p:nvSpPr>
        <p:spPr>
          <a:xfrm>
            <a:off x="5596890" y="4091940"/>
            <a:ext cx="689610" cy="274320"/>
          </a:xfrm>
          <a:prstGeom prst="rect">
            <a:avLst/>
          </a:prstGeom>
          <a:solidFill>
            <a:srgbClr val="4A434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9C5BBD8-6CEA-618D-4ED2-C73668F9781B}"/>
              </a:ext>
            </a:extLst>
          </p:cNvPr>
          <p:cNvSpPr txBox="1">
            <a:spLocks/>
          </p:cNvSpPr>
          <p:nvPr/>
        </p:nvSpPr>
        <p:spPr>
          <a:xfrm>
            <a:off x="5578072" y="2017393"/>
            <a:ext cx="4268293" cy="167862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GB" sz="54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Tywydd</a:t>
            </a:r>
            <a:br>
              <a:rPr lang="en-GB" sz="5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54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Cenedlaethol</a:t>
            </a:r>
            <a:r>
              <a:rPr lang="en-GB" sz="540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DE593EC-17F9-9DEB-1D43-C86025FEB4FB}"/>
              </a:ext>
            </a:extLst>
          </p:cNvPr>
          <p:cNvSpPr txBox="1">
            <a:spLocks/>
          </p:cNvSpPr>
          <p:nvPr/>
        </p:nvSpPr>
        <p:spPr>
          <a:xfrm>
            <a:off x="5578072" y="3827459"/>
            <a:ext cx="4268293" cy="667579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GB" sz="2400" dirty="0" err="1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Enw</a:t>
            </a:r>
            <a:endParaRPr lang="en-GB" sz="240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24367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1282C9C-866F-735E-8714-426E8FEFF05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 hidden="1">
            <a:extLst>
              <a:ext uri="{FF2B5EF4-FFF2-40B4-BE49-F238E27FC236}">
                <a16:creationId xmlns:a16="http://schemas.microsoft.com/office/drawing/2014/main" id="{84865362-9B1E-35B0-2F03-604C45A50F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fld id="{435D10D2-D20D-4C54-B6C8-C58E72F1D15D}" type="datetime1">
              <a:rPr lang="en-GB" smtClean="0"/>
              <a:pPr>
                <a:spcAft>
                  <a:spcPts val="600"/>
                </a:spcAft>
              </a:pPr>
              <a:t>07/02/2025</a:t>
            </a:fld>
            <a:endParaRPr lang="en-GB"/>
          </a:p>
        </p:txBody>
      </p:sp>
      <p:sp>
        <p:nvSpPr>
          <p:cNvPr id="6" name="Slide Number Placeholder 5" hidden="1">
            <a:extLst>
              <a:ext uri="{FF2B5EF4-FFF2-40B4-BE49-F238E27FC236}">
                <a16:creationId xmlns:a16="http://schemas.microsoft.com/office/drawing/2014/main" id="{E81DD308-E0FC-2EDE-7F20-F4A12E879B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fld id="{F219DE3B-36E5-40EC-86F5-78D56F412FE1}" type="slidenum">
              <a:rPr lang="en-GB" smtClean="0"/>
              <a:pPr>
                <a:spcAft>
                  <a:spcPts val="600"/>
                </a:spcAft>
              </a:pPr>
              <a:t>9</a:t>
            </a:fld>
            <a:endParaRPr lang="en-GB"/>
          </a:p>
        </p:txBody>
      </p:sp>
      <p:pic>
        <p:nvPicPr>
          <p:cNvPr id="14" name="Content Placeholder 13" descr="A map of united kingdom in a field of grass&#10;&#10;Description automatically generated">
            <a:extLst>
              <a:ext uri="{FF2B5EF4-FFF2-40B4-BE49-F238E27FC236}">
                <a16:creationId xmlns:a16="http://schemas.microsoft.com/office/drawing/2014/main" id="{D2E08D4C-31A1-1002-01FD-14140A00D421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140643"/>
            <a:ext cx="10691814" cy="6419032"/>
          </a:xfrm>
          <a:noFill/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5EDDE7A9-E664-3DB8-1FF8-4E8DA01455FC}"/>
              </a:ext>
            </a:extLst>
          </p:cNvPr>
          <p:cNvSpPr txBox="1">
            <a:spLocks/>
          </p:cNvSpPr>
          <p:nvPr/>
        </p:nvSpPr>
        <p:spPr>
          <a:xfrm>
            <a:off x="3007150" y="257274"/>
            <a:ext cx="7232079" cy="682625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l" defTabSz="100794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sz="2000" u="sng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https://youtu.be/TrKFagMo90Q</a:t>
            </a:r>
            <a:endPara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51308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 Office for schools_Template" id="{DCF978FD-83D0-42F1-BD58-26845A1BCA2C}" vid="{6B1A2C99-BAB0-4C4E-A0A6-21FF0946E29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5a6d21c-7db0-4b7e-981f-b4f22b02b9d8" xsi:nil="true"/>
    <lcf76f155ced4ddcb4097134ff3c332f xmlns="664c079a-65db-4f16-9339-b568bbcfd107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CE3E7C24FD94C8FA5A90D40C37F43" ma:contentTypeVersion="17" ma:contentTypeDescription="Create a new document." ma:contentTypeScope="" ma:versionID="635c03eb33d8d82dfe17afef629b417a">
  <xsd:schema xmlns:xsd="http://www.w3.org/2001/XMLSchema" xmlns:xs="http://www.w3.org/2001/XMLSchema" xmlns:p="http://schemas.microsoft.com/office/2006/metadata/properties" xmlns:ns2="664c079a-65db-4f16-9339-b568bbcfd107" xmlns:ns3="502a79df-4f52-4757-ac2f-753e065f4c93" xmlns:ns4="95a6d21c-7db0-4b7e-981f-b4f22b02b9d8" targetNamespace="http://schemas.microsoft.com/office/2006/metadata/properties" ma:root="true" ma:fieldsID="faec6a843f15846af2bc1fb74079b7be" ns2:_="" ns3:_="" ns4:_="">
    <xsd:import namespace="664c079a-65db-4f16-9339-b568bbcfd107"/>
    <xsd:import namespace="502a79df-4f52-4757-ac2f-753e065f4c93"/>
    <xsd:import namespace="95a6d21c-7db0-4b7e-981f-b4f22b02b9d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4:TaxCatchAll" minOccurs="0"/>
                <xsd:element ref="ns2:MediaServiceDateTaken" minOccurs="0"/>
                <xsd:element ref="ns2:MediaServiceObjectDetectorVersions" minOccurs="0"/>
                <xsd:element ref="ns2:MediaServiceSearchPropertie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4c079a-65db-4f16-9339-b568bbcfd1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b1bb55a9-a1b5-4196-b12d-1833970ed36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2a79df-4f52-4757-ac2f-753e065f4c9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5a6d21c-7db0-4b7e-981f-b4f22b02b9d8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66a0db0d-daa0-4d37-a3c8-23c75645e0ee}" ma:internalName="TaxCatchAll" ma:showField="CatchAllData" ma:web="502a79df-4f52-4757-ac2f-753e065f4c9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EC4B0B5-738D-44BF-B651-84D76DEBFC47}">
  <ds:schemaRefs>
    <ds:schemaRef ds:uri="http://purl.org/dc/dcmitype/"/>
    <ds:schemaRef ds:uri="http://www.w3.org/XML/1998/namespace"/>
    <ds:schemaRef ds:uri="http://schemas.microsoft.com/office/2006/metadata/properties"/>
    <ds:schemaRef ds:uri="95a6d21c-7db0-4b7e-981f-b4f22b02b9d8"/>
    <ds:schemaRef ds:uri="http://schemas.microsoft.com/office/2006/documentManagement/types"/>
    <ds:schemaRef ds:uri="http://purl.org/dc/terms/"/>
    <ds:schemaRef ds:uri="664c079a-65db-4f16-9339-b568bbcfd107"/>
    <ds:schemaRef ds:uri="http://schemas.microsoft.com/office/infopath/2007/PartnerControls"/>
    <ds:schemaRef ds:uri="http://schemas.openxmlformats.org/package/2006/metadata/core-properties"/>
    <ds:schemaRef ds:uri="502a79df-4f52-4757-ac2f-753e065f4c93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91FB319D-D09B-4909-8C19-79CEACE76FD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4c079a-65db-4f16-9339-b568bbcfd107"/>
    <ds:schemaRef ds:uri="502a79df-4f52-4757-ac2f-753e065f4c93"/>
    <ds:schemaRef ds:uri="95a6d21c-7db0-4b7e-981f-b4f22b02b9d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97DEBA7-2073-48EC-989C-013EFB7CF2A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Met Office for schools_Template</Template>
  <TotalTime>1029</TotalTime>
  <Words>171</Words>
  <Application>Microsoft Office PowerPoint</Application>
  <PresentationFormat>Custom</PresentationFormat>
  <Paragraphs>64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Office Theme</vt:lpstr>
      <vt:lpstr>Rhagweld y tywydd </vt:lpstr>
      <vt:lpstr>Pa dywydd allwch chi ei weld?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Rebecca Griffiths</dc:creator>
  <cp:lastModifiedBy>Lesley Challenger</cp:lastModifiedBy>
  <cp:revision>47</cp:revision>
  <dcterms:created xsi:type="dcterms:W3CDTF">2023-07-25T11:13:42Z</dcterms:created>
  <dcterms:modified xsi:type="dcterms:W3CDTF">2025-02-07T10:50:33Z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0x010100503CE3E7C24FD94C8FA5A90D40C37F43</vt:lpwstr>
  </property>
  <property fmtid="{D5CDD505-2E9C-101B-9397-08002B2CF9AE}" pid="3" name="MediaServiceImageTags">
    <vt:lpwstr/>
  </property>
</Properties>
</file>