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511087"/>
            <a:ext cx="98044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hyperlink" Target="http://www.metoffice.gov.uk/" TargetMode="Externa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hyperlink" Target="http://www.metoffice.gov.uk/" TargetMode="Externa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hyperlink" Target="http://www.metoffice.gov.uk/" TargetMode="Externa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metoffice.gov.uk/" TargetMode="Externa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hyperlink" Target="https://www.metoffice.gov.uk/schools" TargetMode="External"/><Relationship Id="rId16" Type="http://schemas.openxmlformats.org/officeDocument/2006/relationships/hyperlink" Target="http://www.metoffice.gov.uk/" TargetMode="Externa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708005" cy="7560309"/>
            <a:chOff x="0" y="0"/>
            <a:chExt cx="10708005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0017" y="1806891"/>
              <a:ext cx="189100" cy="18865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335" y="1753467"/>
              <a:ext cx="159010" cy="1586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9474" y="1753467"/>
              <a:ext cx="159010" cy="15864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1327111"/>
              <a:ext cx="10692130" cy="4502150"/>
            </a:xfrm>
            <a:custGeom>
              <a:avLst/>
              <a:gdLst/>
              <a:ahLst/>
              <a:cxnLst/>
              <a:rect l="l" t="t" r="r" b="b"/>
              <a:pathLst>
                <a:path w="10692130" h="4502150">
                  <a:moveTo>
                    <a:pt x="544004" y="350583"/>
                  </a:moveTo>
                  <a:lnTo>
                    <a:pt x="542264" y="341934"/>
                  </a:lnTo>
                  <a:lnTo>
                    <a:pt x="537489" y="334873"/>
                  </a:lnTo>
                  <a:lnTo>
                    <a:pt x="530402" y="330111"/>
                  </a:lnTo>
                  <a:lnTo>
                    <a:pt x="521741" y="328371"/>
                  </a:lnTo>
                  <a:lnTo>
                    <a:pt x="513080" y="330111"/>
                  </a:lnTo>
                  <a:lnTo>
                    <a:pt x="505993" y="334873"/>
                  </a:lnTo>
                  <a:lnTo>
                    <a:pt x="501218" y="341934"/>
                  </a:lnTo>
                  <a:lnTo>
                    <a:pt x="499478" y="350583"/>
                  </a:lnTo>
                  <a:lnTo>
                    <a:pt x="501218" y="359232"/>
                  </a:lnTo>
                  <a:lnTo>
                    <a:pt x="505993" y="366293"/>
                  </a:lnTo>
                  <a:lnTo>
                    <a:pt x="513080" y="371055"/>
                  </a:lnTo>
                  <a:lnTo>
                    <a:pt x="521741" y="372795"/>
                  </a:lnTo>
                  <a:lnTo>
                    <a:pt x="530402" y="371055"/>
                  </a:lnTo>
                  <a:lnTo>
                    <a:pt x="537489" y="366293"/>
                  </a:lnTo>
                  <a:lnTo>
                    <a:pt x="542264" y="359232"/>
                  </a:lnTo>
                  <a:lnTo>
                    <a:pt x="544004" y="350583"/>
                  </a:lnTo>
                  <a:close/>
                </a:path>
                <a:path w="10692130" h="4502150">
                  <a:moveTo>
                    <a:pt x="568604" y="431685"/>
                  </a:moveTo>
                  <a:lnTo>
                    <a:pt x="566864" y="423037"/>
                  </a:lnTo>
                  <a:lnTo>
                    <a:pt x="562089" y="415975"/>
                  </a:lnTo>
                  <a:lnTo>
                    <a:pt x="555002" y="411213"/>
                  </a:lnTo>
                  <a:lnTo>
                    <a:pt x="546341" y="409473"/>
                  </a:lnTo>
                  <a:lnTo>
                    <a:pt x="537679" y="411213"/>
                  </a:lnTo>
                  <a:lnTo>
                    <a:pt x="530593" y="415975"/>
                  </a:lnTo>
                  <a:lnTo>
                    <a:pt x="525818" y="423037"/>
                  </a:lnTo>
                  <a:lnTo>
                    <a:pt x="524078" y="431685"/>
                  </a:lnTo>
                  <a:lnTo>
                    <a:pt x="525818" y="440334"/>
                  </a:lnTo>
                  <a:lnTo>
                    <a:pt x="530593" y="447395"/>
                  </a:lnTo>
                  <a:lnTo>
                    <a:pt x="537679" y="452158"/>
                  </a:lnTo>
                  <a:lnTo>
                    <a:pt x="546341" y="453898"/>
                  </a:lnTo>
                  <a:lnTo>
                    <a:pt x="555002" y="452158"/>
                  </a:lnTo>
                  <a:lnTo>
                    <a:pt x="562089" y="447395"/>
                  </a:lnTo>
                  <a:lnTo>
                    <a:pt x="566864" y="440334"/>
                  </a:lnTo>
                  <a:lnTo>
                    <a:pt x="568604" y="431685"/>
                  </a:lnTo>
                  <a:close/>
                </a:path>
                <a:path w="10692130" h="4502150">
                  <a:moveTo>
                    <a:pt x="590880" y="278828"/>
                  </a:moveTo>
                  <a:lnTo>
                    <a:pt x="589127" y="270179"/>
                  </a:lnTo>
                  <a:lnTo>
                    <a:pt x="584365" y="263118"/>
                  </a:lnTo>
                  <a:lnTo>
                    <a:pt x="577278" y="258356"/>
                  </a:lnTo>
                  <a:lnTo>
                    <a:pt x="568617" y="256616"/>
                  </a:lnTo>
                  <a:lnTo>
                    <a:pt x="559943" y="258356"/>
                  </a:lnTo>
                  <a:lnTo>
                    <a:pt x="552869" y="263118"/>
                  </a:lnTo>
                  <a:lnTo>
                    <a:pt x="548093" y="270179"/>
                  </a:lnTo>
                  <a:lnTo>
                    <a:pt x="546341" y="278828"/>
                  </a:lnTo>
                  <a:lnTo>
                    <a:pt x="548093" y="287477"/>
                  </a:lnTo>
                  <a:lnTo>
                    <a:pt x="552869" y="294538"/>
                  </a:lnTo>
                  <a:lnTo>
                    <a:pt x="559943" y="299300"/>
                  </a:lnTo>
                  <a:lnTo>
                    <a:pt x="568617" y="301040"/>
                  </a:lnTo>
                  <a:lnTo>
                    <a:pt x="577278" y="299300"/>
                  </a:lnTo>
                  <a:lnTo>
                    <a:pt x="584365" y="294538"/>
                  </a:lnTo>
                  <a:lnTo>
                    <a:pt x="589127" y="287477"/>
                  </a:lnTo>
                  <a:lnTo>
                    <a:pt x="590880" y="278828"/>
                  </a:lnTo>
                  <a:close/>
                </a:path>
                <a:path w="10692130" h="4502150">
                  <a:moveTo>
                    <a:pt x="808075" y="671283"/>
                  </a:moveTo>
                  <a:lnTo>
                    <a:pt x="777443" y="625500"/>
                  </a:lnTo>
                  <a:lnTo>
                    <a:pt x="731202" y="610895"/>
                  </a:lnTo>
                  <a:lnTo>
                    <a:pt x="608850" y="610895"/>
                  </a:lnTo>
                  <a:lnTo>
                    <a:pt x="577507" y="617220"/>
                  </a:lnTo>
                  <a:lnTo>
                    <a:pt x="551891" y="634466"/>
                  </a:lnTo>
                  <a:lnTo>
                    <a:pt x="534606" y="660031"/>
                  </a:lnTo>
                  <a:lnTo>
                    <a:pt x="528269" y="691286"/>
                  </a:lnTo>
                  <a:lnTo>
                    <a:pt x="528269" y="755700"/>
                  </a:lnTo>
                  <a:lnTo>
                    <a:pt x="529755" y="763041"/>
                  </a:lnTo>
                  <a:lnTo>
                    <a:pt x="533806" y="769035"/>
                  </a:lnTo>
                  <a:lnTo>
                    <a:pt x="539826" y="773087"/>
                  </a:lnTo>
                  <a:lnTo>
                    <a:pt x="547192" y="774573"/>
                  </a:lnTo>
                  <a:lnTo>
                    <a:pt x="554545" y="773087"/>
                  </a:lnTo>
                  <a:lnTo>
                    <a:pt x="560565" y="769035"/>
                  </a:lnTo>
                  <a:lnTo>
                    <a:pt x="564616" y="763041"/>
                  </a:lnTo>
                  <a:lnTo>
                    <a:pt x="566102" y="755700"/>
                  </a:lnTo>
                  <a:lnTo>
                    <a:pt x="566102" y="691286"/>
                  </a:lnTo>
                  <a:lnTo>
                    <a:pt x="569468" y="674712"/>
                  </a:lnTo>
                  <a:lnTo>
                    <a:pt x="578637" y="661149"/>
                  </a:lnTo>
                  <a:lnTo>
                    <a:pt x="592226" y="652005"/>
                  </a:lnTo>
                  <a:lnTo>
                    <a:pt x="608850" y="648639"/>
                  </a:lnTo>
                  <a:lnTo>
                    <a:pt x="731202" y="648639"/>
                  </a:lnTo>
                  <a:lnTo>
                    <a:pt x="744194" y="650671"/>
                  </a:lnTo>
                  <a:lnTo>
                    <a:pt x="755738" y="656386"/>
                  </a:lnTo>
                  <a:lnTo>
                    <a:pt x="765073" y="665264"/>
                  </a:lnTo>
                  <a:lnTo>
                    <a:pt x="771398" y="676732"/>
                  </a:lnTo>
                  <a:lnTo>
                    <a:pt x="775309" y="683145"/>
                  </a:lnTo>
                  <a:lnTo>
                    <a:pt x="781177" y="687400"/>
                  </a:lnTo>
                  <a:lnTo>
                    <a:pt x="788212" y="689152"/>
                  </a:lnTo>
                  <a:lnTo>
                    <a:pt x="795629" y="688047"/>
                  </a:lnTo>
                  <a:lnTo>
                    <a:pt x="802043" y="684149"/>
                  </a:lnTo>
                  <a:lnTo>
                    <a:pt x="806323" y="678307"/>
                  </a:lnTo>
                  <a:lnTo>
                    <a:pt x="808075" y="671283"/>
                  </a:lnTo>
                  <a:close/>
                </a:path>
                <a:path w="10692130" h="4502150">
                  <a:moveTo>
                    <a:pt x="1068857" y="801776"/>
                  </a:moveTo>
                  <a:lnTo>
                    <a:pt x="1061224" y="764184"/>
                  </a:lnTo>
                  <a:lnTo>
                    <a:pt x="1009624" y="712711"/>
                  </a:lnTo>
                  <a:lnTo>
                    <a:pt x="971956" y="705104"/>
                  </a:lnTo>
                  <a:lnTo>
                    <a:pt x="817181" y="705104"/>
                  </a:lnTo>
                  <a:lnTo>
                    <a:pt x="779500" y="712711"/>
                  </a:lnTo>
                  <a:lnTo>
                    <a:pt x="748690" y="733450"/>
                  </a:lnTo>
                  <a:lnTo>
                    <a:pt x="727900" y="764184"/>
                  </a:lnTo>
                  <a:lnTo>
                    <a:pt x="720267" y="801776"/>
                  </a:lnTo>
                  <a:lnTo>
                    <a:pt x="720267" y="869378"/>
                  </a:lnTo>
                  <a:lnTo>
                    <a:pt x="758101" y="869378"/>
                  </a:lnTo>
                  <a:lnTo>
                    <a:pt x="758101" y="801776"/>
                  </a:lnTo>
                  <a:lnTo>
                    <a:pt x="762749" y="778865"/>
                  </a:lnTo>
                  <a:lnTo>
                    <a:pt x="775423" y="760133"/>
                  </a:lnTo>
                  <a:lnTo>
                    <a:pt x="794207" y="747483"/>
                  </a:lnTo>
                  <a:lnTo>
                    <a:pt x="817181" y="742848"/>
                  </a:lnTo>
                  <a:lnTo>
                    <a:pt x="971956" y="742848"/>
                  </a:lnTo>
                  <a:lnTo>
                    <a:pt x="994918" y="747483"/>
                  </a:lnTo>
                  <a:lnTo>
                    <a:pt x="1013701" y="760133"/>
                  </a:lnTo>
                  <a:lnTo>
                    <a:pt x="1026363" y="778865"/>
                  </a:lnTo>
                  <a:lnTo>
                    <a:pt x="1031011" y="801776"/>
                  </a:lnTo>
                  <a:lnTo>
                    <a:pt x="1031011" y="869378"/>
                  </a:lnTo>
                  <a:lnTo>
                    <a:pt x="1068857" y="869378"/>
                  </a:lnTo>
                  <a:lnTo>
                    <a:pt x="1068857" y="801776"/>
                  </a:lnTo>
                  <a:close/>
                </a:path>
                <a:path w="10692130" h="4502150">
                  <a:moveTo>
                    <a:pt x="1168793" y="243560"/>
                  </a:moveTo>
                  <a:lnTo>
                    <a:pt x="1168768" y="241579"/>
                  </a:lnTo>
                  <a:lnTo>
                    <a:pt x="1165682" y="213258"/>
                  </a:lnTo>
                  <a:lnTo>
                    <a:pt x="1157541" y="190385"/>
                  </a:lnTo>
                  <a:lnTo>
                    <a:pt x="1148346" y="175996"/>
                  </a:lnTo>
                  <a:lnTo>
                    <a:pt x="1146479" y="173062"/>
                  </a:lnTo>
                  <a:lnTo>
                    <a:pt x="1134503" y="160680"/>
                  </a:lnTo>
                  <a:lnTo>
                    <a:pt x="1130998" y="158064"/>
                  </a:lnTo>
                  <a:lnTo>
                    <a:pt x="1130998" y="241579"/>
                  </a:lnTo>
                  <a:lnTo>
                    <a:pt x="1120990" y="273316"/>
                  </a:lnTo>
                  <a:lnTo>
                    <a:pt x="1102639" y="290182"/>
                  </a:lnTo>
                  <a:lnTo>
                    <a:pt x="1084072" y="296887"/>
                  </a:lnTo>
                  <a:lnTo>
                    <a:pt x="1073391" y="298107"/>
                  </a:lnTo>
                  <a:lnTo>
                    <a:pt x="716267" y="298107"/>
                  </a:lnTo>
                  <a:lnTo>
                    <a:pt x="695096" y="293624"/>
                  </a:lnTo>
                  <a:lnTo>
                    <a:pt x="675944" y="281076"/>
                  </a:lnTo>
                  <a:lnTo>
                    <a:pt x="662076" y="261785"/>
                  </a:lnTo>
                  <a:lnTo>
                    <a:pt x="656729" y="237083"/>
                  </a:lnTo>
                  <a:lnTo>
                    <a:pt x="657987" y="224370"/>
                  </a:lnTo>
                  <a:lnTo>
                    <a:pt x="684301" y="185674"/>
                  </a:lnTo>
                  <a:lnTo>
                    <a:pt x="714349" y="176796"/>
                  </a:lnTo>
                  <a:lnTo>
                    <a:pt x="715454" y="176796"/>
                  </a:lnTo>
                  <a:lnTo>
                    <a:pt x="716559" y="176822"/>
                  </a:lnTo>
                  <a:lnTo>
                    <a:pt x="723239" y="177215"/>
                  </a:lnTo>
                  <a:lnTo>
                    <a:pt x="724319" y="176796"/>
                  </a:lnTo>
                  <a:lnTo>
                    <a:pt x="728675" y="175133"/>
                  </a:lnTo>
                  <a:lnTo>
                    <a:pt x="736371" y="167106"/>
                  </a:lnTo>
                  <a:lnTo>
                    <a:pt x="738251" y="161594"/>
                  </a:lnTo>
                  <a:lnTo>
                    <a:pt x="737412" y="153631"/>
                  </a:lnTo>
                  <a:lnTo>
                    <a:pt x="736701" y="148069"/>
                  </a:lnTo>
                  <a:lnTo>
                    <a:pt x="734631" y="122885"/>
                  </a:lnTo>
                  <a:lnTo>
                    <a:pt x="737196" y="99644"/>
                  </a:lnTo>
                  <a:lnTo>
                    <a:pt x="747674" y="79489"/>
                  </a:lnTo>
                  <a:lnTo>
                    <a:pt x="769366" y="63576"/>
                  </a:lnTo>
                  <a:lnTo>
                    <a:pt x="800074" y="55803"/>
                  </a:lnTo>
                  <a:lnTo>
                    <a:pt x="826008" y="60286"/>
                  </a:lnTo>
                  <a:lnTo>
                    <a:pt x="845883" y="72415"/>
                  </a:lnTo>
                  <a:lnTo>
                    <a:pt x="858456" y="87579"/>
                  </a:lnTo>
                  <a:lnTo>
                    <a:pt x="861758" y="93497"/>
                  </a:lnTo>
                  <a:lnTo>
                    <a:pt x="867994" y="97193"/>
                  </a:lnTo>
                  <a:lnTo>
                    <a:pt x="881367" y="97383"/>
                  </a:lnTo>
                  <a:lnTo>
                    <a:pt x="887895" y="93751"/>
                  </a:lnTo>
                  <a:lnTo>
                    <a:pt x="891311" y="87896"/>
                  </a:lnTo>
                  <a:lnTo>
                    <a:pt x="900772" y="74498"/>
                  </a:lnTo>
                  <a:lnTo>
                    <a:pt x="920305" y="55803"/>
                  </a:lnTo>
                  <a:lnTo>
                    <a:pt x="922502" y="53708"/>
                  </a:lnTo>
                  <a:lnTo>
                    <a:pt x="937298" y="47028"/>
                  </a:lnTo>
                  <a:lnTo>
                    <a:pt x="955865" y="38633"/>
                  </a:lnTo>
                  <a:lnTo>
                    <a:pt x="1000252" y="42367"/>
                  </a:lnTo>
                  <a:lnTo>
                    <a:pt x="1034211" y="65747"/>
                  </a:lnTo>
                  <a:lnTo>
                    <a:pt x="1050353" y="98044"/>
                  </a:lnTo>
                  <a:lnTo>
                    <a:pt x="1054163" y="129755"/>
                  </a:lnTo>
                  <a:lnTo>
                    <a:pt x="1051179" y="151409"/>
                  </a:lnTo>
                  <a:lnTo>
                    <a:pt x="1049083" y="157645"/>
                  </a:lnTo>
                  <a:lnTo>
                    <a:pt x="1050366" y="164503"/>
                  </a:lnTo>
                  <a:lnTo>
                    <a:pt x="1058837" y="174586"/>
                  </a:lnTo>
                  <a:lnTo>
                    <a:pt x="1065326" y="177050"/>
                  </a:lnTo>
                  <a:lnTo>
                    <a:pt x="1071905" y="176110"/>
                  </a:lnTo>
                  <a:lnTo>
                    <a:pt x="1079944" y="175996"/>
                  </a:lnTo>
                  <a:lnTo>
                    <a:pt x="1118882" y="199275"/>
                  </a:lnTo>
                  <a:lnTo>
                    <a:pt x="1130998" y="241579"/>
                  </a:lnTo>
                  <a:lnTo>
                    <a:pt x="1130998" y="158064"/>
                  </a:lnTo>
                  <a:lnTo>
                    <a:pt x="1124762" y="153377"/>
                  </a:lnTo>
                  <a:lnTo>
                    <a:pt x="1114196" y="147396"/>
                  </a:lnTo>
                  <a:lnTo>
                    <a:pt x="1103083" y="142798"/>
                  </a:lnTo>
                  <a:lnTo>
                    <a:pt x="1091704" y="139712"/>
                  </a:lnTo>
                  <a:lnTo>
                    <a:pt x="1090256" y="103593"/>
                  </a:lnTo>
                  <a:lnTo>
                    <a:pt x="1078407" y="65405"/>
                  </a:lnTo>
                  <a:lnTo>
                    <a:pt x="1053490" y="31140"/>
                  </a:lnTo>
                  <a:lnTo>
                    <a:pt x="1012850" y="6769"/>
                  </a:lnTo>
                  <a:lnTo>
                    <a:pt x="980109" y="0"/>
                  </a:lnTo>
                  <a:lnTo>
                    <a:pt x="943927" y="2628"/>
                  </a:lnTo>
                  <a:lnTo>
                    <a:pt x="907427" y="17386"/>
                  </a:lnTo>
                  <a:lnTo>
                    <a:pt x="873772" y="47028"/>
                  </a:lnTo>
                  <a:lnTo>
                    <a:pt x="850722" y="30607"/>
                  </a:lnTo>
                  <a:lnTo>
                    <a:pt x="822096" y="20256"/>
                  </a:lnTo>
                  <a:lnTo>
                    <a:pt x="789152" y="18897"/>
                  </a:lnTo>
                  <a:lnTo>
                    <a:pt x="753173" y="29464"/>
                  </a:lnTo>
                  <a:lnTo>
                    <a:pt x="719683" y="53759"/>
                  </a:lnTo>
                  <a:lnTo>
                    <a:pt x="702564" y="83083"/>
                  </a:lnTo>
                  <a:lnTo>
                    <a:pt x="696899" y="113372"/>
                  </a:lnTo>
                  <a:lnTo>
                    <a:pt x="697725" y="140576"/>
                  </a:lnTo>
                  <a:lnTo>
                    <a:pt x="684682" y="143954"/>
                  </a:lnTo>
                  <a:lnTo>
                    <a:pt x="649871" y="164769"/>
                  </a:lnTo>
                  <a:lnTo>
                    <a:pt x="626897" y="197472"/>
                  </a:lnTo>
                  <a:lnTo>
                    <a:pt x="618896" y="237083"/>
                  </a:lnTo>
                  <a:lnTo>
                    <a:pt x="627494" y="277431"/>
                  </a:lnTo>
                  <a:lnTo>
                    <a:pt x="649947" y="308622"/>
                  </a:lnTo>
                  <a:lnTo>
                    <a:pt x="681215" y="328726"/>
                  </a:lnTo>
                  <a:lnTo>
                    <a:pt x="716267" y="335851"/>
                  </a:lnTo>
                  <a:lnTo>
                    <a:pt x="1073454" y="335851"/>
                  </a:lnTo>
                  <a:lnTo>
                    <a:pt x="1100607" y="331698"/>
                  </a:lnTo>
                  <a:lnTo>
                    <a:pt x="1130744" y="317093"/>
                  </a:lnTo>
                  <a:lnTo>
                    <a:pt x="1147724" y="298107"/>
                  </a:lnTo>
                  <a:lnTo>
                    <a:pt x="1156055" y="288785"/>
                  </a:lnTo>
                  <a:lnTo>
                    <a:pt x="1168793" y="243560"/>
                  </a:lnTo>
                  <a:close/>
                </a:path>
                <a:path w="10692130" h="4502150">
                  <a:moveTo>
                    <a:pt x="1242987" y="278828"/>
                  </a:moveTo>
                  <a:lnTo>
                    <a:pt x="1241234" y="270179"/>
                  </a:lnTo>
                  <a:lnTo>
                    <a:pt x="1236472" y="263118"/>
                  </a:lnTo>
                  <a:lnTo>
                    <a:pt x="1229385" y="258356"/>
                  </a:lnTo>
                  <a:lnTo>
                    <a:pt x="1220724" y="256616"/>
                  </a:lnTo>
                  <a:lnTo>
                    <a:pt x="1212049" y="258356"/>
                  </a:lnTo>
                  <a:lnTo>
                    <a:pt x="1204976" y="263118"/>
                  </a:lnTo>
                  <a:lnTo>
                    <a:pt x="1200200" y="270179"/>
                  </a:lnTo>
                  <a:lnTo>
                    <a:pt x="1198448" y="278828"/>
                  </a:lnTo>
                  <a:lnTo>
                    <a:pt x="1200200" y="287477"/>
                  </a:lnTo>
                  <a:lnTo>
                    <a:pt x="1204976" y="294538"/>
                  </a:lnTo>
                  <a:lnTo>
                    <a:pt x="1212049" y="299300"/>
                  </a:lnTo>
                  <a:lnTo>
                    <a:pt x="1220724" y="301040"/>
                  </a:lnTo>
                  <a:lnTo>
                    <a:pt x="1229385" y="299300"/>
                  </a:lnTo>
                  <a:lnTo>
                    <a:pt x="1236472" y="294538"/>
                  </a:lnTo>
                  <a:lnTo>
                    <a:pt x="1241234" y="287477"/>
                  </a:lnTo>
                  <a:lnTo>
                    <a:pt x="1242987" y="278828"/>
                  </a:lnTo>
                  <a:close/>
                </a:path>
                <a:path w="10692130" h="4502150">
                  <a:moveTo>
                    <a:pt x="1260779" y="691286"/>
                  </a:moveTo>
                  <a:lnTo>
                    <a:pt x="1254442" y="660031"/>
                  </a:lnTo>
                  <a:lnTo>
                    <a:pt x="1237157" y="634466"/>
                  </a:lnTo>
                  <a:lnTo>
                    <a:pt x="1211529" y="617220"/>
                  </a:lnTo>
                  <a:lnTo>
                    <a:pt x="1180198" y="610895"/>
                  </a:lnTo>
                  <a:lnTo>
                    <a:pt x="1057833" y="610895"/>
                  </a:lnTo>
                  <a:lnTo>
                    <a:pt x="1011605" y="625500"/>
                  </a:lnTo>
                  <a:lnTo>
                    <a:pt x="982078" y="663879"/>
                  </a:lnTo>
                  <a:lnTo>
                    <a:pt x="980960" y="671283"/>
                  </a:lnTo>
                  <a:lnTo>
                    <a:pt x="982726" y="678307"/>
                  </a:lnTo>
                  <a:lnTo>
                    <a:pt x="1023975" y="665264"/>
                  </a:lnTo>
                  <a:lnTo>
                    <a:pt x="1033310" y="656386"/>
                  </a:lnTo>
                  <a:lnTo>
                    <a:pt x="1044854" y="650671"/>
                  </a:lnTo>
                  <a:lnTo>
                    <a:pt x="1057833" y="648639"/>
                  </a:lnTo>
                  <a:lnTo>
                    <a:pt x="1180198" y="648639"/>
                  </a:lnTo>
                  <a:lnTo>
                    <a:pt x="1196822" y="652005"/>
                  </a:lnTo>
                  <a:lnTo>
                    <a:pt x="1210411" y="661149"/>
                  </a:lnTo>
                  <a:lnTo>
                    <a:pt x="1219581" y="674712"/>
                  </a:lnTo>
                  <a:lnTo>
                    <a:pt x="1222946" y="691286"/>
                  </a:lnTo>
                  <a:lnTo>
                    <a:pt x="1222946" y="755700"/>
                  </a:lnTo>
                  <a:lnTo>
                    <a:pt x="1224432" y="763041"/>
                  </a:lnTo>
                  <a:lnTo>
                    <a:pt x="1228483" y="769035"/>
                  </a:lnTo>
                  <a:lnTo>
                    <a:pt x="1234503" y="773087"/>
                  </a:lnTo>
                  <a:lnTo>
                    <a:pt x="1241856" y="774573"/>
                  </a:lnTo>
                  <a:lnTo>
                    <a:pt x="1249222" y="773087"/>
                  </a:lnTo>
                  <a:lnTo>
                    <a:pt x="1255229" y="769035"/>
                  </a:lnTo>
                  <a:lnTo>
                    <a:pt x="1259293" y="763041"/>
                  </a:lnTo>
                  <a:lnTo>
                    <a:pt x="1260779" y="755700"/>
                  </a:lnTo>
                  <a:lnTo>
                    <a:pt x="1260779" y="691286"/>
                  </a:lnTo>
                  <a:close/>
                </a:path>
                <a:path w="10692130" h="4502150">
                  <a:moveTo>
                    <a:pt x="1265262" y="431685"/>
                  </a:moveTo>
                  <a:lnTo>
                    <a:pt x="1263510" y="423037"/>
                  </a:lnTo>
                  <a:lnTo>
                    <a:pt x="1258735" y="415975"/>
                  </a:lnTo>
                  <a:lnTo>
                    <a:pt x="1251661" y="411213"/>
                  </a:lnTo>
                  <a:lnTo>
                    <a:pt x="1242987" y="409473"/>
                  </a:lnTo>
                  <a:lnTo>
                    <a:pt x="1234325" y="411213"/>
                  </a:lnTo>
                  <a:lnTo>
                    <a:pt x="1227239" y="415975"/>
                  </a:lnTo>
                  <a:lnTo>
                    <a:pt x="1222463" y="423037"/>
                  </a:lnTo>
                  <a:lnTo>
                    <a:pt x="1220711" y="431685"/>
                  </a:lnTo>
                  <a:lnTo>
                    <a:pt x="1222463" y="440334"/>
                  </a:lnTo>
                  <a:lnTo>
                    <a:pt x="1227239" y="447395"/>
                  </a:lnTo>
                  <a:lnTo>
                    <a:pt x="1234325" y="452158"/>
                  </a:lnTo>
                  <a:lnTo>
                    <a:pt x="1242987" y="453898"/>
                  </a:lnTo>
                  <a:lnTo>
                    <a:pt x="1251661" y="452158"/>
                  </a:lnTo>
                  <a:lnTo>
                    <a:pt x="1258735" y="447395"/>
                  </a:lnTo>
                  <a:lnTo>
                    <a:pt x="1263510" y="440334"/>
                  </a:lnTo>
                  <a:lnTo>
                    <a:pt x="1265262" y="431685"/>
                  </a:lnTo>
                  <a:close/>
                </a:path>
                <a:path w="10692130" h="4502150">
                  <a:moveTo>
                    <a:pt x="1289862" y="350583"/>
                  </a:moveTo>
                  <a:lnTo>
                    <a:pt x="1288110" y="341934"/>
                  </a:lnTo>
                  <a:lnTo>
                    <a:pt x="1283335" y="334873"/>
                  </a:lnTo>
                  <a:lnTo>
                    <a:pt x="1276261" y="330111"/>
                  </a:lnTo>
                  <a:lnTo>
                    <a:pt x="1267587" y="328371"/>
                  </a:lnTo>
                  <a:lnTo>
                    <a:pt x="1258925" y="330111"/>
                  </a:lnTo>
                  <a:lnTo>
                    <a:pt x="1251839" y="334873"/>
                  </a:lnTo>
                  <a:lnTo>
                    <a:pt x="1247063" y="341934"/>
                  </a:lnTo>
                  <a:lnTo>
                    <a:pt x="1245311" y="350583"/>
                  </a:lnTo>
                  <a:lnTo>
                    <a:pt x="1247063" y="359232"/>
                  </a:lnTo>
                  <a:lnTo>
                    <a:pt x="1251839" y="366293"/>
                  </a:lnTo>
                  <a:lnTo>
                    <a:pt x="1258925" y="371055"/>
                  </a:lnTo>
                  <a:lnTo>
                    <a:pt x="1267587" y="372795"/>
                  </a:lnTo>
                  <a:lnTo>
                    <a:pt x="1276261" y="371055"/>
                  </a:lnTo>
                  <a:lnTo>
                    <a:pt x="1283335" y="366293"/>
                  </a:lnTo>
                  <a:lnTo>
                    <a:pt x="1288110" y="359232"/>
                  </a:lnTo>
                  <a:lnTo>
                    <a:pt x="1289862" y="350583"/>
                  </a:lnTo>
                  <a:close/>
                </a:path>
                <a:path w="10692130" h="4502150">
                  <a:moveTo>
                    <a:pt x="10692003" y="1183220"/>
                  </a:moveTo>
                  <a:lnTo>
                    <a:pt x="0" y="1183220"/>
                  </a:lnTo>
                  <a:lnTo>
                    <a:pt x="0" y="4501807"/>
                  </a:lnTo>
                  <a:lnTo>
                    <a:pt x="10692003" y="4501807"/>
                  </a:lnTo>
                  <a:lnTo>
                    <a:pt x="10692003" y="1183220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0" y="3187864"/>
              <a:ext cx="10692130" cy="4372610"/>
            </a:xfrm>
            <a:custGeom>
              <a:avLst/>
              <a:gdLst/>
              <a:ahLst/>
              <a:cxnLst/>
              <a:rect l="l" t="t" r="r" b="b"/>
              <a:pathLst>
                <a:path w="10692130" h="4372609">
                  <a:moveTo>
                    <a:pt x="10692003" y="2641054"/>
                  </a:moveTo>
                  <a:lnTo>
                    <a:pt x="0" y="2641054"/>
                  </a:lnTo>
                  <a:lnTo>
                    <a:pt x="0" y="4372140"/>
                  </a:lnTo>
                  <a:lnTo>
                    <a:pt x="10692003" y="4372140"/>
                  </a:lnTo>
                  <a:lnTo>
                    <a:pt x="10692003" y="2641054"/>
                  </a:lnTo>
                  <a:close/>
                </a:path>
                <a:path w="10692130" h="4372609">
                  <a:moveTo>
                    <a:pt x="10692003" y="907592"/>
                  </a:moveTo>
                  <a:lnTo>
                    <a:pt x="10662679" y="900010"/>
                  </a:lnTo>
                  <a:lnTo>
                    <a:pt x="10606824" y="889101"/>
                  </a:lnTo>
                  <a:lnTo>
                    <a:pt x="10600004" y="884694"/>
                  </a:lnTo>
                  <a:lnTo>
                    <a:pt x="10595153" y="878116"/>
                  </a:lnTo>
                  <a:lnTo>
                    <a:pt x="10592918" y="870013"/>
                  </a:lnTo>
                  <a:lnTo>
                    <a:pt x="10588409" y="821588"/>
                  </a:lnTo>
                  <a:lnTo>
                    <a:pt x="10581450" y="773925"/>
                  </a:lnTo>
                  <a:lnTo>
                    <a:pt x="10572102" y="727087"/>
                  </a:lnTo>
                  <a:lnTo>
                    <a:pt x="10560444" y="681139"/>
                  </a:lnTo>
                  <a:lnTo>
                    <a:pt x="10546525" y="636155"/>
                  </a:lnTo>
                  <a:lnTo>
                    <a:pt x="10530434" y="592162"/>
                  </a:lnTo>
                  <a:lnTo>
                    <a:pt x="10512222" y="549262"/>
                  </a:lnTo>
                  <a:lnTo>
                    <a:pt x="10491953" y="507492"/>
                  </a:lnTo>
                  <a:lnTo>
                    <a:pt x="10469702" y="466915"/>
                  </a:lnTo>
                  <a:lnTo>
                    <a:pt x="10445534" y="427596"/>
                  </a:lnTo>
                  <a:lnTo>
                    <a:pt x="10419499" y="389597"/>
                  </a:lnTo>
                  <a:lnTo>
                    <a:pt x="10391699" y="352983"/>
                  </a:lnTo>
                  <a:lnTo>
                    <a:pt x="10362159" y="317804"/>
                  </a:lnTo>
                  <a:lnTo>
                    <a:pt x="10330967" y="284137"/>
                  </a:lnTo>
                  <a:lnTo>
                    <a:pt x="10298201" y="252031"/>
                  </a:lnTo>
                  <a:lnTo>
                    <a:pt x="10263899" y="221551"/>
                  </a:lnTo>
                  <a:lnTo>
                    <a:pt x="10228135" y="192760"/>
                  </a:lnTo>
                  <a:lnTo>
                    <a:pt x="10191001" y="165722"/>
                  </a:lnTo>
                  <a:lnTo>
                    <a:pt x="10152532" y="140487"/>
                  </a:lnTo>
                  <a:lnTo>
                    <a:pt x="10112807" y="117132"/>
                  </a:lnTo>
                  <a:lnTo>
                    <a:pt x="10071887" y="95707"/>
                  </a:lnTo>
                  <a:lnTo>
                    <a:pt x="10029838" y="76276"/>
                  </a:lnTo>
                  <a:lnTo>
                    <a:pt x="9986734" y="58902"/>
                  </a:lnTo>
                  <a:lnTo>
                    <a:pt x="9942639" y="43637"/>
                  </a:lnTo>
                  <a:lnTo>
                    <a:pt x="9897618" y="30568"/>
                  </a:lnTo>
                  <a:lnTo>
                    <a:pt x="9851733" y="19723"/>
                  </a:lnTo>
                  <a:lnTo>
                    <a:pt x="9805060" y="11188"/>
                  </a:lnTo>
                  <a:lnTo>
                    <a:pt x="9757651" y="5016"/>
                  </a:lnTo>
                  <a:lnTo>
                    <a:pt x="9709594" y="1270"/>
                  </a:lnTo>
                  <a:lnTo>
                    <a:pt x="9660928" y="0"/>
                  </a:lnTo>
                  <a:lnTo>
                    <a:pt x="9611169" y="1358"/>
                  </a:lnTo>
                  <a:lnTo>
                    <a:pt x="9561868" y="5359"/>
                  </a:lnTo>
                  <a:lnTo>
                    <a:pt x="9513113" y="11976"/>
                  </a:lnTo>
                  <a:lnTo>
                    <a:pt x="9464992" y="21120"/>
                  </a:lnTo>
                  <a:lnTo>
                    <a:pt x="9417596" y="32740"/>
                  </a:lnTo>
                  <a:lnTo>
                    <a:pt x="9371012" y="46786"/>
                  </a:lnTo>
                  <a:lnTo>
                    <a:pt x="9325318" y="63195"/>
                  </a:lnTo>
                  <a:lnTo>
                    <a:pt x="9280627" y="81889"/>
                  </a:lnTo>
                  <a:lnTo>
                    <a:pt x="9237002" y="102831"/>
                  </a:lnTo>
                  <a:lnTo>
                    <a:pt x="9194559" y="125945"/>
                  </a:lnTo>
                  <a:lnTo>
                    <a:pt x="9153360" y="151180"/>
                  </a:lnTo>
                  <a:lnTo>
                    <a:pt x="9113507" y="178460"/>
                  </a:lnTo>
                  <a:lnTo>
                    <a:pt x="9075090" y="207746"/>
                  </a:lnTo>
                  <a:lnTo>
                    <a:pt x="9038196" y="238975"/>
                  </a:lnTo>
                  <a:lnTo>
                    <a:pt x="9002916" y="272072"/>
                  </a:lnTo>
                  <a:lnTo>
                    <a:pt x="8969324" y="306984"/>
                  </a:lnTo>
                  <a:lnTo>
                    <a:pt x="8937523" y="343649"/>
                  </a:lnTo>
                  <a:lnTo>
                    <a:pt x="8907602" y="382016"/>
                  </a:lnTo>
                  <a:lnTo>
                    <a:pt x="8879649" y="422021"/>
                  </a:lnTo>
                  <a:lnTo>
                    <a:pt x="8853754" y="463588"/>
                  </a:lnTo>
                  <a:lnTo>
                    <a:pt x="8830005" y="506679"/>
                  </a:lnTo>
                  <a:lnTo>
                    <a:pt x="8808479" y="551218"/>
                  </a:lnTo>
                  <a:lnTo>
                    <a:pt x="8789276" y="597154"/>
                  </a:lnTo>
                  <a:lnTo>
                    <a:pt x="8787676" y="602335"/>
                  </a:lnTo>
                  <a:lnTo>
                    <a:pt x="8783701" y="607263"/>
                  </a:lnTo>
                  <a:lnTo>
                    <a:pt x="8778291" y="609841"/>
                  </a:lnTo>
                  <a:lnTo>
                    <a:pt x="8773782" y="611466"/>
                  </a:lnTo>
                  <a:lnTo>
                    <a:pt x="8769579" y="612432"/>
                  </a:lnTo>
                  <a:lnTo>
                    <a:pt x="8765603" y="611949"/>
                  </a:lnTo>
                  <a:lnTo>
                    <a:pt x="8750440" y="611035"/>
                  </a:lnTo>
                  <a:lnTo>
                    <a:pt x="8735238" y="610374"/>
                  </a:lnTo>
                  <a:lnTo>
                    <a:pt x="8719947" y="609981"/>
                  </a:lnTo>
                  <a:lnTo>
                    <a:pt x="8704529" y="609841"/>
                  </a:lnTo>
                  <a:lnTo>
                    <a:pt x="8656498" y="611060"/>
                  </a:lnTo>
                  <a:lnTo>
                    <a:pt x="8609101" y="614680"/>
                  </a:lnTo>
                  <a:lnTo>
                    <a:pt x="8562378" y="620636"/>
                  </a:lnTo>
                  <a:lnTo>
                    <a:pt x="8516391" y="628865"/>
                  </a:lnTo>
                  <a:lnTo>
                    <a:pt x="8471217" y="639318"/>
                  </a:lnTo>
                  <a:lnTo>
                    <a:pt x="8426894" y="651929"/>
                  </a:lnTo>
                  <a:lnTo>
                    <a:pt x="8383486" y="666635"/>
                  </a:lnTo>
                  <a:lnTo>
                    <a:pt x="8341068" y="683387"/>
                  </a:lnTo>
                  <a:lnTo>
                    <a:pt x="8299678" y="702132"/>
                  </a:lnTo>
                  <a:lnTo>
                    <a:pt x="8259381" y="722795"/>
                  </a:lnTo>
                  <a:lnTo>
                    <a:pt x="8220253" y="745324"/>
                  </a:lnTo>
                  <a:lnTo>
                    <a:pt x="8182330" y="769645"/>
                  </a:lnTo>
                  <a:lnTo>
                    <a:pt x="8145678" y="795731"/>
                  </a:lnTo>
                  <a:lnTo>
                    <a:pt x="8110360" y="823493"/>
                  </a:lnTo>
                  <a:lnTo>
                    <a:pt x="8076438" y="852893"/>
                  </a:lnTo>
                  <a:lnTo>
                    <a:pt x="8043964" y="883856"/>
                  </a:lnTo>
                  <a:lnTo>
                    <a:pt x="8013001" y="916330"/>
                  </a:lnTo>
                  <a:lnTo>
                    <a:pt x="7983601" y="950252"/>
                  </a:lnTo>
                  <a:lnTo>
                    <a:pt x="7955839" y="985570"/>
                  </a:lnTo>
                  <a:lnTo>
                    <a:pt x="7929753" y="1022223"/>
                  </a:lnTo>
                  <a:lnTo>
                    <a:pt x="7905420" y="1060145"/>
                  </a:lnTo>
                  <a:lnTo>
                    <a:pt x="7882903" y="1099273"/>
                  </a:lnTo>
                  <a:lnTo>
                    <a:pt x="7862240" y="1139571"/>
                  </a:lnTo>
                  <a:lnTo>
                    <a:pt x="7843494" y="1180960"/>
                  </a:lnTo>
                  <a:lnTo>
                    <a:pt x="7826743" y="1223378"/>
                  </a:lnTo>
                  <a:lnTo>
                    <a:pt x="7812024" y="1266786"/>
                  </a:lnTo>
                  <a:lnTo>
                    <a:pt x="7799413" y="1311109"/>
                  </a:lnTo>
                  <a:lnTo>
                    <a:pt x="7788961" y="1356283"/>
                  </a:lnTo>
                  <a:lnTo>
                    <a:pt x="7780731" y="1402270"/>
                  </a:lnTo>
                  <a:lnTo>
                    <a:pt x="7774775" y="1448993"/>
                  </a:lnTo>
                  <a:lnTo>
                    <a:pt x="7771168" y="1496402"/>
                  </a:lnTo>
                  <a:lnTo>
                    <a:pt x="7769949" y="1544421"/>
                  </a:lnTo>
                  <a:lnTo>
                    <a:pt x="7771168" y="1592453"/>
                  </a:lnTo>
                  <a:lnTo>
                    <a:pt x="7774775" y="1639862"/>
                  </a:lnTo>
                  <a:lnTo>
                    <a:pt x="7780731" y="1686585"/>
                  </a:lnTo>
                  <a:lnTo>
                    <a:pt x="7788961" y="1732559"/>
                  </a:lnTo>
                  <a:lnTo>
                    <a:pt x="7799413" y="1777746"/>
                  </a:lnTo>
                  <a:lnTo>
                    <a:pt x="7812024" y="1822056"/>
                  </a:lnTo>
                  <a:lnTo>
                    <a:pt x="7826743" y="1865464"/>
                  </a:lnTo>
                  <a:lnTo>
                    <a:pt x="7843494" y="1907882"/>
                  </a:lnTo>
                  <a:lnTo>
                    <a:pt x="7862240" y="1949272"/>
                  </a:lnTo>
                  <a:lnTo>
                    <a:pt x="7882903" y="1989569"/>
                  </a:lnTo>
                  <a:lnTo>
                    <a:pt x="7905420" y="2028698"/>
                  </a:lnTo>
                  <a:lnTo>
                    <a:pt x="7929753" y="2066620"/>
                  </a:lnTo>
                  <a:lnTo>
                    <a:pt x="7955839" y="2103272"/>
                  </a:lnTo>
                  <a:lnTo>
                    <a:pt x="7983601" y="2138591"/>
                  </a:lnTo>
                  <a:lnTo>
                    <a:pt x="8013001" y="2172512"/>
                  </a:lnTo>
                  <a:lnTo>
                    <a:pt x="8043964" y="2204986"/>
                  </a:lnTo>
                  <a:lnTo>
                    <a:pt x="8076438" y="2235949"/>
                  </a:lnTo>
                  <a:lnTo>
                    <a:pt x="8110360" y="2265337"/>
                  </a:lnTo>
                  <a:lnTo>
                    <a:pt x="8145678" y="2293112"/>
                  </a:lnTo>
                  <a:lnTo>
                    <a:pt x="8182330" y="2319185"/>
                  </a:lnTo>
                  <a:lnTo>
                    <a:pt x="8220253" y="2343518"/>
                  </a:lnTo>
                  <a:lnTo>
                    <a:pt x="8259381" y="2366048"/>
                  </a:lnTo>
                  <a:lnTo>
                    <a:pt x="8299678" y="2386711"/>
                  </a:lnTo>
                  <a:lnTo>
                    <a:pt x="8341068" y="2405443"/>
                  </a:lnTo>
                  <a:lnTo>
                    <a:pt x="8383486" y="2422194"/>
                  </a:lnTo>
                  <a:lnTo>
                    <a:pt x="8426894" y="2436914"/>
                  </a:lnTo>
                  <a:lnTo>
                    <a:pt x="8471217" y="2449525"/>
                  </a:lnTo>
                  <a:lnTo>
                    <a:pt x="8516391" y="2459977"/>
                  </a:lnTo>
                  <a:lnTo>
                    <a:pt x="8562378" y="2468207"/>
                  </a:lnTo>
                  <a:lnTo>
                    <a:pt x="8609101" y="2474163"/>
                  </a:lnTo>
                  <a:lnTo>
                    <a:pt x="8656498" y="2477770"/>
                  </a:lnTo>
                  <a:lnTo>
                    <a:pt x="8704529" y="2478989"/>
                  </a:lnTo>
                  <a:lnTo>
                    <a:pt x="10482783" y="2478989"/>
                  </a:lnTo>
                  <a:lnTo>
                    <a:pt x="10531424" y="2477528"/>
                  </a:lnTo>
                  <a:lnTo>
                    <a:pt x="10579316" y="2473198"/>
                  </a:lnTo>
                  <a:lnTo>
                    <a:pt x="10626357" y="2466086"/>
                  </a:lnTo>
                  <a:lnTo>
                    <a:pt x="10672470" y="2456269"/>
                  </a:lnTo>
                  <a:lnTo>
                    <a:pt x="10692003" y="2450884"/>
                  </a:lnTo>
                  <a:lnTo>
                    <a:pt x="10692003" y="90759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8574572" y="4228298"/>
              <a:ext cx="513715" cy="508634"/>
            </a:xfrm>
            <a:custGeom>
              <a:avLst/>
              <a:gdLst/>
              <a:ahLst/>
              <a:cxnLst/>
              <a:rect l="l" t="t" r="r" b="b"/>
              <a:pathLst>
                <a:path w="513715" h="508635">
                  <a:moveTo>
                    <a:pt x="504710" y="266846"/>
                  </a:moveTo>
                  <a:lnTo>
                    <a:pt x="510711" y="287768"/>
                  </a:lnTo>
                  <a:lnTo>
                    <a:pt x="513664" y="309739"/>
                  </a:lnTo>
                  <a:lnTo>
                    <a:pt x="513340" y="332602"/>
                  </a:lnTo>
                  <a:lnTo>
                    <a:pt x="497846" y="379535"/>
                  </a:lnTo>
                  <a:lnTo>
                    <a:pt x="440249" y="437959"/>
                  </a:lnTo>
                  <a:lnTo>
                    <a:pt x="399480" y="466355"/>
                  </a:lnTo>
                  <a:lnTo>
                    <a:pt x="354172" y="489743"/>
                  </a:lnTo>
                  <a:lnTo>
                    <a:pt x="306909" y="504774"/>
                  </a:lnTo>
                  <a:lnTo>
                    <a:pt x="260270" y="508100"/>
                  </a:lnTo>
                  <a:lnTo>
                    <a:pt x="216839" y="496373"/>
                  </a:lnTo>
                  <a:lnTo>
                    <a:pt x="190908" y="477368"/>
                  </a:lnTo>
                  <a:lnTo>
                    <a:pt x="174408" y="452228"/>
                  </a:lnTo>
                  <a:lnTo>
                    <a:pt x="163573" y="421171"/>
                  </a:lnTo>
                  <a:lnTo>
                    <a:pt x="154633" y="384416"/>
                  </a:lnTo>
                  <a:lnTo>
                    <a:pt x="143821" y="342182"/>
                  </a:lnTo>
                  <a:lnTo>
                    <a:pt x="127369" y="294687"/>
                  </a:lnTo>
                  <a:lnTo>
                    <a:pt x="101508" y="242151"/>
                  </a:lnTo>
                  <a:lnTo>
                    <a:pt x="62471" y="184791"/>
                  </a:lnTo>
                  <a:lnTo>
                    <a:pt x="34740" y="150386"/>
                  </a:lnTo>
                  <a:lnTo>
                    <a:pt x="12842" y="120834"/>
                  </a:lnTo>
                  <a:lnTo>
                    <a:pt x="142" y="93873"/>
                  </a:lnTo>
                  <a:lnTo>
                    <a:pt x="0" y="67240"/>
                  </a:lnTo>
                  <a:lnTo>
                    <a:pt x="20202" y="35217"/>
                  </a:lnTo>
                  <a:lnTo>
                    <a:pt x="56567" y="11398"/>
                  </a:lnTo>
                  <a:lnTo>
                    <a:pt x="100507" y="0"/>
                  </a:lnTo>
                  <a:lnTo>
                    <a:pt x="143433" y="5239"/>
                  </a:lnTo>
                  <a:lnTo>
                    <a:pt x="170318" y="24255"/>
                  </a:lnTo>
                  <a:lnTo>
                    <a:pt x="186888" y="51378"/>
                  </a:lnTo>
                  <a:lnTo>
                    <a:pt x="205546" y="82834"/>
                  </a:lnTo>
                  <a:lnTo>
                    <a:pt x="238696" y="114852"/>
                  </a:lnTo>
                  <a:lnTo>
                    <a:pt x="268502" y="129854"/>
                  </a:lnTo>
                  <a:lnTo>
                    <a:pt x="295684" y="134537"/>
                  </a:lnTo>
                  <a:lnTo>
                    <a:pt x="329900" y="140202"/>
                  </a:lnTo>
                  <a:lnTo>
                    <a:pt x="380809" y="158147"/>
                  </a:lnTo>
                  <a:lnTo>
                    <a:pt x="439259" y="185020"/>
                  </a:lnTo>
                  <a:lnTo>
                    <a:pt x="471649" y="205300"/>
                  </a:lnTo>
                  <a:lnTo>
                    <a:pt x="489594" y="229179"/>
                  </a:lnTo>
                  <a:lnTo>
                    <a:pt x="504710" y="266846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8413127" y="3907552"/>
              <a:ext cx="1015365" cy="1197610"/>
            </a:xfrm>
            <a:custGeom>
              <a:avLst/>
              <a:gdLst/>
              <a:ahLst/>
              <a:cxnLst/>
              <a:rect l="l" t="t" r="r" b="b"/>
              <a:pathLst>
                <a:path w="1015365" h="1197610">
                  <a:moveTo>
                    <a:pt x="951433" y="835121"/>
                  </a:moveTo>
                  <a:lnTo>
                    <a:pt x="940404" y="870328"/>
                  </a:lnTo>
                  <a:lnTo>
                    <a:pt x="929928" y="907992"/>
                  </a:lnTo>
                  <a:lnTo>
                    <a:pt x="917600" y="946787"/>
                  </a:lnTo>
                  <a:lnTo>
                    <a:pt x="901014" y="985387"/>
                  </a:lnTo>
                  <a:lnTo>
                    <a:pt x="872592" y="1027146"/>
                  </a:lnTo>
                  <a:lnTo>
                    <a:pt x="825485" y="1073519"/>
                  </a:lnTo>
                  <a:lnTo>
                    <a:pt x="785755" y="1103359"/>
                  </a:lnTo>
                  <a:lnTo>
                    <a:pt x="741882" y="1130316"/>
                  </a:lnTo>
                  <a:lnTo>
                    <a:pt x="695058" y="1153802"/>
                  </a:lnTo>
                  <a:lnTo>
                    <a:pt x="650225" y="1171592"/>
                  </a:lnTo>
                  <a:lnTo>
                    <a:pt x="603977" y="1185129"/>
                  </a:lnTo>
                  <a:lnTo>
                    <a:pt x="557008" y="1193903"/>
                  </a:lnTo>
                  <a:lnTo>
                    <a:pt x="510006" y="1197403"/>
                  </a:lnTo>
                  <a:lnTo>
                    <a:pt x="463664" y="1195116"/>
                  </a:lnTo>
                  <a:lnTo>
                    <a:pt x="418673" y="1186533"/>
                  </a:lnTo>
                  <a:lnTo>
                    <a:pt x="375724" y="1171141"/>
                  </a:lnTo>
                  <a:lnTo>
                    <a:pt x="335508" y="1148430"/>
                  </a:lnTo>
                  <a:lnTo>
                    <a:pt x="284456" y="1099308"/>
                  </a:lnTo>
                  <a:lnTo>
                    <a:pt x="252006" y="1042004"/>
                  </a:lnTo>
                  <a:lnTo>
                    <a:pt x="234035" y="1000330"/>
                  </a:lnTo>
                  <a:lnTo>
                    <a:pt x="218053" y="958325"/>
                  </a:lnTo>
                  <a:lnTo>
                    <a:pt x="203474" y="915613"/>
                  </a:lnTo>
                  <a:lnTo>
                    <a:pt x="189710" y="871817"/>
                  </a:lnTo>
                  <a:lnTo>
                    <a:pt x="176176" y="826559"/>
                  </a:lnTo>
                  <a:lnTo>
                    <a:pt x="162285" y="779461"/>
                  </a:lnTo>
                  <a:lnTo>
                    <a:pt x="147452" y="730147"/>
                  </a:lnTo>
                  <a:lnTo>
                    <a:pt x="131089" y="678239"/>
                  </a:lnTo>
                  <a:lnTo>
                    <a:pt x="112610" y="623361"/>
                  </a:lnTo>
                  <a:lnTo>
                    <a:pt x="87756" y="558909"/>
                  </a:lnTo>
                  <a:lnTo>
                    <a:pt x="64689" y="508826"/>
                  </a:lnTo>
                  <a:lnTo>
                    <a:pt x="44091" y="468889"/>
                  </a:lnTo>
                  <a:lnTo>
                    <a:pt x="26643" y="434877"/>
                  </a:lnTo>
                  <a:lnTo>
                    <a:pt x="13024" y="402570"/>
                  </a:lnTo>
                  <a:lnTo>
                    <a:pt x="3916" y="367745"/>
                  </a:lnTo>
                  <a:lnTo>
                    <a:pt x="0" y="326181"/>
                  </a:lnTo>
                  <a:lnTo>
                    <a:pt x="4008" y="276381"/>
                  </a:lnTo>
                  <a:lnTo>
                    <a:pt x="17589" y="229383"/>
                  </a:lnTo>
                  <a:lnTo>
                    <a:pt x="39452" y="185090"/>
                  </a:lnTo>
                  <a:lnTo>
                    <a:pt x="68309" y="143410"/>
                  </a:lnTo>
                  <a:lnTo>
                    <a:pt x="102869" y="104247"/>
                  </a:lnTo>
                  <a:lnTo>
                    <a:pt x="141846" y="67507"/>
                  </a:lnTo>
                  <a:lnTo>
                    <a:pt x="177810" y="41654"/>
                  </a:lnTo>
                  <a:lnTo>
                    <a:pt x="221884" y="19884"/>
                  </a:lnTo>
                  <a:lnTo>
                    <a:pt x="270973" y="5048"/>
                  </a:lnTo>
                  <a:lnTo>
                    <a:pt x="321979" y="0"/>
                  </a:lnTo>
                  <a:lnTo>
                    <a:pt x="371805" y="7589"/>
                  </a:lnTo>
                  <a:lnTo>
                    <a:pt x="420497" y="30261"/>
                  </a:lnTo>
                  <a:lnTo>
                    <a:pt x="458319" y="62524"/>
                  </a:lnTo>
                  <a:lnTo>
                    <a:pt x="492789" y="102667"/>
                  </a:lnTo>
                  <a:lnTo>
                    <a:pt x="531431" y="148978"/>
                  </a:lnTo>
                  <a:lnTo>
                    <a:pt x="551707" y="185268"/>
                  </a:lnTo>
                  <a:lnTo>
                    <a:pt x="558871" y="222211"/>
                  </a:lnTo>
                  <a:lnTo>
                    <a:pt x="566323" y="257961"/>
                  </a:lnTo>
                  <a:lnTo>
                    <a:pt x="587463" y="290672"/>
                  </a:lnTo>
                  <a:lnTo>
                    <a:pt x="626206" y="312092"/>
                  </a:lnTo>
                  <a:lnTo>
                    <a:pt x="680084" y="325864"/>
                  </a:lnTo>
                  <a:lnTo>
                    <a:pt x="725763" y="337322"/>
                  </a:lnTo>
                  <a:lnTo>
                    <a:pt x="774192" y="350088"/>
                  </a:lnTo>
                  <a:lnTo>
                    <a:pt x="822709" y="365996"/>
                  </a:lnTo>
                  <a:lnTo>
                    <a:pt x="868649" y="386882"/>
                  </a:lnTo>
                  <a:lnTo>
                    <a:pt x="909351" y="414582"/>
                  </a:lnTo>
                  <a:lnTo>
                    <a:pt x="942149" y="450933"/>
                  </a:lnTo>
                  <a:lnTo>
                    <a:pt x="965163" y="489358"/>
                  </a:lnTo>
                  <a:lnTo>
                    <a:pt x="986770" y="535748"/>
                  </a:lnTo>
                  <a:lnTo>
                    <a:pt x="1004082" y="587566"/>
                  </a:lnTo>
                  <a:lnTo>
                    <a:pt x="1014209" y="642271"/>
                  </a:lnTo>
                  <a:lnTo>
                    <a:pt x="1014947" y="666873"/>
                  </a:lnTo>
                  <a:lnTo>
                    <a:pt x="1012561" y="691231"/>
                  </a:lnTo>
                  <a:lnTo>
                    <a:pt x="1007551" y="714811"/>
                  </a:lnTo>
                  <a:lnTo>
                    <a:pt x="1000417" y="737077"/>
                  </a:lnTo>
                  <a:lnTo>
                    <a:pt x="989386" y="761176"/>
                  </a:lnTo>
                  <a:lnTo>
                    <a:pt x="976291" y="784565"/>
                  </a:lnTo>
                  <a:lnTo>
                    <a:pt x="963014" y="808721"/>
                  </a:lnTo>
                  <a:lnTo>
                    <a:pt x="951433" y="835121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8231723" y="3800284"/>
              <a:ext cx="1602740" cy="1679575"/>
            </a:xfrm>
            <a:custGeom>
              <a:avLst/>
              <a:gdLst/>
              <a:ahLst/>
              <a:cxnLst/>
              <a:rect l="l" t="t" r="r" b="b"/>
              <a:pathLst>
                <a:path w="1602740" h="1679575">
                  <a:moveTo>
                    <a:pt x="1418118" y="1189934"/>
                  </a:moveTo>
                  <a:lnTo>
                    <a:pt x="1396907" y="1229334"/>
                  </a:lnTo>
                  <a:lnTo>
                    <a:pt x="1377244" y="1271274"/>
                  </a:lnTo>
                  <a:lnTo>
                    <a:pt x="1357623" y="1314630"/>
                  </a:lnTo>
                  <a:lnTo>
                    <a:pt x="1336536" y="1358283"/>
                  </a:lnTo>
                  <a:lnTo>
                    <a:pt x="1312479" y="1401109"/>
                  </a:lnTo>
                  <a:lnTo>
                    <a:pt x="1284006" y="1441343"/>
                  </a:lnTo>
                  <a:lnTo>
                    <a:pt x="1248598" y="1480700"/>
                  </a:lnTo>
                  <a:lnTo>
                    <a:pt x="1213814" y="1512310"/>
                  </a:lnTo>
                  <a:lnTo>
                    <a:pt x="1175708" y="1541686"/>
                  </a:lnTo>
                  <a:lnTo>
                    <a:pt x="1134795" y="1568692"/>
                  </a:lnTo>
                  <a:lnTo>
                    <a:pt x="1091593" y="1593197"/>
                  </a:lnTo>
                  <a:lnTo>
                    <a:pt x="1046619" y="1615066"/>
                  </a:lnTo>
                  <a:lnTo>
                    <a:pt x="1000389" y="1634167"/>
                  </a:lnTo>
                  <a:lnTo>
                    <a:pt x="952127" y="1650525"/>
                  </a:lnTo>
                  <a:lnTo>
                    <a:pt x="902786" y="1663404"/>
                  </a:lnTo>
                  <a:lnTo>
                    <a:pt x="852755" y="1672589"/>
                  </a:lnTo>
                  <a:lnTo>
                    <a:pt x="802420" y="1677861"/>
                  </a:lnTo>
                  <a:lnTo>
                    <a:pt x="752169" y="1679004"/>
                  </a:lnTo>
                  <a:lnTo>
                    <a:pt x="702390" y="1675802"/>
                  </a:lnTo>
                  <a:lnTo>
                    <a:pt x="653471" y="1668037"/>
                  </a:lnTo>
                  <a:lnTo>
                    <a:pt x="605798" y="1655492"/>
                  </a:lnTo>
                  <a:lnTo>
                    <a:pt x="559761" y="1637951"/>
                  </a:lnTo>
                  <a:lnTo>
                    <a:pt x="515745" y="1615196"/>
                  </a:lnTo>
                  <a:lnTo>
                    <a:pt x="474139" y="1587012"/>
                  </a:lnTo>
                  <a:lnTo>
                    <a:pt x="434682" y="1551994"/>
                  </a:lnTo>
                  <a:lnTo>
                    <a:pt x="403713" y="1515439"/>
                  </a:lnTo>
                  <a:lnTo>
                    <a:pt x="378661" y="1477311"/>
                  </a:lnTo>
                  <a:lnTo>
                    <a:pt x="356956" y="1437571"/>
                  </a:lnTo>
                  <a:lnTo>
                    <a:pt x="333861" y="1389851"/>
                  </a:lnTo>
                  <a:lnTo>
                    <a:pt x="313755" y="1342557"/>
                  </a:lnTo>
                  <a:lnTo>
                    <a:pt x="296209" y="1295486"/>
                  </a:lnTo>
                  <a:lnTo>
                    <a:pt x="280794" y="1248435"/>
                  </a:lnTo>
                  <a:lnTo>
                    <a:pt x="267081" y="1201202"/>
                  </a:lnTo>
                  <a:lnTo>
                    <a:pt x="254642" y="1153585"/>
                  </a:lnTo>
                  <a:lnTo>
                    <a:pt x="243047" y="1105381"/>
                  </a:lnTo>
                  <a:lnTo>
                    <a:pt x="231866" y="1056388"/>
                  </a:lnTo>
                  <a:lnTo>
                    <a:pt x="220672" y="1006405"/>
                  </a:lnTo>
                  <a:lnTo>
                    <a:pt x="209034" y="955227"/>
                  </a:lnTo>
                  <a:lnTo>
                    <a:pt x="196524" y="902653"/>
                  </a:lnTo>
                  <a:lnTo>
                    <a:pt x="182712" y="848481"/>
                  </a:lnTo>
                  <a:lnTo>
                    <a:pt x="162451" y="778464"/>
                  </a:lnTo>
                  <a:lnTo>
                    <a:pt x="141889" y="718194"/>
                  </a:lnTo>
                  <a:lnTo>
                    <a:pt x="121393" y="666306"/>
                  </a:lnTo>
                  <a:lnTo>
                    <a:pt x="101327" y="621434"/>
                  </a:lnTo>
                  <a:lnTo>
                    <a:pt x="82055" y="582213"/>
                  </a:lnTo>
                  <a:lnTo>
                    <a:pt x="63941" y="547275"/>
                  </a:lnTo>
                  <a:lnTo>
                    <a:pt x="47351" y="515256"/>
                  </a:lnTo>
                  <a:lnTo>
                    <a:pt x="20197" y="454509"/>
                  </a:lnTo>
                  <a:lnTo>
                    <a:pt x="3508" y="389043"/>
                  </a:lnTo>
                  <a:lnTo>
                    <a:pt x="0" y="351126"/>
                  </a:lnTo>
                  <a:lnTo>
                    <a:pt x="201" y="307931"/>
                  </a:lnTo>
                  <a:lnTo>
                    <a:pt x="4747" y="262881"/>
                  </a:lnTo>
                  <a:lnTo>
                    <a:pt x="13937" y="218759"/>
                  </a:lnTo>
                  <a:lnTo>
                    <a:pt x="27509" y="175683"/>
                  </a:lnTo>
                  <a:lnTo>
                    <a:pt x="45202" y="133768"/>
                  </a:lnTo>
                  <a:lnTo>
                    <a:pt x="66753" y="93132"/>
                  </a:lnTo>
                  <a:lnTo>
                    <a:pt x="69350" y="89080"/>
                  </a:lnTo>
                </a:path>
                <a:path w="1602740" h="1679575">
                  <a:moveTo>
                    <a:pt x="860716" y="0"/>
                  </a:moveTo>
                  <a:lnTo>
                    <a:pt x="864682" y="7269"/>
                  </a:lnTo>
                  <a:lnTo>
                    <a:pt x="873873" y="45999"/>
                  </a:lnTo>
                  <a:lnTo>
                    <a:pt x="876477" y="85243"/>
                  </a:lnTo>
                  <a:lnTo>
                    <a:pt x="877243" y="124413"/>
                  </a:lnTo>
                  <a:lnTo>
                    <a:pt x="880923" y="162920"/>
                  </a:lnTo>
                  <a:lnTo>
                    <a:pt x="892266" y="200176"/>
                  </a:lnTo>
                  <a:lnTo>
                    <a:pt x="916023" y="235592"/>
                  </a:lnTo>
                  <a:lnTo>
                    <a:pt x="946063" y="260329"/>
                  </a:lnTo>
                  <a:lnTo>
                    <a:pt x="981226" y="276531"/>
                  </a:lnTo>
                  <a:lnTo>
                    <a:pt x="1023603" y="289027"/>
                  </a:lnTo>
                  <a:lnTo>
                    <a:pt x="1075281" y="302648"/>
                  </a:lnTo>
                  <a:lnTo>
                    <a:pt x="1118895" y="314524"/>
                  </a:lnTo>
                  <a:lnTo>
                    <a:pt x="1164263" y="326810"/>
                  </a:lnTo>
                  <a:lnTo>
                    <a:pt x="1210609" y="339957"/>
                  </a:lnTo>
                  <a:lnTo>
                    <a:pt x="1257157" y="354416"/>
                  </a:lnTo>
                  <a:lnTo>
                    <a:pt x="1303131" y="370637"/>
                  </a:lnTo>
                  <a:lnTo>
                    <a:pt x="1347754" y="389072"/>
                  </a:lnTo>
                  <a:lnTo>
                    <a:pt x="1390251" y="410172"/>
                  </a:lnTo>
                  <a:lnTo>
                    <a:pt x="1429846" y="434386"/>
                  </a:lnTo>
                  <a:lnTo>
                    <a:pt x="1465761" y="462167"/>
                  </a:lnTo>
                  <a:lnTo>
                    <a:pt x="1497222" y="493966"/>
                  </a:lnTo>
                  <a:lnTo>
                    <a:pt x="1523451" y="530232"/>
                  </a:lnTo>
                  <a:lnTo>
                    <a:pt x="1545987" y="572011"/>
                  </a:lnTo>
                  <a:lnTo>
                    <a:pt x="1565348" y="617436"/>
                  </a:lnTo>
                  <a:lnTo>
                    <a:pt x="1581106" y="665723"/>
                  </a:lnTo>
                  <a:lnTo>
                    <a:pt x="1592834" y="716085"/>
                  </a:lnTo>
                  <a:lnTo>
                    <a:pt x="1600104" y="767740"/>
                  </a:lnTo>
                  <a:lnTo>
                    <a:pt x="1602490" y="819902"/>
                  </a:lnTo>
                  <a:lnTo>
                    <a:pt x="1599562" y="871786"/>
                  </a:lnTo>
                  <a:lnTo>
                    <a:pt x="1592048" y="914752"/>
                  </a:lnTo>
                  <a:lnTo>
                    <a:pt x="1579465" y="956595"/>
                  </a:lnTo>
                  <a:lnTo>
                    <a:pt x="1562319" y="996407"/>
                  </a:lnTo>
                  <a:lnTo>
                    <a:pt x="1541117" y="1033279"/>
                  </a:lnTo>
                  <a:lnTo>
                    <a:pt x="1511774" y="1072340"/>
                  </a:lnTo>
                  <a:lnTo>
                    <a:pt x="1479517" y="1109625"/>
                  </a:lnTo>
                  <a:lnTo>
                    <a:pt x="1447311" y="1147901"/>
                  </a:lnTo>
                  <a:lnTo>
                    <a:pt x="1418118" y="1189934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65937" y="3591495"/>
              <a:ext cx="242141" cy="22442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049861" y="3371625"/>
              <a:ext cx="2198370" cy="2295525"/>
            </a:xfrm>
            <a:custGeom>
              <a:avLst/>
              <a:gdLst/>
              <a:ahLst/>
              <a:cxnLst/>
              <a:rect l="l" t="t" r="r" b="b"/>
              <a:pathLst>
                <a:path w="2198370" h="2295525">
                  <a:moveTo>
                    <a:pt x="1885257" y="1866136"/>
                  </a:moveTo>
                  <a:lnTo>
                    <a:pt x="1857202" y="1908522"/>
                  </a:lnTo>
                  <a:lnTo>
                    <a:pt x="1830971" y="1953189"/>
                  </a:lnTo>
                  <a:lnTo>
                    <a:pt x="1805569" y="1999313"/>
                  </a:lnTo>
                  <a:lnTo>
                    <a:pt x="1780001" y="2046072"/>
                  </a:lnTo>
                  <a:lnTo>
                    <a:pt x="1753272" y="2092641"/>
                  </a:lnTo>
                  <a:lnTo>
                    <a:pt x="1724386" y="2138196"/>
                  </a:lnTo>
                  <a:lnTo>
                    <a:pt x="1684697" y="2191047"/>
                  </a:lnTo>
                  <a:lnTo>
                    <a:pt x="1637798" y="2241421"/>
                  </a:lnTo>
                  <a:lnTo>
                    <a:pt x="1602699" y="2272875"/>
                  </a:lnTo>
                  <a:lnTo>
                    <a:pt x="1574295" y="2295216"/>
                  </a:lnTo>
                </a:path>
                <a:path w="2198370" h="2295525">
                  <a:moveTo>
                    <a:pt x="554011" y="2289716"/>
                  </a:moveTo>
                  <a:lnTo>
                    <a:pt x="509660" y="2233712"/>
                  </a:lnTo>
                  <a:lnTo>
                    <a:pt x="484923" y="2194523"/>
                  </a:lnTo>
                  <a:lnTo>
                    <a:pt x="462349" y="2154541"/>
                  </a:lnTo>
                  <a:lnTo>
                    <a:pt x="437394" y="2106376"/>
                  </a:lnTo>
                  <a:lnTo>
                    <a:pt x="415275" y="2058797"/>
                  </a:lnTo>
                  <a:lnTo>
                    <a:pt x="395724" y="2011697"/>
                  </a:lnTo>
                  <a:lnTo>
                    <a:pt x="378474" y="1964970"/>
                  </a:lnTo>
                  <a:lnTo>
                    <a:pt x="363255" y="1918511"/>
                  </a:lnTo>
                  <a:lnTo>
                    <a:pt x="349801" y="1872215"/>
                  </a:lnTo>
                  <a:lnTo>
                    <a:pt x="337842" y="1825976"/>
                  </a:lnTo>
                  <a:lnTo>
                    <a:pt x="327110" y="1779689"/>
                  </a:lnTo>
                  <a:lnTo>
                    <a:pt x="317338" y="1733248"/>
                  </a:lnTo>
                  <a:lnTo>
                    <a:pt x="308257" y="1686547"/>
                  </a:lnTo>
                  <a:lnTo>
                    <a:pt x="299599" y="1639480"/>
                  </a:lnTo>
                  <a:lnTo>
                    <a:pt x="291096" y="1591944"/>
                  </a:lnTo>
                  <a:lnTo>
                    <a:pt x="282479" y="1543831"/>
                  </a:lnTo>
                  <a:lnTo>
                    <a:pt x="273481" y="1495036"/>
                  </a:lnTo>
                  <a:lnTo>
                    <a:pt x="263834" y="1445454"/>
                  </a:lnTo>
                  <a:lnTo>
                    <a:pt x="253269" y="1394979"/>
                  </a:lnTo>
                  <a:lnTo>
                    <a:pt x="236124" y="1322435"/>
                  </a:lnTo>
                  <a:lnTo>
                    <a:pt x="218151" y="1257145"/>
                  </a:lnTo>
                  <a:lnTo>
                    <a:pt x="199572" y="1198445"/>
                  </a:lnTo>
                  <a:lnTo>
                    <a:pt x="180609" y="1145665"/>
                  </a:lnTo>
                  <a:lnTo>
                    <a:pt x="161483" y="1098141"/>
                  </a:lnTo>
                  <a:lnTo>
                    <a:pt x="142417" y="1055204"/>
                  </a:lnTo>
                  <a:lnTo>
                    <a:pt x="123632" y="1016188"/>
                  </a:lnTo>
                  <a:lnTo>
                    <a:pt x="105350" y="980426"/>
                  </a:lnTo>
                  <a:lnTo>
                    <a:pt x="71180" y="915995"/>
                  </a:lnTo>
                  <a:lnTo>
                    <a:pt x="55736" y="885993"/>
                  </a:lnTo>
                  <a:lnTo>
                    <a:pt x="29238" y="827080"/>
                  </a:lnTo>
                  <a:lnTo>
                    <a:pt x="10072" y="765177"/>
                  </a:lnTo>
                  <a:lnTo>
                    <a:pt x="12" y="694949"/>
                  </a:lnTo>
                  <a:lnTo>
                    <a:pt x="0" y="694478"/>
                  </a:lnTo>
                </a:path>
                <a:path w="2198370" h="2295525">
                  <a:moveTo>
                    <a:pt x="1204721" y="428659"/>
                  </a:moveTo>
                  <a:lnTo>
                    <a:pt x="1219675" y="465366"/>
                  </a:lnTo>
                  <a:lnTo>
                    <a:pt x="1245050" y="501877"/>
                  </a:lnTo>
                  <a:lnTo>
                    <a:pt x="1278211" y="532347"/>
                  </a:lnTo>
                  <a:lnTo>
                    <a:pt x="1315778" y="553830"/>
                  </a:lnTo>
                  <a:lnTo>
                    <a:pt x="1359353" y="569970"/>
                  </a:lnTo>
                  <a:lnTo>
                    <a:pt x="1410541" y="584415"/>
                  </a:lnTo>
                  <a:lnTo>
                    <a:pt x="1470945" y="600810"/>
                  </a:lnTo>
                  <a:lnTo>
                    <a:pt x="1516728" y="613633"/>
                  </a:lnTo>
                  <a:lnTo>
                    <a:pt x="1563918" y="626725"/>
                  </a:lnTo>
                  <a:lnTo>
                    <a:pt x="1612074" y="640328"/>
                  </a:lnTo>
                  <a:lnTo>
                    <a:pt x="1660758" y="654681"/>
                  </a:lnTo>
                  <a:lnTo>
                    <a:pt x="1709529" y="670025"/>
                  </a:lnTo>
                  <a:lnTo>
                    <a:pt x="1757946" y="686602"/>
                  </a:lnTo>
                  <a:lnTo>
                    <a:pt x="1805570" y="704650"/>
                  </a:lnTo>
                  <a:lnTo>
                    <a:pt x="1851961" y="724412"/>
                  </a:lnTo>
                  <a:lnTo>
                    <a:pt x="1896678" y="746127"/>
                  </a:lnTo>
                  <a:lnTo>
                    <a:pt x="1939282" y="770037"/>
                  </a:lnTo>
                  <a:lnTo>
                    <a:pt x="1979332" y="796382"/>
                  </a:lnTo>
                  <a:lnTo>
                    <a:pt x="2016388" y="825402"/>
                  </a:lnTo>
                  <a:lnTo>
                    <a:pt x="2050011" y="857338"/>
                  </a:lnTo>
                  <a:lnTo>
                    <a:pt x="2079760" y="892431"/>
                  </a:lnTo>
                  <a:lnTo>
                    <a:pt x="2105196" y="930921"/>
                  </a:lnTo>
                  <a:lnTo>
                    <a:pt x="2127993" y="974376"/>
                  </a:lnTo>
                  <a:lnTo>
                    <a:pt x="2147802" y="1020050"/>
                  </a:lnTo>
                  <a:lnTo>
                    <a:pt x="2164512" y="1067589"/>
                  </a:lnTo>
                  <a:lnTo>
                    <a:pt x="2178011" y="1116637"/>
                  </a:lnTo>
                  <a:lnTo>
                    <a:pt x="2188189" y="1166838"/>
                  </a:lnTo>
                  <a:lnTo>
                    <a:pt x="2194934" y="1217836"/>
                  </a:lnTo>
                  <a:lnTo>
                    <a:pt x="2198136" y="1269276"/>
                  </a:lnTo>
                  <a:lnTo>
                    <a:pt x="2197683" y="1320802"/>
                  </a:lnTo>
                  <a:lnTo>
                    <a:pt x="2193465" y="1372059"/>
                  </a:lnTo>
                  <a:lnTo>
                    <a:pt x="2185371" y="1422690"/>
                  </a:lnTo>
                  <a:lnTo>
                    <a:pt x="2173189" y="1471751"/>
                  </a:lnTo>
                  <a:lnTo>
                    <a:pt x="2156580" y="1519802"/>
                  </a:lnTo>
                  <a:lnTo>
                    <a:pt x="2135752" y="1566141"/>
                  </a:lnTo>
                  <a:lnTo>
                    <a:pt x="2110913" y="1610064"/>
                  </a:lnTo>
                  <a:lnTo>
                    <a:pt x="2082272" y="1650871"/>
                  </a:lnTo>
                  <a:lnTo>
                    <a:pt x="2051168" y="1687462"/>
                  </a:lnTo>
                  <a:lnTo>
                    <a:pt x="2017823" y="1722251"/>
                  </a:lnTo>
                  <a:lnTo>
                    <a:pt x="1983398" y="1756375"/>
                  </a:lnTo>
                  <a:lnTo>
                    <a:pt x="1949055" y="1790972"/>
                  </a:lnTo>
                  <a:lnTo>
                    <a:pt x="1915954" y="1827180"/>
                  </a:lnTo>
                  <a:lnTo>
                    <a:pt x="1885257" y="1866136"/>
                  </a:lnTo>
                </a:path>
                <a:path w="2198370" h="2295525">
                  <a:moveTo>
                    <a:pt x="1056709" y="0"/>
                  </a:moveTo>
                  <a:lnTo>
                    <a:pt x="1093527" y="33612"/>
                  </a:lnTo>
                  <a:lnTo>
                    <a:pt x="1127016" y="70971"/>
                  </a:lnTo>
                  <a:lnTo>
                    <a:pt x="1157306" y="111682"/>
                  </a:lnTo>
                  <a:lnTo>
                    <a:pt x="1177833" y="150065"/>
                  </a:lnTo>
                  <a:lnTo>
                    <a:pt x="1189447" y="189288"/>
                  </a:lnTo>
                  <a:lnTo>
                    <a:pt x="1194512" y="229090"/>
                  </a:lnTo>
                  <a:lnTo>
                    <a:pt x="1195390" y="269208"/>
                  </a:lnTo>
                  <a:lnTo>
                    <a:pt x="1194444" y="309380"/>
                  </a:lnTo>
                  <a:lnTo>
                    <a:pt x="1194036" y="349344"/>
                  </a:lnTo>
                  <a:lnTo>
                    <a:pt x="1196530" y="388838"/>
                  </a:lnTo>
                  <a:lnTo>
                    <a:pt x="1204289" y="427599"/>
                  </a:lnTo>
                  <a:lnTo>
                    <a:pt x="1204721" y="428659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934927" y="3238675"/>
              <a:ext cx="2729865" cy="2428240"/>
            </a:xfrm>
            <a:custGeom>
              <a:avLst/>
              <a:gdLst/>
              <a:ahLst/>
              <a:cxnLst/>
              <a:rect l="l" t="t" r="r" b="b"/>
              <a:pathLst>
                <a:path w="2729865" h="2428240">
                  <a:moveTo>
                    <a:pt x="2285469" y="2246628"/>
                  </a:moveTo>
                  <a:lnTo>
                    <a:pt x="2256469" y="2285531"/>
                  </a:lnTo>
                  <a:lnTo>
                    <a:pt x="2228981" y="2326026"/>
                  </a:lnTo>
                  <a:lnTo>
                    <a:pt x="2202532" y="2367705"/>
                  </a:lnTo>
                  <a:lnTo>
                    <a:pt x="2176651" y="2410160"/>
                  </a:lnTo>
                  <a:lnTo>
                    <a:pt x="2165809" y="2428166"/>
                  </a:lnTo>
                </a:path>
                <a:path w="2729865" h="2428240">
                  <a:moveTo>
                    <a:pt x="398241" y="2351039"/>
                  </a:moveTo>
                  <a:lnTo>
                    <a:pt x="374153" y="2278316"/>
                  </a:lnTo>
                  <a:lnTo>
                    <a:pt x="360499" y="2230141"/>
                  </a:lnTo>
                  <a:lnTo>
                    <a:pt x="348404" y="2182165"/>
                  </a:lnTo>
                  <a:lnTo>
                    <a:pt x="337653" y="2134311"/>
                  </a:lnTo>
                  <a:lnTo>
                    <a:pt x="328031" y="2086504"/>
                  </a:lnTo>
                  <a:lnTo>
                    <a:pt x="319326" y="2038667"/>
                  </a:lnTo>
                  <a:lnTo>
                    <a:pt x="311321" y="1990724"/>
                  </a:lnTo>
                  <a:lnTo>
                    <a:pt x="303803" y="1942599"/>
                  </a:lnTo>
                  <a:lnTo>
                    <a:pt x="296558" y="1894216"/>
                  </a:lnTo>
                  <a:lnTo>
                    <a:pt x="289370" y="1845497"/>
                  </a:lnTo>
                  <a:lnTo>
                    <a:pt x="282026" y="1796368"/>
                  </a:lnTo>
                  <a:lnTo>
                    <a:pt x="274311" y="1746752"/>
                  </a:lnTo>
                  <a:lnTo>
                    <a:pt x="266011" y="1696572"/>
                  </a:lnTo>
                  <a:lnTo>
                    <a:pt x="256911" y="1645753"/>
                  </a:lnTo>
                  <a:lnTo>
                    <a:pt x="241974" y="1571784"/>
                  </a:lnTo>
                  <a:lnTo>
                    <a:pt x="226069" y="1503573"/>
                  </a:lnTo>
                  <a:lnTo>
                    <a:pt x="209343" y="1440727"/>
                  </a:lnTo>
                  <a:lnTo>
                    <a:pt x="191947" y="1382853"/>
                  </a:lnTo>
                  <a:lnTo>
                    <a:pt x="174027" y="1329555"/>
                  </a:lnTo>
                  <a:lnTo>
                    <a:pt x="155733" y="1280442"/>
                  </a:lnTo>
                  <a:lnTo>
                    <a:pt x="137214" y="1235119"/>
                  </a:lnTo>
                  <a:lnTo>
                    <a:pt x="118617" y="1193192"/>
                  </a:lnTo>
                  <a:lnTo>
                    <a:pt x="100091" y="1154267"/>
                  </a:lnTo>
                  <a:lnTo>
                    <a:pt x="81785" y="1117951"/>
                  </a:lnTo>
                  <a:lnTo>
                    <a:pt x="63847" y="1083850"/>
                  </a:lnTo>
                  <a:lnTo>
                    <a:pt x="29670" y="1020717"/>
                  </a:lnTo>
                  <a:lnTo>
                    <a:pt x="13728" y="990898"/>
                  </a:lnTo>
                  <a:lnTo>
                    <a:pt x="0" y="964157"/>
                  </a:lnTo>
                </a:path>
                <a:path w="2729865" h="2428240">
                  <a:moveTo>
                    <a:pt x="1652305" y="561609"/>
                  </a:moveTo>
                  <a:lnTo>
                    <a:pt x="1691211" y="573393"/>
                  </a:lnTo>
                  <a:lnTo>
                    <a:pt x="1742169" y="587332"/>
                  </a:lnTo>
                  <a:lnTo>
                    <a:pt x="1799682" y="603274"/>
                  </a:lnTo>
                  <a:lnTo>
                    <a:pt x="1844333" y="615969"/>
                  </a:lnTo>
                  <a:lnTo>
                    <a:pt x="1890053" y="628834"/>
                  </a:lnTo>
                  <a:lnTo>
                    <a:pt x="1936601" y="641998"/>
                  </a:lnTo>
                  <a:lnTo>
                    <a:pt x="1983734" y="655588"/>
                  </a:lnTo>
                  <a:lnTo>
                    <a:pt x="2031211" y="669734"/>
                  </a:lnTo>
                  <a:lnTo>
                    <a:pt x="2078789" y="684563"/>
                  </a:lnTo>
                  <a:lnTo>
                    <a:pt x="2126226" y="700205"/>
                  </a:lnTo>
                  <a:lnTo>
                    <a:pt x="2173281" y="716787"/>
                  </a:lnTo>
                  <a:lnTo>
                    <a:pt x="2219711" y="734438"/>
                  </a:lnTo>
                  <a:lnTo>
                    <a:pt x="2265275" y="753286"/>
                  </a:lnTo>
                  <a:lnTo>
                    <a:pt x="2309730" y="773461"/>
                  </a:lnTo>
                  <a:lnTo>
                    <a:pt x="2352835" y="795089"/>
                  </a:lnTo>
                  <a:lnTo>
                    <a:pt x="2394348" y="818301"/>
                  </a:lnTo>
                  <a:lnTo>
                    <a:pt x="2434026" y="843223"/>
                  </a:lnTo>
                  <a:lnTo>
                    <a:pt x="2471628" y="869986"/>
                  </a:lnTo>
                  <a:lnTo>
                    <a:pt x="2506912" y="898716"/>
                  </a:lnTo>
                  <a:lnTo>
                    <a:pt x="2539636" y="929543"/>
                  </a:lnTo>
                  <a:lnTo>
                    <a:pt x="2569557" y="962595"/>
                  </a:lnTo>
                  <a:lnTo>
                    <a:pt x="2596434" y="998000"/>
                  </a:lnTo>
                  <a:lnTo>
                    <a:pt x="2620026" y="1035887"/>
                  </a:lnTo>
                  <a:lnTo>
                    <a:pt x="2643066" y="1080339"/>
                  </a:lnTo>
                  <a:lnTo>
                    <a:pt x="2663476" y="1126341"/>
                  </a:lnTo>
                  <a:lnTo>
                    <a:pt x="2681221" y="1173692"/>
                  </a:lnTo>
                  <a:lnTo>
                    <a:pt x="2696266" y="1222195"/>
                  </a:lnTo>
                  <a:lnTo>
                    <a:pt x="2708574" y="1271652"/>
                  </a:lnTo>
                  <a:lnTo>
                    <a:pt x="2718110" y="1321866"/>
                  </a:lnTo>
                  <a:lnTo>
                    <a:pt x="2724838" y="1372637"/>
                  </a:lnTo>
                  <a:lnTo>
                    <a:pt x="2728723" y="1423767"/>
                  </a:lnTo>
                  <a:lnTo>
                    <a:pt x="2729729" y="1475060"/>
                  </a:lnTo>
                  <a:lnTo>
                    <a:pt x="2727821" y="1526316"/>
                  </a:lnTo>
                  <a:lnTo>
                    <a:pt x="2722962" y="1577337"/>
                  </a:lnTo>
                  <a:lnTo>
                    <a:pt x="2715118" y="1627926"/>
                  </a:lnTo>
                  <a:lnTo>
                    <a:pt x="2704252" y="1677884"/>
                  </a:lnTo>
                  <a:lnTo>
                    <a:pt x="2691387" y="1723431"/>
                  </a:lnTo>
                  <a:lnTo>
                    <a:pt x="2675686" y="1768420"/>
                  </a:lnTo>
                  <a:lnTo>
                    <a:pt x="2657203" y="1812500"/>
                  </a:lnTo>
                  <a:lnTo>
                    <a:pt x="2635989" y="1855324"/>
                  </a:lnTo>
                  <a:lnTo>
                    <a:pt x="2612096" y="1896540"/>
                  </a:lnTo>
                  <a:lnTo>
                    <a:pt x="2585579" y="1935800"/>
                  </a:lnTo>
                  <a:lnTo>
                    <a:pt x="2556487" y="1972753"/>
                  </a:lnTo>
                  <a:lnTo>
                    <a:pt x="2524465" y="2008148"/>
                  </a:lnTo>
                  <a:lnTo>
                    <a:pt x="2490704" y="2042005"/>
                  </a:lnTo>
                  <a:lnTo>
                    <a:pt x="2455809" y="2074925"/>
                  </a:lnTo>
                  <a:lnTo>
                    <a:pt x="2420383" y="2107514"/>
                  </a:lnTo>
                  <a:lnTo>
                    <a:pt x="2385032" y="2140375"/>
                  </a:lnTo>
                  <a:lnTo>
                    <a:pt x="2350360" y="2174112"/>
                  </a:lnTo>
                  <a:lnTo>
                    <a:pt x="2316971" y="2209328"/>
                  </a:lnTo>
                  <a:lnTo>
                    <a:pt x="2285469" y="2246628"/>
                  </a:lnTo>
                </a:path>
                <a:path w="2729865" h="2428240">
                  <a:moveTo>
                    <a:pt x="1424880" y="0"/>
                  </a:moveTo>
                  <a:lnTo>
                    <a:pt x="1437012" y="36490"/>
                  </a:lnTo>
                  <a:lnTo>
                    <a:pt x="1444379" y="76509"/>
                  </a:lnTo>
                  <a:lnTo>
                    <a:pt x="1447361" y="116868"/>
                  </a:lnTo>
                  <a:lnTo>
                    <a:pt x="1447354" y="157428"/>
                  </a:lnTo>
                  <a:lnTo>
                    <a:pt x="1445753" y="198049"/>
                  </a:lnTo>
                  <a:lnTo>
                    <a:pt x="1443954" y="238594"/>
                  </a:lnTo>
                  <a:lnTo>
                    <a:pt x="1443352" y="278922"/>
                  </a:lnTo>
                  <a:lnTo>
                    <a:pt x="1445342" y="318896"/>
                  </a:lnTo>
                  <a:lnTo>
                    <a:pt x="1451321" y="358375"/>
                  </a:lnTo>
                  <a:lnTo>
                    <a:pt x="1462682" y="397223"/>
                  </a:lnTo>
                  <a:lnTo>
                    <a:pt x="1480823" y="435298"/>
                  </a:lnTo>
                  <a:lnTo>
                    <a:pt x="1507137" y="472464"/>
                  </a:lnTo>
                  <a:lnTo>
                    <a:pt x="1537152" y="502648"/>
                  </a:lnTo>
                  <a:lnTo>
                    <a:pt x="1569779" y="526083"/>
                  </a:lnTo>
                  <a:lnTo>
                    <a:pt x="1605805" y="544519"/>
                  </a:lnTo>
                  <a:lnTo>
                    <a:pt x="1646020" y="559705"/>
                  </a:lnTo>
                  <a:lnTo>
                    <a:pt x="1652305" y="561609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7861894" y="3199363"/>
              <a:ext cx="2830195" cy="2462530"/>
            </a:xfrm>
            <a:custGeom>
              <a:avLst/>
              <a:gdLst/>
              <a:ahLst/>
              <a:cxnLst/>
              <a:rect l="l" t="t" r="r" b="b"/>
              <a:pathLst>
                <a:path w="2830195" h="2462529">
                  <a:moveTo>
                    <a:pt x="285077" y="2282507"/>
                  </a:moveTo>
                  <a:lnTo>
                    <a:pt x="277044" y="2231020"/>
                  </a:lnTo>
                  <a:lnTo>
                    <a:pt x="270381" y="2184309"/>
                  </a:lnTo>
                  <a:lnTo>
                    <a:pt x="264116" y="2137503"/>
                  </a:lnTo>
                  <a:lnTo>
                    <a:pt x="258098" y="2090551"/>
                  </a:lnTo>
                  <a:lnTo>
                    <a:pt x="252174" y="2043402"/>
                  </a:lnTo>
                  <a:lnTo>
                    <a:pt x="246193" y="1996004"/>
                  </a:lnTo>
                  <a:lnTo>
                    <a:pt x="240002" y="1948308"/>
                  </a:lnTo>
                  <a:lnTo>
                    <a:pt x="233450" y="1900262"/>
                  </a:lnTo>
                  <a:lnTo>
                    <a:pt x="226384" y="1851815"/>
                  </a:lnTo>
                  <a:lnTo>
                    <a:pt x="218653" y="1802917"/>
                  </a:lnTo>
                  <a:lnTo>
                    <a:pt x="205347" y="1728037"/>
                  </a:lnTo>
                  <a:lnTo>
                    <a:pt x="191054" y="1657926"/>
                  </a:lnTo>
                  <a:lnTo>
                    <a:pt x="175879" y="1592323"/>
                  </a:lnTo>
                  <a:lnTo>
                    <a:pt x="159929" y="1530969"/>
                  </a:lnTo>
                  <a:lnTo>
                    <a:pt x="143311" y="1473605"/>
                  </a:lnTo>
                  <a:lnTo>
                    <a:pt x="126132" y="1419970"/>
                  </a:lnTo>
                  <a:lnTo>
                    <a:pt x="108498" y="1369807"/>
                  </a:lnTo>
                  <a:lnTo>
                    <a:pt x="90517" y="1322854"/>
                  </a:lnTo>
                  <a:lnTo>
                    <a:pt x="72294" y="1278853"/>
                  </a:lnTo>
                  <a:lnTo>
                    <a:pt x="53937" y="1237544"/>
                  </a:lnTo>
                  <a:lnTo>
                    <a:pt x="35552" y="1198667"/>
                  </a:lnTo>
                  <a:lnTo>
                    <a:pt x="17246" y="1161964"/>
                  </a:lnTo>
                  <a:lnTo>
                    <a:pt x="0" y="1128850"/>
                  </a:lnTo>
                </a:path>
                <a:path w="2830195" h="2462529">
                  <a:moveTo>
                    <a:pt x="2391464" y="600920"/>
                  </a:moveTo>
                  <a:lnTo>
                    <a:pt x="2469450" y="626098"/>
                  </a:lnTo>
                  <a:lnTo>
                    <a:pt x="2517863" y="642851"/>
                  </a:lnTo>
                  <a:lnTo>
                    <a:pt x="2565821" y="660460"/>
                  </a:lnTo>
                  <a:lnTo>
                    <a:pt x="2613153" y="679015"/>
                  </a:lnTo>
                  <a:lnTo>
                    <a:pt x="2659686" y="698606"/>
                  </a:lnTo>
                  <a:lnTo>
                    <a:pt x="2705248" y="719322"/>
                  </a:lnTo>
                  <a:lnTo>
                    <a:pt x="2711566" y="722442"/>
                  </a:lnTo>
                </a:path>
                <a:path w="2830195" h="2462529">
                  <a:moveTo>
                    <a:pt x="2830108" y="2352199"/>
                  </a:moveTo>
                  <a:lnTo>
                    <a:pt x="2815476" y="2365075"/>
                  </a:lnTo>
                  <a:lnTo>
                    <a:pt x="2779533" y="2396930"/>
                  </a:lnTo>
                  <a:lnTo>
                    <a:pt x="2744022" y="2429327"/>
                  </a:lnTo>
                  <a:lnTo>
                    <a:pt x="2709795" y="2462174"/>
                  </a:lnTo>
                </a:path>
                <a:path w="2830195" h="2462529">
                  <a:moveTo>
                    <a:pt x="1654685" y="0"/>
                  </a:moveTo>
                  <a:lnTo>
                    <a:pt x="1654013" y="12170"/>
                  </a:lnTo>
                  <a:lnTo>
                    <a:pt x="1651576" y="55714"/>
                  </a:lnTo>
                  <a:lnTo>
                    <a:pt x="1650225" y="99068"/>
                  </a:lnTo>
                  <a:lnTo>
                    <a:pt x="1651074" y="142130"/>
                  </a:lnTo>
                  <a:lnTo>
                    <a:pt x="1655238" y="184795"/>
                  </a:lnTo>
                  <a:lnTo>
                    <a:pt x="1663831" y="226960"/>
                  </a:lnTo>
                  <a:lnTo>
                    <a:pt x="1677966" y="268523"/>
                  </a:lnTo>
                  <a:lnTo>
                    <a:pt x="1698759" y="309380"/>
                  </a:lnTo>
                  <a:lnTo>
                    <a:pt x="1727324" y="349427"/>
                  </a:lnTo>
                  <a:lnTo>
                    <a:pt x="1759240" y="382814"/>
                  </a:lnTo>
                  <a:lnTo>
                    <a:pt x="1793551" y="409549"/>
                  </a:lnTo>
                  <a:lnTo>
                    <a:pt x="1830915" y="431094"/>
                  </a:lnTo>
                  <a:lnTo>
                    <a:pt x="1871988" y="448908"/>
                  </a:lnTo>
                  <a:lnTo>
                    <a:pt x="1917428" y="464454"/>
                  </a:lnTo>
                  <a:lnTo>
                    <a:pt x="1967891" y="479192"/>
                  </a:lnTo>
                  <a:lnTo>
                    <a:pt x="2024036" y="494583"/>
                  </a:lnTo>
                  <a:lnTo>
                    <a:pt x="2086518" y="512089"/>
                  </a:lnTo>
                  <a:lnTo>
                    <a:pt x="2132349" y="525234"/>
                  </a:lnTo>
                  <a:lnTo>
                    <a:pt x="2179107" y="538514"/>
                  </a:lnTo>
                  <a:lnTo>
                    <a:pt x="2226619" y="552021"/>
                  </a:lnTo>
                  <a:lnTo>
                    <a:pt x="2274713" y="565845"/>
                  </a:lnTo>
                  <a:lnTo>
                    <a:pt x="2323215" y="580074"/>
                  </a:lnTo>
                  <a:lnTo>
                    <a:pt x="2371954" y="594799"/>
                  </a:lnTo>
                  <a:lnTo>
                    <a:pt x="2391464" y="600920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7801328" y="3188124"/>
              <a:ext cx="2679065" cy="2153920"/>
            </a:xfrm>
            <a:custGeom>
              <a:avLst/>
              <a:gdLst/>
              <a:ahLst/>
              <a:cxnLst/>
              <a:rect l="l" t="t" r="r" b="b"/>
              <a:pathLst>
                <a:path w="2679065" h="2153920">
                  <a:moveTo>
                    <a:pt x="195769" y="2153872"/>
                  </a:moveTo>
                  <a:lnTo>
                    <a:pt x="186642" y="2073681"/>
                  </a:lnTo>
                  <a:lnTo>
                    <a:pt x="180898" y="2026762"/>
                  </a:lnTo>
                  <a:lnTo>
                    <a:pt x="174694" y="1979537"/>
                  </a:lnTo>
                  <a:lnTo>
                    <a:pt x="167915" y="1931971"/>
                  </a:lnTo>
                  <a:lnTo>
                    <a:pt x="156197" y="1858402"/>
                  </a:lnTo>
                  <a:lnTo>
                    <a:pt x="143571" y="1788693"/>
                  </a:lnTo>
                  <a:lnTo>
                    <a:pt x="130110" y="1722673"/>
                  </a:lnTo>
                  <a:lnTo>
                    <a:pt x="115889" y="1660174"/>
                  </a:lnTo>
                  <a:lnTo>
                    <a:pt x="100980" y="1601025"/>
                  </a:lnTo>
                  <a:lnTo>
                    <a:pt x="85459" y="1545057"/>
                  </a:lnTo>
                  <a:lnTo>
                    <a:pt x="69397" y="1492100"/>
                  </a:lnTo>
                  <a:lnTo>
                    <a:pt x="52870" y="1441985"/>
                  </a:lnTo>
                  <a:lnTo>
                    <a:pt x="35950" y="1394541"/>
                  </a:lnTo>
                  <a:lnTo>
                    <a:pt x="18711" y="1349599"/>
                  </a:lnTo>
                  <a:lnTo>
                    <a:pt x="1227" y="1306989"/>
                  </a:lnTo>
                  <a:lnTo>
                    <a:pt x="0" y="1304177"/>
                  </a:lnTo>
                </a:path>
                <a:path w="2679065" h="2153920">
                  <a:moveTo>
                    <a:pt x="1935056" y="198307"/>
                  </a:moveTo>
                  <a:lnTo>
                    <a:pt x="1964998" y="230973"/>
                  </a:lnTo>
                  <a:lnTo>
                    <a:pt x="1996677" y="258314"/>
                  </a:lnTo>
                  <a:lnTo>
                    <a:pt x="2030496" y="281225"/>
                  </a:lnTo>
                  <a:lnTo>
                    <a:pt x="2066855" y="300604"/>
                  </a:lnTo>
                  <a:lnTo>
                    <a:pt x="2106157" y="317344"/>
                  </a:lnTo>
                  <a:lnTo>
                    <a:pt x="2148805" y="332342"/>
                  </a:lnTo>
                  <a:lnTo>
                    <a:pt x="2195199" y="346495"/>
                  </a:lnTo>
                  <a:lnTo>
                    <a:pt x="2245743" y="360697"/>
                  </a:lnTo>
                  <a:lnTo>
                    <a:pt x="2300839" y="375844"/>
                  </a:lnTo>
                  <a:lnTo>
                    <a:pt x="2360887" y="392833"/>
                  </a:lnTo>
                  <a:lnTo>
                    <a:pt x="2405936" y="405833"/>
                  </a:lnTo>
                  <a:lnTo>
                    <a:pt x="2451750" y="418936"/>
                  </a:lnTo>
                  <a:lnTo>
                    <a:pt x="2498213" y="432201"/>
                  </a:lnTo>
                  <a:lnTo>
                    <a:pt x="2545210" y="445690"/>
                  </a:lnTo>
                  <a:lnTo>
                    <a:pt x="2592623" y="459461"/>
                  </a:lnTo>
                  <a:lnTo>
                    <a:pt x="2640337" y="473574"/>
                  </a:lnTo>
                  <a:lnTo>
                    <a:pt x="2678513" y="485144"/>
                  </a:lnTo>
                </a:path>
                <a:path w="2679065" h="2153920">
                  <a:moveTo>
                    <a:pt x="1850029" y="0"/>
                  </a:moveTo>
                  <a:lnTo>
                    <a:pt x="1855991" y="35151"/>
                  </a:lnTo>
                  <a:lnTo>
                    <a:pt x="1867417" y="76779"/>
                  </a:lnTo>
                  <a:lnTo>
                    <a:pt x="1883896" y="117892"/>
                  </a:lnTo>
                  <a:lnTo>
                    <a:pt x="1906188" y="158423"/>
                  </a:lnTo>
                  <a:lnTo>
                    <a:pt x="1935056" y="198307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3018" y="3056496"/>
              <a:ext cx="3277216" cy="254904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507598" y="3888638"/>
              <a:ext cx="2840990" cy="3671570"/>
            </a:xfrm>
            <a:custGeom>
              <a:avLst/>
              <a:gdLst/>
              <a:ahLst/>
              <a:cxnLst/>
              <a:rect l="l" t="t" r="r" b="b"/>
              <a:pathLst>
                <a:path w="2840990" h="3671570">
                  <a:moveTo>
                    <a:pt x="1311960" y="389293"/>
                  </a:moveTo>
                  <a:lnTo>
                    <a:pt x="1308925" y="340537"/>
                  </a:lnTo>
                  <a:lnTo>
                    <a:pt x="1300048" y="293560"/>
                  </a:lnTo>
                  <a:lnTo>
                    <a:pt x="1285709" y="248742"/>
                  </a:lnTo>
                  <a:lnTo>
                    <a:pt x="1266278" y="206451"/>
                  </a:lnTo>
                  <a:lnTo>
                    <a:pt x="1242110" y="167043"/>
                  </a:lnTo>
                  <a:lnTo>
                    <a:pt x="1213586" y="130898"/>
                  </a:lnTo>
                  <a:lnTo>
                    <a:pt x="1181061" y="98374"/>
                  </a:lnTo>
                  <a:lnTo>
                    <a:pt x="1144917" y="69850"/>
                  </a:lnTo>
                  <a:lnTo>
                    <a:pt x="1105509" y="45681"/>
                  </a:lnTo>
                  <a:lnTo>
                    <a:pt x="1063218" y="26250"/>
                  </a:lnTo>
                  <a:lnTo>
                    <a:pt x="1018400" y="11912"/>
                  </a:lnTo>
                  <a:lnTo>
                    <a:pt x="971423" y="3048"/>
                  </a:lnTo>
                  <a:lnTo>
                    <a:pt x="922655" y="0"/>
                  </a:lnTo>
                  <a:lnTo>
                    <a:pt x="873887" y="3048"/>
                  </a:lnTo>
                  <a:lnTo>
                    <a:pt x="826922" y="11912"/>
                  </a:lnTo>
                  <a:lnTo>
                    <a:pt x="782104" y="26250"/>
                  </a:lnTo>
                  <a:lnTo>
                    <a:pt x="739800" y="45681"/>
                  </a:lnTo>
                  <a:lnTo>
                    <a:pt x="700392" y="69850"/>
                  </a:lnTo>
                  <a:lnTo>
                    <a:pt x="664248" y="98374"/>
                  </a:lnTo>
                  <a:lnTo>
                    <a:pt x="631736" y="130898"/>
                  </a:lnTo>
                  <a:lnTo>
                    <a:pt x="603211" y="167043"/>
                  </a:lnTo>
                  <a:lnTo>
                    <a:pt x="579043" y="206451"/>
                  </a:lnTo>
                  <a:lnTo>
                    <a:pt x="559612" y="248742"/>
                  </a:lnTo>
                  <a:lnTo>
                    <a:pt x="545274" y="293560"/>
                  </a:lnTo>
                  <a:lnTo>
                    <a:pt x="536397" y="340537"/>
                  </a:lnTo>
                  <a:lnTo>
                    <a:pt x="533361" y="389293"/>
                  </a:lnTo>
                  <a:lnTo>
                    <a:pt x="536397" y="438061"/>
                  </a:lnTo>
                  <a:lnTo>
                    <a:pt x="545274" y="485038"/>
                  </a:lnTo>
                  <a:lnTo>
                    <a:pt x="559612" y="529869"/>
                  </a:lnTo>
                  <a:lnTo>
                    <a:pt x="579043" y="572160"/>
                  </a:lnTo>
                  <a:lnTo>
                    <a:pt x="603211" y="611568"/>
                  </a:lnTo>
                  <a:lnTo>
                    <a:pt x="631736" y="647712"/>
                  </a:lnTo>
                  <a:lnTo>
                    <a:pt x="664248" y="680237"/>
                  </a:lnTo>
                  <a:lnTo>
                    <a:pt x="700392" y="708761"/>
                  </a:lnTo>
                  <a:lnTo>
                    <a:pt x="739800" y="732929"/>
                  </a:lnTo>
                  <a:lnTo>
                    <a:pt x="782104" y="752360"/>
                  </a:lnTo>
                  <a:lnTo>
                    <a:pt x="826922" y="766699"/>
                  </a:lnTo>
                  <a:lnTo>
                    <a:pt x="873887" y="775563"/>
                  </a:lnTo>
                  <a:lnTo>
                    <a:pt x="922655" y="778598"/>
                  </a:lnTo>
                  <a:lnTo>
                    <a:pt x="971423" y="775563"/>
                  </a:lnTo>
                  <a:lnTo>
                    <a:pt x="1018400" y="766699"/>
                  </a:lnTo>
                  <a:lnTo>
                    <a:pt x="1063218" y="752360"/>
                  </a:lnTo>
                  <a:lnTo>
                    <a:pt x="1105509" y="732929"/>
                  </a:lnTo>
                  <a:lnTo>
                    <a:pt x="1144917" y="708761"/>
                  </a:lnTo>
                  <a:lnTo>
                    <a:pt x="1181061" y="680237"/>
                  </a:lnTo>
                  <a:lnTo>
                    <a:pt x="1213586" y="647712"/>
                  </a:lnTo>
                  <a:lnTo>
                    <a:pt x="1242110" y="611568"/>
                  </a:lnTo>
                  <a:lnTo>
                    <a:pt x="1266278" y="572160"/>
                  </a:lnTo>
                  <a:lnTo>
                    <a:pt x="1285709" y="529869"/>
                  </a:lnTo>
                  <a:lnTo>
                    <a:pt x="1300048" y="485038"/>
                  </a:lnTo>
                  <a:lnTo>
                    <a:pt x="1308925" y="438061"/>
                  </a:lnTo>
                  <a:lnTo>
                    <a:pt x="1311960" y="389293"/>
                  </a:lnTo>
                  <a:close/>
                </a:path>
                <a:path w="2840990" h="3671570">
                  <a:moveTo>
                    <a:pt x="2840418" y="408114"/>
                  </a:moveTo>
                  <a:lnTo>
                    <a:pt x="2838704" y="364782"/>
                  </a:lnTo>
                  <a:lnTo>
                    <a:pt x="2828290" y="322732"/>
                  </a:lnTo>
                  <a:lnTo>
                    <a:pt x="2809329" y="283044"/>
                  </a:lnTo>
                  <a:lnTo>
                    <a:pt x="2781503" y="246583"/>
                  </a:lnTo>
                  <a:lnTo>
                    <a:pt x="2747708" y="217639"/>
                  </a:lnTo>
                  <a:lnTo>
                    <a:pt x="2709316" y="196545"/>
                  </a:lnTo>
                  <a:lnTo>
                    <a:pt x="2667749" y="183629"/>
                  </a:lnTo>
                  <a:lnTo>
                    <a:pt x="2624378" y="179247"/>
                  </a:lnTo>
                  <a:lnTo>
                    <a:pt x="2595702" y="181165"/>
                  </a:lnTo>
                  <a:lnTo>
                    <a:pt x="2567241" y="186969"/>
                  </a:lnTo>
                  <a:lnTo>
                    <a:pt x="2539390" y="196748"/>
                  </a:lnTo>
                  <a:lnTo>
                    <a:pt x="2512530" y="210604"/>
                  </a:lnTo>
                  <a:lnTo>
                    <a:pt x="1396390" y="888796"/>
                  </a:lnTo>
                  <a:lnTo>
                    <a:pt x="1368831" y="903071"/>
                  </a:lnTo>
                  <a:lnTo>
                    <a:pt x="1339723" y="913396"/>
                  </a:lnTo>
                  <a:lnTo>
                    <a:pt x="1309471" y="919683"/>
                  </a:lnTo>
                  <a:lnTo>
                    <a:pt x="1278509" y="921791"/>
                  </a:lnTo>
                  <a:lnTo>
                    <a:pt x="451827" y="921791"/>
                  </a:lnTo>
                  <a:lnTo>
                    <a:pt x="402590" y="924445"/>
                  </a:lnTo>
                  <a:lnTo>
                    <a:pt x="354888" y="932218"/>
                  </a:lnTo>
                  <a:lnTo>
                    <a:pt x="309003" y="944829"/>
                  </a:lnTo>
                  <a:lnTo>
                    <a:pt x="265214" y="962012"/>
                  </a:lnTo>
                  <a:lnTo>
                    <a:pt x="223774" y="983488"/>
                  </a:lnTo>
                  <a:lnTo>
                    <a:pt x="184975" y="1008976"/>
                  </a:lnTo>
                  <a:lnTo>
                    <a:pt x="149098" y="1038212"/>
                  </a:lnTo>
                  <a:lnTo>
                    <a:pt x="116395" y="1070902"/>
                  </a:lnTo>
                  <a:lnTo>
                    <a:pt x="87172" y="1106792"/>
                  </a:lnTo>
                  <a:lnTo>
                    <a:pt x="61683" y="1145590"/>
                  </a:lnTo>
                  <a:lnTo>
                    <a:pt x="40208" y="1187030"/>
                  </a:lnTo>
                  <a:lnTo>
                    <a:pt x="23025" y="1230833"/>
                  </a:lnTo>
                  <a:lnTo>
                    <a:pt x="10414" y="1276718"/>
                  </a:lnTo>
                  <a:lnTo>
                    <a:pt x="2641" y="1324419"/>
                  </a:lnTo>
                  <a:lnTo>
                    <a:pt x="0" y="1373644"/>
                  </a:lnTo>
                  <a:lnTo>
                    <a:pt x="0" y="2612593"/>
                  </a:lnTo>
                  <a:lnTo>
                    <a:pt x="5054" y="2659189"/>
                  </a:lnTo>
                  <a:lnTo>
                    <a:pt x="19507" y="2702306"/>
                  </a:lnTo>
                  <a:lnTo>
                    <a:pt x="42265" y="2740837"/>
                  </a:lnTo>
                  <a:lnTo>
                    <a:pt x="72250" y="2773718"/>
                  </a:lnTo>
                  <a:lnTo>
                    <a:pt x="108381" y="2799867"/>
                  </a:lnTo>
                  <a:lnTo>
                    <a:pt x="149567" y="2818180"/>
                  </a:lnTo>
                  <a:lnTo>
                    <a:pt x="194716" y="2827591"/>
                  </a:lnTo>
                  <a:lnTo>
                    <a:pt x="242760" y="2827007"/>
                  </a:lnTo>
                  <a:lnTo>
                    <a:pt x="297688" y="2798102"/>
                  </a:lnTo>
                  <a:lnTo>
                    <a:pt x="319684" y="2740050"/>
                  </a:lnTo>
                  <a:lnTo>
                    <a:pt x="319684" y="1561084"/>
                  </a:lnTo>
                  <a:lnTo>
                    <a:pt x="322326" y="1542897"/>
                  </a:lnTo>
                  <a:lnTo>
                    <a:pt x="329933" y="1526489"/>
                  </a:lnTo>
                  <a:lnTo>
                    <a:pt x="341985" y="1513319"/>
                  </a:lnTo>
                  <a:lnTo>
                    <a:pt x="357936" y="1504848"/>
                  </a:lnTo>
                  <a:lnTo>
                    <a:pt x="386232" y="1502765"/>
                  </a:lnTo>
                  <a:lnTo>
                    <a:pt x="410273" y="1513103"/>
                  </a:lnTo>
                  <a:lnTo>
                    <a:pt x="426961" y="1532788"/>
                  </a:lnTo>
                  <a:lnTo>
                    <a:pt x="433209" y="1558696"/>
                  </a:lnTo>
                  <a:lnTo>
                    <a:pt x="433209" y="3092285"/>
                  </a:lnTo>
                  <a:lnTo>
                    <a:pt x="433844" y="3092285"/>
                  </a:lnTo>
                  <a:lnTo>
                    <a:pt x="433844" y="3671366"/>
                  </a:lnTo>
                  <a:lnTo>
                    <a:pt x="865886" y="3671366"/>
                  </a:lnTo>
                  <a:lnTo>
                    <a:pt x="865962" y="2898876"/>
                  </a:lnTo>
                  <a:lnTo>
                    <a:pt x="865974" y="2873502"/>
                  </a:lnTo>
                  <a:lnTo>
                    <a:pt x="872223" y="2847606"/>
                  </a:lnTo>
                  <a:lnTo>
                    <a:pt x="888898" y="2827934"/>
                  </a:lnTo>
                  <a:lnTo>
                    <a:pt x="912926" y="2817596"/>
                  </a:lnTo>
                  <a:lnTo>
                    <a:pt x="941222" y="2819654"/>
                  </a:lnTo>
                  <a:lnTo>
                    <a:pt x="957186" y="2828125"/>
                  </a:lnTo>
                  <a:lnTo>
                    <a:pt x="969225" y="2841282"/>
                  </a:lnTo>
                  <a:lnTo>
                    <a:pt x="976845" y="2857703"/>
                  </a:lnTo>
                  <a:lnTo>
                    <a:pt x="979500" y="2875889"/>
                  </a:lnTo>
                  <a:lnTo>
                    <a:pt x="979436" y="3671366"/>
                  </a:lnTo>
                  <a:lnTo>
                    <a:pt x="1411465" y="3671366"/>
                  </a:lnTo>
                  <a:lnTo>
                    <a:pt x="1411465" y="2817596"/>
                  </a:lnTo>
                  <a:lnTo>
                    <a:pt x="1411465" y="1502765"/>
                  </a:lnTo>
                  <a:lnTo>
                    <a:pt x="1411554" y="1416138"/>
                  </a:lnTo>
                  <a:lnTo>
                    <a:pt x="1428318" y="1375803"/>
                  </a:lnTo>
                  <a:lnTo>
                    <a:pt x="1469263" y="1349984"/>
                  </a:lnTo>
                  <a:lnTo>
                    <a:pt x="1477010" y="1345387"/>
                  </a:lnTo>
                  <a:lnTo>
                    <a:pt x="2732367" y="582599"/>
                  </a:lnTo>
                  <a:lnTo>
                    <a:pt x="2781033" y="544258"/>
                  </a:lnTo>
                  <a:lnTo>
                    <a:pt x="2817012" y="494220"/>
                  </a:lnTo>
                  <a:lnTo>
                    <a:pt x="2833243" y="451624"/>
                  </a:lnTo>
                  <a:lnTo>
                    <a:pt x="2840418" y="4081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6578621" y="3204218"/>
              <a:ext cx="925830" cy="1264920"/>
            </a:xfrm>
            <a:custGeom>
              <a:avLst/>
              <a:gdLst/>
              <a:ahLst/>
              <a:cxnLst/>
              <a:rect l="l" t="t" r="r" b="b"/>
              <a:pathLst>
                <a:path w="925829" h="1264920">
                  <a:moveTo>
                    <a:pt x="462597" y="0"/>
                  </a:moveTo>
                  <a:lnTo>
                    <a:pt x="415408" y="9550"/>
                  </a:lnTo>
                  <a:lnTo>
                    <a:pt x="376835" y="35577"/>
                  </a:lnTo>
                  <a:lnTo>
                    <a:pt x="350810" y="74146"/>
                  </a:lnTo>
                  <a:lnTo>
                    <a:pt x="341261" y="121323"/>
                  </a:lnTo>
                  <a:lnTo>
                    <a:pt x="349001" y="163945"/>
                  </a:lnTo>
                  <a:lnTo>
                    <a:pt x="370325" y="199944"/>
                  </a:lnTo>
                  <a:lnTo>
                    <a:pt x="402394" y="226505"/>
                  </a:lnTo>
                  <a:lnTo>
                    <a:pt x="442366" y="240817"/>
                  </a:lnTo>
                  <a:lnTo>
                    <a:pt x="442366" y="340994"/>
                  </a:lnTo>
                  <a:lnTo>
                    <a:pt x="424829" y="350087"/>
                  </a:lnTo>
                  <a:lnTo>
                    <a:pt x="410987" y="363921"/>
                  </a:lnTo>
                  <a:lnTo>
                    <a:pt x="401904" y="381446"/>
                  </a:lnTo>
                  <a:lnTo>
                    <a:pt x="398640" y="401612"/>
                  </a:lnTo>
                  <a:lnTo>
                    <a:pt x="398640" y="427139"/>
                  </a:lnTo>
                  <a:lnTo>
                    <a:pt x="211366" y="546912"/>
                  </a:lnTo>
                  <a:lnTo>
                    <a:pt x="192948" y="530208"/>
                  </a:lnTo>
                  <a:lnTo>
                    <a:pt x="171419" y="517517"/>
                  </a:lnTo>
                  <a:lnTo>
                    <a:pt x="147359" y="509452"/>
                  </a:lnTo>
                  <a:lnTo>
                    <a:pt x="121348" y="506628"/>
                  </a:lnTo>
                  <a:lnTo>
                    <a:pt x="74157" y="516177"/>
                  </a:lnTo>
                  <a:lnTo>
                    <a:pt x="35580" y="542204"/>
                  </a:lnTo>
                  <a:lnTo>
                    <a:pt x="9550" y="580780"/>
                  </a:lnTo>
                  <a:lnTo>
                    <a:pt x="0" y="627976"/>
                  </a:lnTo>
                  <a:lnTo>
                    <a:pt x="9550" y="675145"/>
                  </a:lnTo>
                  <a:lnTo>
                    <a:pt x="35580" y="713711"/>
                  </a:lnTo>
                  <a:lnTo>
                    <a:pt x="74157" y="739737"/>
                  </a:lnTo>
                  <a:lnTo>
                    <a:pt x="121348" y="749287"/>
                  </a:lnTo>
                  <a:lnTo>
                    <a:pt x="168526" y="739737"/>
                  </a:lnTo>
                  <a:lnTo>
                    <a:pt x="207100" y="713711"/>
                  </a:lnTo>
                  <a:lnTo>
                    <a:pt x="233132" y="675145"/>
                  </a:lnTo>
                  <a:lnTo>
                    <a:pt x="242684" y="627976"/>
                  </a:lnTo>
                  <a:lnTo>
                    <a:pt x="242061" y="615635"/>
                  </a:lnTo>
                  <a:lnTo>
                    <a:pt x="240231" y="603645"/>
                  </a:lnTo>
                  <a:lnTo>
                    <a:pt x="237256" y="592067"/>
                  </a:lnTo>
                  <a:lnTo>
                    <a:pt x="233197" y="580961"/>
                  </a:lnTo>
                  <a:lnTo>
                    <a:pt x="398640" y="475157"/>
                  </a:lnTo>
                  <a:lnTo>
                    <a:pt x="398640" y="1200658"/>
                  </a:lnTo>
                  <a:lnTo>
                    <a:pt x="403675" y="1225535"/>
                  </a:lnTo>
                  <a:lnTo>
                    <a:pt x="417398" y="1245866"/>
                  </a:lnTo>
                  <a:lnTo>
                    <a:pt x="437730" y="1259583"/>
                  </a:lnTo>
                  <a:lnTo>
                    <a:pt x="462597" y="1264615"/>
                  </a:lnTo>
                  <a:lnTo>
                    <a:pt x="487471" y="1259583"/>
                  </a:lnTo>
                  <a:lnTo>
                    <a:pt x="507807" y="1245866"/>
                  </a:lnTo>
                  <a:lnTo>
                    <a:pt x="521531" y="1225535"/>
                  </a:lnTo>
                  <a:lnTo>
                    <a:pt x="526567" y="1200658"/>
                  </a:lnTo>
                  <a:lnTo>
                    <a:pt x="526567" y="475145"/>
                  </a:lnTo>
                  <a:lnTo>
                    <a:pt x="692454" y="581050"/>
                  </a:lnTo>
                  <a:lnTo>
                    <a:pt x="688417" y="592134"/>
                  </a:lnTo>
                  <a:lnTo>
                    <a:pt x="685453" y="603689"/>
                  </a:lnTo>
                  <a:lnTo>
                    <a:pt x="683628" y="615656"/>
                  </a:lnTo>
                  <a:lnTo>
                    <a:pt x="683005" y="627976"/>
                  </a:lnTo>
                  <a:lnTo>
                    <a:pt x="692556" y="675145"/>
                  </a:lnTo>
                  <a:lnTo>
                    <a:pt x="718585" y="713711"/>
                  </a:lnTo>
                  <a:lnTo>
                    <a:pt x="757158" y="739737"/>
                  </a:lnTo>
                  <a:lnTo>
                    <a:pt x="804341" y="749287"/>
                  </a:lnTo>
                  <a:lnTo>
                    <a:pt x="851525" y="739737"/>
                  </a:lnTo>
                  <a:lnTo>
                    <a:pt x="890098" y="713711"/>
                  </a:lnTo>
                  <a:lnTo>
                    <a:pt x="916127" y="675145"/>
                  </a:lnTo>
                  <a:lnTo>
                    <a:pt x="925677" y="627976"/>
                  </a:lnTo>
                  <a:lnTo>
                    <a:pt x="916127" y="580780"/>
                  </a:lnTo>
                  <a:lnTo>
                    <a:pt x="890098" y="542204"/>
                  </a:lnTo>
                  <a:lnTo>
                    <a:pt x="851525" y="516177"/>
                  </a:lnTo>
                  <a:lnTo>
                    <a:pt x="804341" y="506628"/>
                  </a:lnTo>
                  <a:lnTo>
                    <a:pt x="778304" y="509457"/>
                  </a:lnTo>
                  <a:lnTo>
                    <a:pt x="754224" y="517534"/>
                  </a:lnTo>
                  <a:lnTo>
                    <a:pt x="732682" y="530245"/>
                  </a:lnTo>
                  <a:lnTo>
                    <a:pt x="714260" y="546976"/>
                  </a:lnTo>
                  <a:lnTo>
                    <a:pt x="526567" y="427126"/>
                  </a:lnTo>
                  <a:lnTo>
                    <a:pt x="526567" y="401612"/>
                  </a:lnTo>
                  <a:lnTo>
                    <a:pt x="523301" y="381446"/>
                  </a:lnTo>
                  <a:lnTo>
                    <a:pt x="514215" y="363921"/>
                  </a:lnTo>
                  <a:lnTo>
                    <a:pt x="500373" y="350087"/>
                  </a:lnTo>
                  <a:lnTo>
                    <a:pt x="482841" y="340994"/>
                  </a:lnTo>
                  <a:lnTo>
                    <a:pt x="482841" y="240817"/>
                  </a:lnTo>
                  <a:lnTo>
                    <a:pt x="522800" y="226505"/>
                  </a:lnTo>
                  <a:lnTo>
                    <a:pt x="554866" y="199944"/>
                  </a:lnTo>
                  <a:lnTo>
                    <a:pt x="576192" y="163945"/>
                  </a:lnTo>
                  <a:lnTo>
                    <a:pt x="583933" y="121323"/>
                  </a:lnTo>
                  <a:lnTo>
                    <a:pt x="574382" y="74146"/>
                  </a:lnTo>
                  <a:lnTo>
                    <a:pt x="548354" y="35577"/>
                  </a:lnTo>
                  <a:lnTo>
                    <a:pt x="509781" y="9550"/>
                  </a:lnTo>
                  <a:lnTo>
                    <a:pt x="462597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6895544" y="4836719"/>
              <a:ext cx="2372995" cy="1572260"/>
            </a:xfrm>
            <a:custGeom>
              <a:avLst/>
              <a:gdLst/>
              <a:ahLst/>
              <a:cxnLst/>
              <a:rect l="l" t="t" r="r" b="b"/>
              <a:pathLst>
                <a:path w="2372995" h="1572260">
                  <a:moveTo>
                    <a:pt x="944747" y="0"/>
                  </a:moveTo>
                  <a:lnTo>
                    <a:pt x="906658" y="1490"/>
                  </a:lnTo>
                  <a:lnTo>
                    <a:pt x="831301" y="11808"/>
                  </a:lnTo>
                  <a:lnTo>
                    <a:pt x="757982" y="31666"/>
                  </a:lnTo>
                  <a:lnTo>
                    <a:pt x="687831" y="60777"/>
                  </a:lnTo>
                  <a:lnTo>
                    <a:pt x="621983" y="98850"/>
                  </a:lnTo>
                  <a:lnTo>
                    <a:pt x="591026" y="121157"/>
                  </a:lnTo>
                  <a:lnTo>
                    <a:pt x="561569" y="145596"/>
                  </a:lnTo>
                  <a:lnTo>
                    <a:pt x="533754" y="172131"/>
                  </a:lnTo>
                  <a:lnTo>
                    <a:pt x="507722" y="200726"/>
                  </a:lnTo>
                  <a:lnTo>
                    <a:pt x="483614" y="231345"/>
                  </a:lnTo>
                  <a:lnTo>
                    <a:pt x="461573" y="263951"/>
                  </a:lnTo>
                  <a:lnTo>
                    <a:pt x="441739" y="298509"/>
                  </a:lnTo>
                  <a:lnTo>
                    <a:pt x="424255" y="334981"/>
                  </a:lnTo>
                  <a:lnTo>
                    <a:pt x="409261" y="373333"/>
                  </a:lnTo>
                  <a:lnTo>
                    <a:pt x="396900" y="413528"/>
                  </a:lnTo>
                  <a:lnTo>
                    <a:pt x="387313" y="455529"/>
                  </a:lnTo>
                  <a:lnTo>
                    <a:pt x="380641" y="499301"/>
                  </a:lnTo>
                  <a:lnTo>
                    <a:pt x="377026" y="544807"/>
                  </a:lnTo>
                  <a:lnTo>
                    <a:pt x="336192" y="557684"/>
                  </a:lnTo>
                  <a:lnTo>
                    <a:pt x="297786" y="572955"/>
                  </a:lnTo>
                  <a:lnTo>
                    <a:pt x="261791" y="590481"/>
                  </a:lnTo>
                  <a:lnTo>
                    <a:pt x="228192" y="610127"/>
                  </a:lnTo>
                  <a:lnTo>
                    <a:pt x="168110" y="655225"/>
                  </a:lnTo>
                  <a:lnTo>
                    <a:pt x="117410" y="707152"/>
                  </a:lnTo>
                  <a:lnTo>
                    <a:pt x="75958" y="764808"/>
                  </a:lnTo>
                  <a:lnTo>
                    <a:pt x="43623" y="827096"/>
                  </a:lnTo>
                  <a:lnTo>
                    <a:pt x="20273" y="892916"/>
                  </a:lnTo>
                  <a:lnTo>
                    <a:pt x="5776" y="961172"/>
                  </a:lnTo>
                  <a:lnTo>
                    <a:pt x="0" y="1030763"/>
                  </a:lnTo>
                  <a:lnTo>
                    <a:pt x="340" y="1065717"/>
                  </a:lnTo>
                  <a:lnTo>
                    <a:pt x="7397" y="1135253"/>
                  </a:lnTo>
                  <a:lnTo>
                    <a:pt x="22844" y="1203380"/>
                  </a:lnTo>
                  <a:lnTo>
                    <a:pt x="46550" y="1268998"/>
                  </a:lnTo>
                  <a:lnTo>
                    <a:pt x="78382" y="1331011"/>
                  </a:lnTo>
                  <a:lnTo>
                    <a:pt x="118209" y="1388318"/>
                  </a:lnTo>
                  <a:lnTo>
                    <a:pt x="165898" y="1439823"/>
                  </a:lnTo>
                  <a:lnTo>
                    <a:pt x="221316" y="1484426"/>
                  </a:lnTo>
                  <a:lnTo>
                    <a:pt x="284334" y="1521029"/>
                  </a:lnTo>
                  <a:lnTo>
                    <a:pt x="354817" y="1548534"/>
                  </a:lnTo>
                  <a:lnTo>
                    <a:pt x="392817" y="1558532"/>
                  </a:lnTo>
                  <a:lnTo>
                    <a:pt x="432634" y="1565843"/>
                  </a:lnTo>
                  <a:lnTo>
                    <a:pt x="474251" y="1570330"/>
                  </a:lnTo>
                  <a:lnTo>
                    <a:pt x="517653" y="1571856"/>
                  </a:lnTo>
                  <a:lnTo>
                    <a:pt x="1948168" y="1571856"/>
                  </a:lnTo>
                  <a:lnTo>
                    <a:pt x="1992330" y="1569887"/>
                  </a:lnTo>
                  <a:lnTo>
                    <a:pt x="2034240" y="1564131"/>
                  </a:lnTo>
                  <a:lnTo>
                    <a:pt x="2073867" y="1554810"/>
                  </a:lnTo>
                  <a:lnTo>
                    <a:pt x="2111180" y="1542148"/>
                  </a:lnTo>
                  <a:lnTo>
                    <a:pt x="2146146" y="1526370"/>
                  </a:lnTo>
                  <a:lnTo>
                    <a:pt x="2208917" y="1486360"/>
                  </a:lnTo>
                  <a:lnTo>
                    <a:pt x="2261927" y="1436570"/>
                  </a:lnTo>
                  <a:lnTo>
                    <a:pt x="2304926" y="1378793"/>
                  </a:lnTo>
                  <a:lnTo>
                    <a:pt x="2337661" y="1314817"/>
                  </a:lnTo>
                  <a:lnTo>
                    <a:pt x="2359883" y="1246436"/>
                  </a:lnTo>
                  <a:lnTo>
                    <a:pt x="2371340" y="1175439"/>
                  </a:lnTo>
                  <a:lnTo>
                    <a:pt x="2372952" y="1139520"/>
                  </a:lnTo>
                  <a:lnTo>
                    <a:pt x="2371780" y="1103618"/>
                  </a:lnTo>
                  <a:lnTo>
                    <a:pt x="2360952" y="1032764"/>
                  </a:lnTo>
                  <a:lnTo>
                    <a:pt x="2338604" y="964668"/>
                  </a:lnTo>
                  <a:lnTo>
                    <a:pt x="2304487" y="901121"/>
                  </a:lnTo>
                  <a:lnTo>
                    <a:pt x="2258348" y="843914"/>
                  </a:lnTo>
                  <a:lnTo>
                    <a:pt x="2199936" y="794838"/>
                  </a:lnTo>
                  <a:lnTo>
                    <a:pt x="2166049" y="773908"/>
                  </a:lnTo>
                  <a:lnTo>
                    <a:pt x="2129000" y="755684"/>
                  </a:lnTo>
                  <a:lnTo>
                    <a:pt x="2088884" y="740387"/>
                  </a:lnTo>
                  <a:lnTo>
                    <a:pt x="2085013" y="692252"/>
                  </a:lnTo>
                  <a:lnTo>
                    <a:pt x="2077026" y="645752"/>
                  </a:lnTo>
                  <a:lnTo>
                    <a:pt x="2065133" y="601025"/>
                  </a:lnTo>
                  <a:lnTo>
                    <a:pt x="2049544" y="558210"/>
                  </a:lnTo>
                  <a:lnTo>
                    <a:pt x="2030470" y="517446"/>
                  </a:lnTo>
                  <a:lnTo>
                    <a:pt x="2008119" y="478871"/>
                  </a:lnTo>
                  <a:lnTo>
                    <a:pt x="1982703" y="442626"/>
                  </a:lnTo>
                  <a:lnTo>
                    <a:pt x="1954430" y="408848"/>
                  </a:lnTo>
                  <a:lnTo>
                    <a:pt x="1923511" y="377676"/>
                  </a:lnTo>
                  <a:lnTo>
                    <a:pt x="1890156" y="349249"/>
                  </a:lnTo>
                  <a:lnTo>
                    <a:pt x="1854574" y="323706"/>
                  </a:lnTo>
                  <a:lnTo>
                    <a:pt x="1816976" y="301186"/>
                  </a:lnTo>
                  <a:lnTo>
                    <a:pt x="1777571" y="281827"/>
                  </a:lnTo>
                  <a:lnTo>
                    <a:pt x="1736570" y="265768"/>
                  </a:lnTo>
                  <a:lnTo>
                    <a:pt x="1694182" y="253149"/>
                  </a:lnTo>
                  <a:lnTo>
                    <a:pt x="1650617" y="244108"/>
                  </a:lnTo>
                  <a:lnTo>
                    <a:pt x="1606086" y="238784"/>
                  </a:lnTo>
                  <a:lnTo>
                    <a:pt x="1560797" y="237315"/>
                  </a:lnTo>
                  <a:lnTo>
                    <a:pt x="1514962" y="239841"/>
                  </a:lnTo>
                  <a:lnTo>
                    <a:pt x="1468789" y="246500"/>
                  </a:lnTo>
                  <a:lnTo>
                    <a:pt x="1422490" y="257432"/>
                  </a:lnTo>
                  <a:lnTo>
                    <a:pt x="1396094" y="220719"/>
                  </a:lnTo>
                  <a:lnTo>
                    <a:pt x="1367943" y="186970"/>
                  </a:lnTo>
                  <a:lnTo>
                    <a:pt x="1338179" y="156148"/>
                  </a:lnTo>
                  <a:lnTo>
                    <a:pt x="1306942" y="128218"/>
                  </a:lnTo>
                  <a:lnTo>
                    <a:pt x="1274375" y="103144"/>
                  </a:lnTo>
                  <a:lnTo>
                    <a:pt x="1240619" y="80889"/>
                  </a:lnTo>
                  <a:lnTo>
                    <a:pt x="1205815" y="61417"/>
                  </a:lnTo>
                  <a:lnTo>
                    <a:pt x="1170105" y="44691"/>
                  </a:lnTo>
                  <a:lnTo>
                    <a:pt x="1133631" y="30677"/>
                  </a:lnTo>
                  <a:lnTo>
                    <a:pt x="1096534" y="19337"/>
                  </a:lnTo>
                  <a:lnTo>
                    <a:pt x="1058955" y="10635"/>
                  </a:lnTo>
                  <a:lnTo>
                    <a:pt x="1021037" y="4536"/>
                  </a:lnTo>
                  <a:lnTo>
                    <a:pt x="982920" y="1003"/>
                  </a:lnTo>
                  <a:lnTo>
                    <a:pt x="9447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7532992" y="4875720"/>
              <a:ext cx="509270" cy="87630"/>
            </a:xfrm>
            <a:custGeom>
              <a:avLst/>
              <a:gdLst/>
              <a:ahLst/>
              <a:cxnLst/>
              <a:rect l="l" t="t" r="r" b="b"/>
              <a:pathLst>
                <a:path w="509270" h="87629">
                  <a:moveTo>
                    <a:pt x="68389" y="39763"/>
                  </a:moveTo>
                  <a:lnTo>
                    <a:pt x="65354" y="36715"/>
                  </a:lnTo>
                  <a:lnTo>
                    <a:pt x="31686" y="36715"/>
                  </a:lnTo>
                  <a:lnTo>
                    <a:pt x="31686" y="31902"/>
                  </a:lnTo>
                  <a:lnTo>
                    <a:pt x="22618" y="36715"/>
                  </a:lnTo>
                  <a:lnTo>
                    <a:pt x="18072" y="39128"/>
                  </a:lnTo>
                  <a:lnTo>
                    <a:pt x="15468" y="40513"/>
                  </a:lnTo>
                  <a:lnTo>
                    <a:pt x="0" y="50330"/>
                  </a:lnTo>
                  <a:lnTo>
                    <a:pt x="18072" y="50330"/>
                  </a:lnTo>
                  <a:lnTo>
                    <a:pt x="18072" y="83997"/>
                  </a:lnTo>
                  <a:lnTo>
                    <a:pt x="21120" y="87033"/>
                  </a:lnTo>
                  <a:lnTo>
                    <a:pt x="28638" y="87033"/>
                  </a:lnTo>
                  <a:lnTo>
                    <a:pt x="31686" y="83997"/>
                  </a:lnTo>
                  <a:lnTo>
                    <a:pt x="31686" y="50330"/>
                  </a:lnTo>
                  <a:lnTo>
                    <a:pt x="65354" y="50330"/>
                  </a:lnTo>
                  <a:lnTo>
                    <a:pt x="68389" y="47282"/>
                  </a:lnTo>
                  <a:lnTo>
                    <a:pt x="68389" y="39763"/>
                  </a:lnTo>
                  <a:close/>
                </a:path>
                <a:path w="509270" h="87629">
                  <a:moveTo>
                    <a:pt x="215265" y="39763"/>
                  </a:moveTo>
                  <a:lnTo>
                    <a:pt x="212217" y="36715"/>
                  </a:lnTo>
                  <a:lnTo>
                    <a:pt x="178549" y="36715"/>
                  </a:lnTo>
                  <a:lnTo>
                    <a:pt x="178549" y="3048"/>
                  </a:lnTo>
                  <a:lnTo>
                    <a:pt x="175501" y="0"/>
                  </a:lnTo>
                  <a:lnTo>
                    <a:pt x="167982" y="0"/>
                  </a:lnTo>
                  <a:lnTo>
                    <a:pt x="164934" y="3048"/>
                  </a:lnTo>
                  <a:lnTo>
                    <a:pt x="164934" y="36715"/>
                  </a:lnTo>
                  <a:lnTo>
                    <a:pt x="131267" y="36715"/>
                  </a:lnTo>
                  <a:lnTo>
                    <a:pt x="128231" y="39763"/>
                  </a:lnTo>
                  <a:lnTo>
                    <a:pt x="128231" y="47282"/>
                  </a:lnTo>
                  <a:lnTo>
                    <a:pt x="131267" y="50330"/>
                  </a:lnTo>
                  <a:lnTo>
                    <a:pt x="164934" y="50330"/>
                  </a:lnTo>
                  <a:lnTo>
                    <a:pt x="164934" y="83997"/>
                  </a:lnTo>
                  <a:lnTo>
                    <a:pt x="167982" y="87033"/>
                  </a:lnTo>
                  <a:lnTo>
                    <a:pt x="171742" y="87033"/>
                  </a:lnTo>
                  <a:lnTo>
                    <a:pt x="175501" y="87033"/>
                  </a:lnTo>
                  <a:lnTo>
                    <a:pt x="178549" y="83997"/>
                  </a:lnTo>
                  <a:lnTo>
                    <a:pt x="178549" y="50330"/>
                  </a:lnTo>
                  <a:lnTo>
                    <a:pt x="208457" y="50330"/>
                  </a:lnTo>
                  <a:lnTo>
                    <a:pt x="212217" y="50330"/>
                  </a:lnTo>
                  <a:lnTo>
                    <a:pt x="215265" y="47282"/>
                  </a:lnTo>
                  <a:lnTo>
                    <a:pt x="215265" y="39763"/>
                  </a:lnTo>
                  <a:close/>
                </a:path>
                <a:path w="509270" h="87629">
                  <a:moveTo>
                    <a:pt x="362127" y="39763"/>
                  </a:moveTo>
                  <a:lnTo>
                    <a:pt x="359079" y="36715"/>
                  </a:lnTo>
                  <a:lnTo>
                    <a:pt x="325412" y="36715"/>
                  </a:lnTo>
                  <a:lnTo>
                    <a:pt x="325412" y="3048"/>
                  </a:lnTo>
                  <a:lnTo>
                    <a:pt x="322364" y="0"/>
                  </a:lnTo>
                  <a:lnTo>
                    <a:pt x="314845" y="0"/>
                  </a:lnTo>
                  <a:lnTo>
                    <a:pt x="311810" y="3048"/>
                  </a:lnTo>
                  <a:lnTo>
                    <a:pt x="311810" y="36715"/>
                  </a:lnTo>
                  <a:lnTo>
                    <a:pt x="278142" y="36715"/>
                  </a:lnTo>
                  <a:lnTo>
                    <a:pt x="275094" y="39763"/>
                  </a:lnTo>
                  <a:lnTo>
                    <a:pt x="275094" y="47282"/>
                  </a:lnTo>
                  <a:lnTo>
                    <a:pt x="278142" y="50330"/>
                  </a:lnTo>
                  <a:lnTo>
                    <a:pt x="311810" y="50330"/>
                  </a:lnTo>
                  <a:lnTo>
                    <a:pt x="311810" y="83997"/>
                  </a:lnTo>
                  <a:lnTo>
                    <a:pt x="314845" y="87033"/>
                  </a:lnTo>
                  <a:lnTo>
                    <a:pt x="318604" y="87033"/>
                  </a:lnTo>
                  <a:lnTo>
                    <a:pt x="322364" y="87033"/>
                  </a:lnTo>
                  <a:lnTo>
                    <a:pt x="325412" y="83997"/>
                  </a:lnTo>
                  <a:lnTo>
                    <a:pt x="325412" y="50330"/>
                  </a:lnTo>
                  <a:lnTo>
                    <a:pt x="355320" y="50330"/>
                  </a:lnTo>
                  <a:lnTo>
                    <a:pt x="359079" y="50330"/>
                  </a:lnTo>
                  <a:lnTo>
                    <a:pt x="362127" y="47282"/>
                  </a:lnTo>
                  <a:lnTo>
                    <a:pt x="362127" y="39763"/>
                  </a:lnTo>
                  <a:close/>
                </a:path>
                <a:path w="509270" h="87629">
                  <a:moveTo>
                    <a:pt x="508990" y="39763"/>
                  </a:moveTo>
                  <a:lnTo>
                    <a:pt x="505955" y="36715"/>
                  </a:lnTo>
                  <a:lnTo>
                    <a:pt x="472274" y="36715"/>
                  </a:lnTo>
                  <a:lnTo>
                    <a:pt x="472274" y="3048"/>
                  </a:lnTo>
                  <a:lnTo>
                    <a:pt x="469239" y="0"/>
                  </a:lnTo>
                  <a:lnTo>
                    <a:pt x="461721" y="0"/>
                  </a:lnTo>
                  <a:lnTo>
                    <a:pt x="458673" y="3048"/>
                  </a:lnTo>
                  <a:lnTo>
                    <a:pt x="458673" y="36715"/>
                  </a:lnTo>
                  <a:lnTo>
                    <a:pt x="425005" y="36715"/>
                  </a:lnTo>
                  <a:lnTo>
                    <a:pt x="421957" y="39763"/>
                  </a:lnTo>
                  <a:lnTo>
                    <a:pt x="421957" y="47282"/>
                  </a:lnTo>
                  <a:lnTo>
                    <a:pt x="425005" y="50330"/>
                  </a:lnTo>
                  <a:lnTo>
                    <a:pt x="458673" y="50330"/>
                  </a:lnTo>
                  <a:lnTo>
                    <a:pt x="458673" y="83997"/>
                  </a:lnTo>
                  <a:lnTo>
                    <a:pt x="461721" y="87033"/>
                  </a:lnTo>
                  <a:lnTo>
                    <a:pt x="465480" y="87033"/>
                  </a:lnTo>
                  <a:lnTo>
                    <a:pt x="469239" y="87033"/>
                  </a:lnTo>
                  <a:lnTo>
                    <a:pt x="472274" y="83997"/>
                  </a:lnTo>
                  <a:lnTo>
                    <a:pt x="472274" y="50330"/>
                  </a:lnTo>
                  <a:lnTo>
                    <a:pt x="502196" y="50330"/>
                  </a:lnTo>
                  <a:lnTo>
                    <a:pt x="505955" y="50330"/>
                  </a:lnTo>
                  <a:lnTo>
                    <a:pt x="508990" y="47282"/>
                  </a:lnTo>
                  <a:lnTo>
                    <a:pt x="508990" y="3976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76109" y="5023573"/>
              <a:ext cx="78416" cy="8605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6926884" y="5022595"/>
              <a:ext cx="1115695" cy="821690"/>
            </a:xfrm>
            <a:custGeom>
              <a:avLst/>
              <a:gdLst/>
              <a:ahLst/>
              <a:cxnLst/>
              <a:rect l="l" t="t" r="r" b="b"/>
              <a:pathLst>
                <a:path w="1115695" h="821689">
                  <a:moveTo>
                    <a:pt x="87033" y="774077"/>
                  </a:moveTo>
                  <a:lnTo>
                    <a:pt x="83997" y="771029"/>
                  </a:lnTo>
                  <a:lnTo>
                    <a:pt x="50317" y="771029"/>
                  </a:lnTo>
                  <a:lnTo>
                    <a:pt x="50317" y="737374"/>
                  </a:lnTo>
                  <a:lnTo>
                    <a:pt x="47282" y="734326"/>
                  </a:lnTo>
                  <a:lnTo>
                    <a:pt x="39763" y="734326"/>
                  </a:lnTo>
                  <a:lnTo>
                    <a:pt x="36715" y="737374"/>
                  </a:lnTo>
                  <a:lnTo>
                    <a:pt x="36715" y="771029"/>
                  </a:lnTo>
                  <a:lnTo>
                    <a:pt x="3048" y="771029"/>
                  </a:lnTo>
                  <a:lnTo>
                    <a:pt x="0" y="774077"/>
                  </a:lnTo>
                  <a:lnTo>
                    <a:pt x="0" y="781596"/>
                  </a:lnTo>
                  <a:lnTo>
                    <a:pt x="3048" y="784631"/>
                  </a:lnTo>
                  <a:lnTo>
                    <a:pt x="36715" y="784631"/>
                  </a:lnTo>
                  <a:lnTo>
                    <a:pt x="36715" y="818324"/>
                  </a:lnTo>
                  <a:lnTo>
                    <a:pt x="39763" y="821359"/>
                  </a:lnTo>
                  <a:lnTo>
                    <a:pt x="43522" y="821359"/>
                  </a:lnTo>
                  <a:lnTo>
                    <a:pt x="47282" y="821359"/>
                  </a:lnTo>
                  <a:lnTo>
                    <a:pt x="50317" y="818324"/>
                  </a:lnTo>
                  <a:lnTo>
                    <a:pt x="50317" y="784631"/>
                  </a:lnTo>
                  <a:lnTo>
                    <a:pt x="80238" y="784631"/>
                  </a:lnTo>
                  <a:lnTo>
                    <a:pt x="83997" y="784631"/>
                  </a:lnTo>
                  <a:lnTo>
                    <a:pt x="87033" y="781596"/>
                  </a:lnTo>
                  <a:lnTo>
                    <a:pt x="87033" y="774077"/>
                  </a:lnTo>
                  <a:close/>
                </a:path>
                <a:path w="1115695" h="821689">
                  <a:moveTo>
                    <a:pt x="87033" y="627214"/>
                  </a:moveTo>
                  <a:lnTo>
                    <a:pt x="83997" y="624179"/>
                  </a:lnTo>
                  <a:lnTo>
                    <a:pt x="50317" y="624179"/>
                  </a:lnTo>
                  <a:lnTo>
                    <a:pt x="50317" y="590511"/>
                  </a:lnTo>
                  <a:lnTo>
                    <a:pt x="47282" y="587463"/>
                  </a:lnTo>
                  <a:lnTo>
                    <a:pt x="39801" y="587463"/>
                  </a:lnTo>
                  <a:lnTo>
                    <a:pt x="36715" y="592924"/>
                  </a:lnTo>
                  <a:lnTo>
                    <a:pt x="36715" y="624179"/>
                  </a:lnTo>
                  <a:lnTo>
                    <a:pt x="20383" y="624179"/>
                  </a:lnTo>
                  <a:lnTo>
                    <a:pt x="13919" y="637781"/>
                  </a:lnTo>
                  <a:lnTo>
                    <a:pt x="36715" y="637781"/>
                  </a:lnTo>
                  <a:lnTo>
                    <a:pt x="36715" y="671449"/>
                  </a:lnTo>
                  <a:lnTo>
                    <a:pt x="39763" y="674497"/>
                  </a:lnTo>
                  <a:lnTo>
                    <a:pt x="47282" y="674497"/>
                  </a:lnTo>
                  <a:lnTo>
                    <a:pt x="50317" y="671449"/>
                  </a:lnTo>
                  <a:lnTo>
                    <a:pt x="50317" y="637781"/>
                  </a:lnTo>
                  <a:lnTo>
                    <a:pt x="83997" y="637781"/>
                  </a:lnTo>
                  <a:lnTo>
                    <a:pt x="87033" y="634733"/>
                  </a:lnTo>
                  <a:lnTo>
                    <a:pt x="87033" y="627214"/>
                  </a:lnTo>
                  <a:close/>
                </a:path>
                <a:path w="1115695" h="821689">
                  <a:moveTo>
                    <a:pt x="233895" y="774077"/>
                  </a:moveTo>
                  <a:lnTo>
                    <a:pt x="230860" y="771029"/>
                  </a:lnTo>
                  <a:lnTo>
                    <a:pt x="197192" y="771029"/>
                  </a:lnTo>
                  <a:lnTo>
                    <a:pt x="197192" y="737374"/>
                  </a:lnTo>
                  <a:lnTo>
                    <a:pt x="194144" y="734326"/>
                  </a:lnTo>
                  <a:lnTo>
                    <a:pt x="186626" y="734326"/>
                  </a:lnTo>
                  <a:lnTo>
                    <a:pt x="183578" y="737374"/>
                  </a:lnTo>
                  <a:lnTo>
                    <a:pt x="183578" y="771029"/>
                  </a:lnTo>
                  <a:lnTo>
                    <a:pt x="149910" y="771029"/>
                  </a:lnTo>
                  <a:lnTo>
                    <a:pt x="146862" y="774077"/>
                  </a:lnTo>
                  <a:lnTo>
                    <a:pt x="146862" y="781596"/>
                  </a:lnTo>
                  <a:lnTo>
                    <a:pt x="149910" y="784631"/>
                  </a:lnTo>
                  <a:lnTo>
                    <a:pt x="183578" y="784631"/>
                  </a:lnTo>
                  <a:lnTo>
                    <a:pt x="183578" y="818324"/>
                  </a:lnTo>
                  <a:lnTo>
                    <a:pt x="186626" y="821359"/>
                  </a:lnTo>
                  <a:lnTo>
                    <a:pt x="190385" y="821359"/>
                  </a:lnTo>
                  <a:lnTo>
                    <a:pt x="194144" y="821359"/>
                  </a:lnTo>
                  <a:lnTo>
                    <a:pt x="197192" y="818324"/>
                  </a:lnTo>
                  <a:lnTo>
                    <a:pt x="197192" y="784631"/>
                  </a:lnTo>
                  <a:lnTo>
                    <a:pt x="227101" y="784631"/>
                  </a:lnTo>
                  <a:lnTo>
                    <a:pt x="230860" y="784631"/>
                  </a:lnTo>
                  <a:lnTo>
                    <a:pt x="233895" y="781596"/>
                  </a:lnTo>
                  <a:lnTo>
                    <a:pt x="233895" y="774077"/>
                  </a:lnTo>
                  <a:close/>
                </a:path>
                <a:path w="1115695" h="821689">
                  <a:moveTo>
                    <a:pt x="233895" y="627214"/>
                  </a:moveTo>
                  <a:lnTo>
                    <a:pt x="230860" y="624179"/>
                  </a:lnTo>
                  <a:lnTo>
                    <a:pt x="197192" y="624179"/>
                  </a:lnTo>
                  <a:lnTo>
                    <a:pt x="197192" y="590511"/>
                  </a:lnTo>
                  <a:lnTo>
                    <a:pt x="194144" y="587463"/>
                  </a:lnTo>
                  <a:lnTo>
                    <a:pt x="186626" y="587463"/>
                  </a:lnTo>
                  <a:lnTo>
                    <a:pt x="183578" y="590511"/>
                  </a:lnTo>
                  <a:lnTo>
                    <a:pt x="183578" y="624179"/>
                  </a:lnTo>
                  <a:lnTo>
                    <a:pt x="149910" y="624179"/>
                  </a:lnTo>
                  <a:lnTo>
                    <a:pt x="146862" y="627214"/>
                  </a:lnTo>
                  <a:lnTo>
                    <a:pt x="146862" y="634733"/>
                  </a:lnTo>
                  <a:lnTo>
                    <a:pt x="149910" y="637781"/>
                  </a:lnTo>
                  <a:lnTo>
                    <a:pt x="183578" y="637781"/>
                  </a:lnTo>
                  <a:lnTo>
                    <a:pt x="183578" y="671449"/>
                  </a:lnTo>
                  <a:lnTo>
                    <a:pt x="186626" y="674497"/>
                  </a:lnTo>
                  <a:lnTo>
                    <a:pt x="190385" y="674497"/>
                  </a:lnTo>
                  <a:lnTo>
                    <a:pt x="194144" y="674497"/>
                  </a:lnTo>
                  <a:lnTo>
                    <a:pt x="197192" y="671449"/>
                  </a:lnTo>
                  <a:lnTo>
                    <a:pt x="197192" y="637781"/>
                  </a:lnTo>
                  <a:lnTo>
                    <a:pt x="227101" y="637781"/>
                  </a:lnTo>
                  <a:lnTo>
                    <a:pt x="230860" y="637781"/>
                  </a:lnTo>
                  <a:lnTo>
                    <a:pt x="233895" y="634733"/>
                  </a:lnTo>
                  <a:lnTo>
                    <a:pt x="233895" y="627214"/>
                  </a:lnTo>
                  <a:close/>
                </a:path>
                <a:path w="1115695" h="821689">
                  <a:moveTo>
                    <a:pt x="233895" y="480352"/>
                  </a:moveTo>
                  <a:lnTo>
                    <a:pt x="230860" y="477304"/>
                  </a:lnTo>
                  <a:lnTo>
                    <a:pt x="197192" y="477304"/>
                  </a:lnTo>
                  <a:lnTo>
                    <a:pt x="197192" y="443636"/>
                  </a:lnTo>
                  <a:lnTo>
                    <a:pt x="194144" y="440588"/>
                  </a:lnTo>
                  <a:lnTo>
                    <a:pt x="186626" y="440588"/>
                  </a:lnTo>
                  <a:lnTo>
                    <a:pt x="183578" y="443636"/>
                  </a:lnTo>
                  <a:lnTo>
                    <a:pt x="183578" y="477304"/>
                  </a:lnTo>
                  <a:lnTo>
                    <a:pt x="149910" y="477304"/>
                  </a:lnTo>
                  <a:lnTo>
                    <a:pt x="146862" y="480352"/>
                  </a:lnTo>
                  <a:lnTo>
                    <a:pt x="146862" y="487870"/>
                  </a:lnTo>
                  <a:lnTo>
                    <a:pt x="149910" y="490918"/>
                  </a:lnTo>
                  <a:lnTo>
                    <a:pt x="183578" y="490918"/>
                  </a:lnTo>
                  <a:lnTo>
                    <a:pt x="183578" y="524586"/>
                  </a:lnTo>
                  <a:lnTo>
                    <a:pt x="186626" y="527634"/>
                  </a:lnTo>
                  <a:lnTo>
                    <a:pt x="190385" y="527634"/>
                  </a:lnTo>
                  <a:lnTo>
                    <a:pt x="194144" y="527634"/>
                  </a:lnTo>
                  <a:lnTo>
                    <a:pt x="197192" y="524586"/>
                  </a:lnTo>
                  <a:lnTo>
                    <a:pt x="197192" y="490918"/>
                  </a:lnTo>
                  <a:lnTo>
                    <a:pt x="227101" y="490918"/>
                  </a:lnTo>
                  <a:lnTo>
                    <a:pt x="230860" y="490918"/>
                  </a:lnTo>
                  <a:lnTo>
                    <a:pt x="233895" y="487870"/>
                  </a:lnTo>
                  <a:lnTo>
                    <a:pt x="233895" y="480352"/>
                  </a:lnTo>
                  <a:close/>
                </a:path>
                <a:path w="1115695" h="821689">
                  <a:moveTo>
                    <a:pt x="344055" y="359448"/>
                  </a:moveTo>
                  <a:lnTo>
                    <a:pt x="330454" y="363740"/>
                  </a:lnTo>
                  <a:lnTo>
                    <a:pt x="330454" y="377723"/>
                  </a:lnTo>
                  <a:lnTo>
                    <a:pt x="333489" y="380758"/>
                  </a:lnTo>
                  <a:lnTo>
                    <a:pt x="341007" y="380758"/>
                  </a:lnTo>
                  <a:lnTo>
                    <a:pt x="344055" y="377723"/>
                  </a:lnTo>
                  <a:lnTo>
                    <a:pt x="344055" y="359448"/>
                  </a:lnTo>
                  <a:close/>
                </a:path>
                <a:path w="1115695" h="821689">
                  <a:moveTo>
                    <a:pt x="380771" y="774077"/>
                  </a:moveTo>
                  <a:lnTo>
                    <a:pt x="377723" y="771029"/>
                  </a:lnTo>
                  <a:lnTo>
                    <a:pt x="344055" y="771029"/>
                  </a:lnTo>
                  <a:lnTo>
                    <a:pt x="344055" y="737374"/>
                  </a:lnTo>
                  <a:lnTo>
                    <a:pt x="341007" y="734326"/>
                  </a:lnTo>
                  <a:lnTo>
                    <a:pt x="333489" y="734326"/>
                  </a:lnTo>
                  <a:lnTo>
                    <a:pt x="330454" y="737374"/>
                  </a:lnTo>
                  <a:lnTo>
                    <a:pt x="330454" y="771029"/>
                  </a:lnTo>
                  <a:lnTo>
                    <a:pt x="296773" y="771029"/>
                  </a:lnTo>
                  <a:lnTo>
                    <a:pt x="293738" y="774077"/>
                  </a:lnTo>
                  <a:lnTo>
                    <a:pt x="293738" y="781596"/>
                  </a:lnTo>
                  <a:lnTo>
                    <a:pt x="296773" y="784631"/>
                  </a:lnTo>
                  <a:lnTo>
                    <a:pt x="330454" y="784631"/>
                  </a:lnTo>
                  <a:lnTo>
                    <a:pt x="330454" y="818324"/>
                  </a:lnTo>
                  <a:lnTo>
                    <a:pt x="333489" y="821359"/>
                  </a:lnTo>
                  <a:lnTo>
                    <a:pt x="337248" y="821359"/>
                  </a:lnTo>
                  <a:lnTo>
                    <a:pt x="341007" y="821359"/>
                  </a:lnTo>
                  <a:lnTo>
                    <a:pt x="344055" y="818324"/>
                  </a:lnTo>
                  <a:lnTo>
                    <a:pt x="344055" y="784631"/>
                  </a:lnTo>
                  <a:lnTo>
                    <a:pt x="373964" y="784631"/>
                  </a:lnTo>
                  <a:lnTo>
                    <a:pt x="377723" y="784631"/>
                  </a:lnTo>
                  <a:lnTo>
                    <a:pt x="380771" y="781596"/>
                  </a:lnTo>
                  <a:lnTo>
                    <a:pt x="380771" y="774077"/>
                  </a:lnTo>
                  <a:close/>
                </a:path>
                <a:path w="1115695" h="821689">
                  <a:moveTo>
                    <a:pt x="380771" y="627214"/>
                  </a:moveTo>
                  <a:lnTo>
                    <a:pt x="377723" y="624179"/>
                  </a:lnTo>
                  <a:lnTo>
                    <a:pt x="344055" y="624179"/>
                  </a:lnTo>
                  <a:lnTo>
                    <a:pt x="344055" y="590511"/>
                  </a:lnTo>
                  <a:lnTo>
                    <a:pt x="341007" y="587463"/>
                  </a:lnTo>
                  <a:lnTo>
                    <a:pt x="333489" y="587463"/>
                  </a:lnTo>
                  <a:lnTo>
                    <a:pt x="330454" y="590511"/>
                  </a:lnTo>
                  <a:lnTo>
                    <a:pt x="330454" y="624179"/>
                  </a:lnTo>
                  <a:lnTo>
                    <a:pt x="296773" y="624179"/>
                  </a:lnTo>
                  <a:lnTo>
                    <a:pt x="293738" y="627214"/>
                  </a:lnTo>
                  <a:lnTo>
                    <a:pt x="293738" y="634733"/>
                  </a:lnTo>
                  <a:lnTo>
                    <a:pt x="296773" y="637781"/>
                  </a:lnTo>
                  <a:lnTo>
                    <a:pt x="330454" y="637781"/>
                  </a:lnTo>
                  <a:lnTo>
                    <a:pt x="330454" y="671449"/>
                  </a:lnTo>
                  <a:lnTo>
                    <a:pt x="333489" y="674497"/>
                  </a:lnTo>
                  <a:lnTo>
                    <a:pt x="337248" y="674497"/>
                  </a:lnTo>
                  <a:lnTo>
                    <a:pt x="341007" y="674497"/>
                  </a:lnTo>
                  <a:lnTo>
                    <a:pt x="344055" y="671449"/>
                  </a:lnTo>
                  <a:lnTo>
                    <a:pt x="344055" y="637781"/>
                  </a:lnTo>
                  <a:lnTo>
                    <a:pt x="373964" y="637781"/>
                  </a:lnTo>
                  <a:lnTo>
                    <a:pt x="377723" y="637781"/>
                  </a:lnTo>
                  <a:lnTo>
                    <a:pt x="380771" y="634733"/>
                  </a:lnTo>
                  <a:lnTo>
                    <a:pt x="380771" y="627214"/>
                  </a:lnTo>
                  <a:close/>
                </a:path>
                <a:path w="1115695" h="821689">
                  <a:moveTo>
                    <a:pt x="380771" y="480352"/>
                  </a:moveTo>
                  <a:lnTo>
                    <a:pt x="377723" y="477304"/>
                  </a:lnTo>
                  <a:lnTo>
                    <a:pt x="344055" y="477304"/>
                  </a:lnTo>
                  <a:lnTo>
                    <a:pt x="344055" y="443636"/>
                  </a:lnTo>
                  <a:lnTo>
                    <a:pt x="341007" y="440588"/>
                  </a:lnTo>
                  <a:lnTo>
                    <a:pt x="333489" y="440588"/>
                  </a:lnTo>
                  <a:lnTo>
                    <a:pt x="330454" y="443636"/>
                  </a:lnTo>
                  <a:lnTo>
                    <a:pt x="330454" y="477304"/>
                  </a:lnTo>
                  <a:lnTo>
                    <a:pt x="296773" y="477304"/>
                  </a:lnTo>
                  <a:lnTo>
                    <a:pt x="293738" y="480352"/>
                  </a:lnTo>
                  <a:lnTo>
                    <a:pt x="293738" y="487870"/>
                  </a:lnTo>
                  <a:lnTo>
                    <a:pt x="296773" y="490918"/>
                  </a:lnTo>
                  <a:lnTo>
                    <a:pt x="330454" y="490918"/>
                  </a:lnTo>
                  <a:lnTo>
                    <a:pt x="330454" y="524586"/>
                  </a:lnTo>
                  <a:lnTo>
                    <a:pt x="333489" y="527634"/>
                  </a:lnTo>
                  <a:lnTo>
                    <a:pt x="337248" y="527634"/>
                  </a:lnTo>
                  <a:lnTo>
                    <a:pt x="341007" y="527634"/>
                  </a:lnTo>
                  <a:lnTo>
                    <a:pt x="344055" y="524586"/>
                  </a:lnTo>
                  <a:lnTo>
                    <a:pt x="344055" y="490918"/>
                  </a:lnTo>
                  <a:lnTo>
                    <a:pt x="373964" y="490918"/>
                  </a:lnTo>
                  <a:lnTo>
                    <a:pt x="377723" y="490918"/>
                  </a:lnTo>
                  <a:lnTo>
                    <a:pt x="380771" y="487870"/>
                  </a:lnTo>
                  <a:lnTo>
                    <a:pt x="380771" y="480352"/>
                  </a:lnTo>
                  <a:close/>
                </a:path>
                <a:path w="1115695" h="821689">
                  <a:moveTo>
                    <a:pt x="380771" y="333489"/>
                  </a:moveTo>
                  <a:lnTo>
                    <a:pt x="377723" y="330441"/>
                  </a:lnTo>
                  <a:lnTo>
                    <a:pt x="348119" y="330441"/>
                  </a:lnTo>
                  <a:lnTo>
                    <a:pt x="346951" y="344055"/>
                  </a:lnTo>
                  <a:lnTo>
                    <a:pt x="377723" y="344055"/>
                  </a:lnTo>
                  <a:lnTo>
                    <a:pt x="380771" y="341007"/>
                  </a:lnTo>
                  <a:lnTo>
                    <a:pt x="380771" y="333489"/>
                  </a:lnTo>
                  <a:close/>
                </a:path>
                <a:path w="1115695" h="821689">
                  <a:moveTo>
                    <a:pt x="380771" y="186626"/>
                  </a:moveTo>
                  <a:lnTo>
                    <a:pt x="379285" y="185140"/>
                  </a:lnTo>
                  <a:lnTo>
                    <a:pt x="375018" y="197180"/>
                  </a:lnTo>
                  <a:lnTo>
                    <a:pt x="377723" y="197180"/>
                  </a:lnTo>
                  <a:lnTo>
                    <a:pt x="380771" y="194144"/>
                  </a:lnTo>
                  <a:lnTo>
                    <a:pt x="380771" y="186626"/>
                  </a:lnTo>
                  <a:close/>
                </a:path>
                <a:path w="1115695" h="821689">
                  <a:moveTo>
                    <a:pt x="527634" y="774077"/>
                  </a:moveTo>
                  <a:lnTo>
                    <a:pt x="524586" y="771029"/>
                  </a:lnTo>
                  <a:lnTo>
                    <a:pt x="490918" y="771029"/>
                  </a:lnTo>
                  <a:lnTo>
                    <a:pt x="490918" y="737374"/>
                  </a:lnTo>
                  <a:lnTo>
                    <a:pt x="487883" y="734326"/>
                  </a:lnTo>
                  <a:lnTo>
                    <a:pt x="480364" y="734326"/>
                  </a:lnTo>
                  <a:lnTo>
                    <a:pt x="477316" y="737374"/>
                  </a:lnTo>
                  <a:lnTo>
                    <a:pt x="477316" y="771029"/>
                  </a:lnTo>
                  <a:lnTo>
                    <a:pt x="443649" y="771029"/>
                  </a:lnTo>
                  <a:lnTo>
                    <a:pt x="440601" y="774077"/>
                  </a:lnTo>
                  <a:lnTo>
                    <a:pt x="440601" y="781596"/>
                  </a:lnTo>
                  <a:lnTo>
                    <a:pt x="443649" y="784631"/>
                  </a:lnTo>
                  <a:lnTo>
                    <a:pt x="477316" y="784631"/>
                  </a:lnTo>
                  <a:lnTo>
                    <a:pt x="477316" y="818324"/>
                  </a:lnTo>
                  <a:lnTo>
                    <a:pt x="480364" y="821359"/>
                  </a:lnTo>
                  <a:lnTo>
                    <a:pt x="484124" y="821359"/>
                  </a:lnTo>
                  <a:lnTo>
                    <a:pt x="487883" y="821359"/>
                  </a:lnTo>
                  <a:lnTo>
                    <a:pt x="490918" y="818324"/>
                  </a:lnTo>
                  <a:lnTo>
                    <a:pt x="490918" y="784631"/>
                  </a:lnTo>
                  <a:lnTo>
                    <a:pt x="520827" y="784631"/>
                  </a:lnTo>
                  <a:lnTo>
                    <a:pt x="524586" y="784631"/>
                  </a:lnTo>
                  <a:lnTo>
                    <a:pt x="527634" y="781596"/>
                  </a:lnTo>
                  <a:lnTo>
                    <a:pt x="527634" y="774077"/>
                  </a:lnTo>
                  <a:close/>
                </a:path>
                <a:path w="1115695" h="821689">
                  <a:moveTo>
                    <a:pt x="527634" y="627214"/>
                  </a:moveTo>
                  <a:lnTo>
                    <a:pt x="524586" y="624179"/>
                  </a:lnTo>
                  <a:lnTo>
                    <a:pt x="490918" y="624179"/>
                  </a:lnTo>
                  <a:lnTo>
                    <a:pt x="490918" y="590511"/>
                  </a:lnTo>
                  <a:lnTo>
                    <a:pt x="487883" y="587463"/>
                  </a:lnTo>
                  <a:lnTo>
                    <a:pt x="480364" y="587463"/>
                  </a:lnTo>
                  <a:lnTo>
                    <a:pt x="477316" y="590511"/>
                  </a:lnTo>
                  <a:lnTo>
                    <a:pt x="477316" y="624179"/>
                  </a:lnTo>
                  <a:lnTo>
                    <a:pt x="443649" y="624179"/>
                  </a:lnTo>
                  <a:lnTo>
                    <a:pt x="440601" y="627214"/>
                  </a:lnTo>
                  <a:lnTo>
                    <a:pt x="440601" y="634733"/>
                  </a:lnTo>
                  <a:lnTo>
                    <a:pt x="443649" y="637781"/>
                  </a:lnTo>
                  <a:lnTo>
                    <a:pt x="477316" y="637781"/>
                  </a:lnTo>
                  <a:lnTo>
                    <a:pt x="477316" y="671449"/>
                  </a:lnTo>
                  <a:lnTo>
                    <a:pt x="480364" y="674497"/>
                  </a:lnTo>
                  <a:lnTo>
                    <a:pt x="484124" y="674497"/>
                  </a:lnTo>
                  <a:lnTo>
                    <a:pt x="487883" y="674497"/>
                  </a:lnTo>
                  <a:lnTo>
                    <a:pt x="490918" y="671449"/>
                  </a:lnTo>
                  <a:lnTo>
                    <a:pt x="490918" y="637781"/>
                  </a:lnTo>
                  <a:lnTo>
                    <a:pt x="520827" y="637781"/>
                  </a:lnTo>
                  <a:lnTo>
                    <a:pt x="524586" y="637781"/>
                  </a:lnTo>
                  <a:lnTo>
                    <a:pt x="527634" y="634733"/>
                  </a:lnTo>
                  <a:lnTo>
                    <a:pt x="527634" y="627214"/>
                  </a:lnTo>
                  <a:close/>
                </a:path>
                <a:path w="1115695" h="821689">
                  <a:moveTo>
                    <a:pt x="527634" y="480352"/>
                  </a:moveTo>
                  <a:lnTo>
                    <a:pt x="524586" y="477304"/>
                  </a:lnTo>
                  <a:lnTo>
                    <a:pt x="490918" y="477304"/>
                  </a:lnTo>
                  <a:lnTo>
                    <a:pt x="490918" y="443636"/>
                  </a:lnTo>
                  <a:lnTo>
                    <a:pt x="487883" y="440588"/>
                  </a:lnTo>
                  <a:lnTo>
                    <a:pt x="480364" y="440588"/>
                  </a:lnTo>
                  <a:lnTo>
                    <a:pt x="477316" y="443636"/>
                  </a:lnTo>
                  <a:lnTo>
                    <a:pt x="477316" y="477304"/>
                  </a:lnTo>
                  <a:lnTo>
                    <a:pt x="443649" y="477304"/>
                  </a:lnTo>
                  <a:lnTo>
                    <a:pt x="440601" y="480352"/>
                  </a:lnTo>
                  <a:lnTo>
                    <a:pt x="440601" y="487870"/>
                  </a:lnTo>
                  <a:lnTo>
                    <a:pt x="443649" y="490918"/>
                  </a:lnTo>
                  <a:lnTo>
                    <a:pt x="477316" y="490918"/>
                  </a:lnTo>
                  <a:lnTo>
                    <a:pt x="477316" y="524586"/>
                  </a:lnTo>
                  <a:lnTo>
                    <a:pt x="480364" y="527634"/>
                  </a:lnTo>
                  <a:lnTo>
                    <a:pt x="484124" y="527634"/>
                  </a:lnTo>
                  <a:lnTo>
                    <a:pt x="487883" y="527634"/>
                  </a:lnTo>
                  <a:lnTo>
                    <a:pt x="490918" y="524586"/>
                  </a:lnTo>
                  <a:lnTo>
                    <a:pt x="490918" y="490918"/>
                  </a:lnTo>
                  <a:lnTo>
                    <a:pt x="520827" y="490918"/>
                  </a:lnTo>
                  <a:lnTo>
                    <a:pt x="524586" y="490918"/>
                  </a:lnTo>
                  <a:lnTo>
                    <a:pt x="527634" y="487870"/>
                  </a:lnTo>
                  <a:lnTo>
                    <a:pt x="527634" y="480352"/>
                  </a:lnTo>
                  <a:close/>
                </a:path>
                <a:path w="1115695" h="821689">
                  <a:moveTo>
                    <a:pt x="527634" y="333489"/>
                  </a:moveTo>
                  <a:lnTo>
                    <a:pt x="524586" y="330441"/>
                  </a:lnTo>
                  <a:lnTo>
                    <a:pt x="490918" y="330441"/>
                  </a:lnTo>
                  <a:lnTo>
                    <a:pt x="490918" y="296773"/>
                  </a:lnTo>
                  <a:lnTo>
                    <a:pt x="487883" y="293725"/>
                  </a:lnTo>
                  <a:lnTo>
                    <a:pt x="480364" y="293725"/>
                  </a:lnTo>
                  <a:lnTo>
                    <a:pt x="477316" y="296773"/>
                  </a:lnTo>
                  <a:lnTo>
                    <a:pt x="477316" y="330441"/>
                  </a:lnTo>
                  <a:lnTo>
                    <a:pt x="443649" y="330441"/>
                  </a:lnTo>
                  <a:lnTo>
                    <a:pt x="440601" y="333489"/>
                  </a:lnTo>
                  <a:lnTo>
                    <a:pt x="440601" y="341007"/>
                  </a:lnTo>
                  <a:lnTo>
                    <a:pt x="443649" y="344055"/>
                  </a:lnTo>
                  <a:lnTo>
                    <a:pt x="477316" y="344055"/>
                  </a:lnTo>
                  <a:lnTo>
                    <a:pt x="477316" y="377723"/>
                  </a:lnTo>
                  <a:lnTo>
                    <a:pt x="480364" y="380758"/>
                  </a:lnTo>
                  <a:lnTo>
                    <a:pt x="484124" y="380758"/>
                  </a:lnTo>
                  <a:lnTo>
                    <a:pt x="487883" y="380758"/>
                  </a:lnTo>
                  <a:lnTo>
                    <a:pt x="490918" y="377723"/>
                  </a:lnTo>
                  <a:lnTo>
                    <a:pt x="490918" y="344055"/>
                  </a:lnTo>
                  <a:lnTo>
                    <a:pt x="520827" y="344055"/>
                  </a:lnTo>
                  <a:lnTo>
                    <a:pt x="524586" y="344055"/>
                  </a:lnTo>
                  <a:lnTo>
                    <a:pt x="527634" y="341007"/>
                  </a:lnTo>
                  <a:lnTo>
                    <a:pt x="527634" y="333489"/>
                  </a:lnTo>
                  <a:close/>
                </a:path>
                <a:path w="1115695" h="821689">
                  <a:moveTo>
                    <a:pt x="527634" y="186626"/>
                  </a:moveTo>
                  <a:lnTo>
                    <a:pt x="524586" y="183578"/>
                  </a:lnTo>
                  <a:lnTo>
                    <a:pt x="490918" y="183578"/>
                  </a:lnTo>
                  <a:lnTo>
                    <a:pt x="490918" y="149910"/>
                  </a:lnTo>
                  <a:lnTo>
                    <a:pt x="487883" y="146862"/>
                  </a:lnTo>
                  <a:lnTo>
                    <a:pt x="480364" y="146862"/>
                  </a:lnTo>
                  <a:lnTo>
                    <a:pt x="477316" y="149910"/>
                  </a:lnTo>
                  <a:lnTo>
                    <a:pt x="477316" y="183578"/>
                  </a:lnTo>
                  <a:lnTo>
                    <a:pt x="443649" y="183578"/>
                  </a:lnTo>
                  <a:lnTo>
                    <a:pt x="440601" y="186626"/>
                  </a:lnTo>
                  <a:lnTo>
                    <a:pt x="440601" y="194144"/>
                  </a:lnTo>
                  <a:lnTo>
                    <a:pt x="443649" y="197180"/>
                  </a:lnTo>
                  <a:lnTo>
                    <a:pt x="477316" y="197180"/>
                  </a:lnTo>
                  <a:lnTo>
                    <a:pt x="477316" y="230847"/>
                  </a:lnTo>
                  <a:lnTo>
                    <a:pt x="480364" y="233895"/>
                  </a:lnTo>
                  <a:lnTo>
                    <a:pt x="484124" y="233895"/>
                  </a:lnTo>
                  <a:lnTo>
                    <a:pt x="487883" y="233895"/>
                  </a:lnTo>
                  <a:lnTo>
                    <a:pt x="490918" y="230847"/>
                  </a:lnTo>
                  <a:lnTo>
                    <a:pt x="490918" y="197180"/>
                  </a:lnTo>
                  <a:lnTo>
                    <a:pt x="520827" y="197180"/>
                  </a:lnTo>
                  <a:lnTo>
                    <a:pt x="524586" y="197180"/>
                  </a:lnTo>
                  <a:lnTo>
                    <a:pt x="527634" y="194144"/>
                  </a:lnTo>
                  <a:lnTo>
                    <a:pt x="527634" y="186626"/>
                  </a:lnTo>
                  <a:close/>
                </a:path>
                <a:path w="1115695" h="821689">
                  <a:moveTo>
                    <a:pt x="674497" y="774077"/>
                  </a:moveTo>
                  <a:lnTo>
                    <a:pt x="671461" y="771029"/>
                  </a:lnTo>
                  <a:lnTo>
                    <a:pt x="637794" y="771029"/>
                  </a:lnTo>
                  <a:lnTo>
                    <a:pt x="637794" y="737374"/>
                  </a:lnTo>
                  <a:lnTo>
                    <a:pt x="634746" y="734326"/>
                  </a:lnTo>
                  <a:lnTo>
                    <a:pt x="627227" y="734326"/>
                  </a:lnTo>
                  <a:lnTo>
                    <a:pt x="624179" y="737374"/>
                  </a:lnTo>
                  <a:lnTo>
                    <a:pt x="624179" y="771029"/>
                  </a:lnTo>
                  <a:lnTo>
                    <a:pt x="590511" y="771029"/>
                  </a:lnTo>
                  <a:lnTo>
                    <a:pt x="587463" y="774077"/>
                  </a:lnTo>
                  <a:lnTo>
                    <a:pt x="587463" y="781596"/>
                  </a:lnTo>
                  <a:lnTo>
                    <a:pt x="590511" y="784631"/>
                  </a:lnTo>
                  <a:lnTo>
                    <a:pt x="624179" y="784631"/>
                  </a:lnTo>
                  <a:lnTo>
                    <a:pt x="624179" y="818324"/>
                  </a:lnTo>
                  <a:lnTo>
                    <a:pt x="627227" y="821359"/>
                  </a:lnTo>
                  <a:lnTo>
                    <a:pt x="630986" y="821359"/>
                  </a:lnTo>
                  <a:lnTo>
                    <a:pt x="634746" y="821359"/>
                  </a:lnTo>
                  <a:lnTo>
                    <a:pt x="637794" y="818324"/>
                  </a:lnTo>
                  <a:lnTo>
                    <a:pt x="637794" y="784631"/>
                  </a:lnTo>
                  <a:lnTo>
                    <a:pt x="667702" y="784631"/>
                  </a:lnTo>
                  <a:lnTo>
                    <a:pt x="671461" y="784631"/>
                  </a:lnTo>
                  <a:lnTo>
                    <a:pt x="674497" y="781596"/>
                  </a:lnTo>
                  <a:lnTo>
                    <a:pt x="674497" y="774077"/>
                  </a:lnTo>
                  <a:close/>
                </a:path>
                <a:path w="1115695" h="821689">
                  <a:moveTo>
                    <a:pt x="674497" y="627214"/>
                  </a:moveTo>
                  <a:lnTo>
                    <a:pt x="671461" y="624179"/>
                  </a:lnTo>
                  <a:lnTo>
                    <a:pt x="637794" y="624179"/>
                  </a:lnTo>
                  <a:lnTo>
                    <a:pt x="637794" y="590511"/>
                  </a:lnTo>
                  <a:lnTo>
                    <a:pt x="634746" y="587463"/>
                  </a:lnTo>
                  <a:lnTo>
                    <a:pt x="627227" y="587463"/>
                  </a:lnTo>
                  <a:lnTo>
                    <a:pt x="624179" y="590511"/>
                  </a:lnTo>
                  <a:lnTo>
                    <a:pt x="624179" y="624179"/>
                  </a:lnTo>
                  <a:lnTo>
                    <a:pt x="590511" y="624179"/>
                  </a:lnTo>
                  <a:lnTo>
                    <a:pt x="587463" y="627214"/>
                  </a:lnTo>
                  <a:lnTo>
                    <a:pt x="587463" y="634733"/>
                  </a:lnTo>
                  <a:lnTo>
                    <a:pt x="590511" y="637781"/>
                  </a:lnTo>
                  <a:lnTo>
                    <a:pt x="624179" y="637781"/>
                  </a:lnTo>
                  <a:lnTo>
                    <a:pt x="624179" y="671449"/>
                  </a:lnTo>
                  <a:lnTo>
                    <a:pt x="627227" y="674497"/>
                  </a:lnTo>
                  <a:lnTo>
                    <a:pt x="630986" y="674497"/>
                  </a:lnTo>
                  <a:lnTo>
                    <a:pt x="634746" y="674497"/>
                  </a:lnTo>
                  <a:lnTo>
                    <a:pt x="637794" y="671449"/>
                  </a:lnTo>
                  <a:lnTo>
                    <a:pt x="637794" y="637781"/>
                  </a:lnTo>
                  <a:lnTo>
                    <a:pt x="667702" y="637781"/>
                  </a:lnTo>
                  <a:lnTo>
                    <a:pt x="671461" y="637781"/>
                  </a:lnTo>
                  <a:lnTo>
                    <a:pt x="674497" y="634733"/>
                  </a:lnTo>
                  <a:lnTo>
                    <a:pt x="674497" y="627214"/>
                  </a:lnTo>
                  <a:close/>
                </a:path>
                <a:path w="1115695" h="821689">
                  <a:moveTo>
                    <a:pt x="674497" y="480352"/>
                  </a:moveTo>
                  <a:lnTo>
                    <a:pt x="671461" y="477304"/>
                  </a:lnTo>
                  <a:lnTo>
                    <a:pt x="637794" y="477304"/>
                  </a:lnTo>
                  <a:lnTo>
                    <a:pt x="637794" y="443636"/>
                  </a:lnTo>
                  <a:lnTo>
                    <a:pt x="634746" y="440588"/>
                  </a:lnTo>
                  <a:lnTo>
                    <a:pt x="627227" y="440588"/>
                  </a:lnTo>
                  <a:lnTo>
                    <a:pt x="624179" y="443636"/>
                  </a:lnTo>
                  <a:lnTo>
                    <a:pt x="624179" y="477304"/>
                  </a:lnTo>
                  <a:lnTo>
                    <a:pt x="590511" y="477304"/>
                  </a:lnTo>
                  <a:lnTo>
                    <a:pt x="587463" y="480352"/>
                  </a:lnTo>
                  <a:lnTo>
                    <a:pt x="587463" y="487870"/>
                  </a:lnTo>
                  <a:lnTo>
                    <a:pt x="590511" y="490918"/>
                  </a:lnTo>
                  <a:lnTo>
                    <a:pt x="624179" y="490918"/>
                  </a:lnTo>
                  <a:lnTo>
                    <a:pt x="624179" y="524586"/>
                  </a:lnTo>
                  <a:lnTo>
                    <a:pt x="627227" y="527634"/>
                  </a:lnTo>
                  <a:lnTo>
                    <a:pt x="630986" y="527634"/>
                  </a:lnTo>
                  <a:lnTo>
                    <a:pt x="634746" y="527634"/>
                  </a:lnTo>
                  <a:lnTo>
                    <a:pt x="637794" y="524586"/>
                  </a:lnTo>
                  <a:lnTo>
                    <a:pt x="637794" y="490918"/>
                  </a:lnTo>
                  <a:lnTo>
                    <a:pt x="667702" y="490918"/>
                  </a:lnTo>
                  <a:lnTo>
                    <a:pt x="671461" y="490918"/>
                  </a:lnTo>
                  <a:lnTo>
                    <a:pt x="674497" y="487870"/>
                  </a:lnTo>
                  <a:lnTo>
                    <a:pt x="674497" y="480352"/>
                  </a:lnTo>
                  <a:close/>
                </a:path>
                <a:path w="1115695" h="821689">
                  <a:moveTo>
                    <a:pt x="674497" y="333489"/>
                  </a:moveTo>
                  <a:lnTo>
                    <a:pt x="671461" y="330441"/>
                  </a:lnTo>
                  <a:lnTo>
                    <a:pt x="637794" y="330441"/>
                  </a:lnTo>
                  <a:lnTo>
                    <a:pt x="637794" y="296773"/>
                  </a:lnTo>
                  <a:lnTo>
                    <a:pt x="634746" y="293725"/>
                  </a:lnTo>
                  <a:lnTo>
                    <a:pt x="627227" y="293725"/>
                  </a:lnTo>
                  <a:lnTo>
                    <a:pt x="624179" y="296773"/>
                  </a:lnTo>
                  <a:lnTo>
                    <a:pt x="624179" y="330441"/>
                  </a:lnTo>
                  <a:lnTo>
                    <a:pt x="590511" y="330441"/>
                  </a:lnTo>
                  <a:lnTo>
                    <a:pt x="587463" y="333489"/>
                  </a:lnTo>
                  <a:lnTo>
                    <a:pt x="587463" y="341007"/>
                  </a:lnTo>
                  <a:lnTo>
                    <a:pt x="590511" y="344055"/>
                  </a:lnTo>
                  <a:lnTo>
                    <a:pt x="624179" y="344055"/>
                  </a:lnTo>
                  <a:lnTo>
                    <a:pt x="624179" y="377723"/>
                  </a:lnTo>
                  <a:lnTo>
                    <a:pt x="627227" y="380758"/>
                  </a:lnTo>
                  <a:lnTo>
                    <a:pt x="630986" y="380758"/>
                  </a:lnTo>
                  <a:lnTo>
                    <a:pt x="634746" y="380758"/>
                  </a:lnTo>
                  <a:lnTo>
                    <a:pt x="637794" y="377723"/>
                  </a:lnTo>
                  <a:lnTo>
                    <a:pt x="637794" y="344055"/>
                  </a:lnTo>
                  <a:lnTo>
                    <a:pt x="667702" y="344055"/>
                  </a:lnTo>
                  <a:lnTo>
                    <a:pt x="671461" y="344055"/>
                  </a:lnTo>
                  <a:lnTo>
                    <a:pt x="674497" y="341007"/>
                  </a:lnTo>
                  <a:lnTo>
                    <a:pt x="674497" y="333489"/>
                  </a:lnTo>
                  <a:close/>
                </a:path>
                <a:path w="1115695" h="821689">
                  <a:moveTo>
                    <a:pt x="674497" y="186626"/>
                  </a:moveTo>
                  <a:lnTo>
                    <a:pt x="671461" y="183578"/>
                  </a:lnTo>
                  <a:lnTo>
                    <a:pt x="637794" y="183578"/>
                  </a:lnTo>
                  <a:lnTo>
                    <a:pt x="637794" y="149910"/>
                  </a:lnTo>
                  <a:lnTo>
                    <a:pt x="634746" y="146862"/>
                  </a:lnTo>
                  <a:lnTo>
                    <a:pt x="627227" y="146862"/>
                  </a:lnTo>
                  <a:lnTo>
                    <a:pt x="624179" y="149910"/>
                  </a:lnTo>
                  <a:lnTo>
                    <a:pt x="624179" y="183578"/>
                  </a:lnTo>
                  <a:lnTo>
                    <a:pt x="590511" y="183578"/>
                  </a:lnTo>
                  <a:lnTo>
                    <a:pt x="587463" y="186626"/>
                  </a:lnTo>
                  <a:lnTo>
                    <a:pt x="587463" y="194144"/>
                  </a:lnTo>
                  <a:lnTo>
                    <a:pt x="590511" y="197180"/>
                  </a:lnTo>
                  <a:lnTo>
                    <a:pt x="624179" y="197180"/>
                  </a:lnTo>
                  <a:lnTo>
                    <a:pt x="624179" y="230847"/>
                  </a:lnTo>
                  <a:lnTo>
                    <a:pt x="627227" y="233895"/>
                  </a:lnTo>
                  <a:lnTo>
                    <a:pt x="630986" y="233895"/>
                  </a:lnTo>
                  <a:lnTo>
                    <a:pt x="634746" y="233895"/>
                  </a:lnTo>
                  <a:lnTo>
                    <a:pt x="637794" y="230847"/>
                  </a:lnTo>
                  <a:lnTo>
                    <a:pt x="637794" y="197180"/>
                  </a:lnTo>
                  <a:lnTo>
                    <a:pt x="667702" y="197180"/>
                  </a:lnTo>
                  <a:lnTo>
                    <a:pt x="671461" y="197180"/>
                  </a:lnTo>
                  <a:lnTo>
                    <a:pt x="674497" y="194144"/>
                  </a:lnTo>
                  <a:lnTo>
                    <a:pt x="674497" y="186626"/>
                  </a:lnTo>
                  <a:close/>
                </a:path>
                <a:path w="1115695" h="821689">
                  <a:moveTo>
                    <a:pt x="674497" y="39751"/>
                  </a:moveTo>
                  <a:lnTo>
                    <a:pt x="671461" y="36715"/>
                  </a:lnTo>
                  <a:lnTo>
                    <a:pt x="637794" y="36715"/>
                  </a:lnTo>
                  <a:lnTo>
                    <a:pt x="637794" y="3035"/>
                  </a:lnTo>
                  <a:lnTo>
                    <a:pt x="634746" y="0"/>
                  </a:lnTo>
                  <a:lnTo>
                    <a:pt x="627227" y="0"/>
                  </a:lnTo>
                  <a:lnTo>
                    <a:pt x="624179" y="3035"/>
                  </a:lnTo>
                  <a:lnTo>
                    <a:pt x="624179" y="36715"/>
                  </a:lnTo>
                  <a:lnTo>
                    <a:pt x="590511" y="36715"/>
                  </a:lnTo>
                  <a:lnTo>
                    <a:pt x="587463" y="39751"/>
                  </a:lnTo>
                  <a:lnTo>
                    <a:pt x="587463" y="47269"/>
                  </a:lnTo>
                  <a:lnTo>
                    <a:pt x="590511" y="50317"/>
                  </a:lnTo>
                  <a:lnTo>
                    <a:pt x="624179" y="50317"/>
                  </a:lnTo>
                  <a:lnTo>
                    <a:pt x="624179" y="83985"/>
                  </a:lnTo>
                  <a:lnTo>
                    <a:pt x="627227" y="87033"/>
                  </a:lnTo>
                  <a:lnTo>
                    <a:pt x="630986" y="87033"/>
                  </a:lnTo>
                  <a:lnTo>
                    <a:pt x="634746" y="87033"/>
                  </a:lnTo>
                  <a:lnTo>
                    <a:pt x="637794" y="83985"/>
                  </a:lnTo>
                  <a:lnTo>
                    <a:pt x="637794" y="50317"/>
                  </a:lnTo>
                  <a:lnTo>
                    <a:pt x="667702" y="50317"/>
                  </a:lnTo>
                  <a:lnTo>
                    <a:pt x="671461" y="50317"/>
                  </a:lnTo>
                  <a:lnTo>
                    <a:pt x="674497" y="47269"/>
                  </a:lnTo>
                  <a:lnTo>
                    <a:pt x="674497" y="39751"/>
                  </a:lnTo>
                  <a:close/>
                </a:path>
                <a:path w="1115695" h="821689">
                  <a:moveTo>
                    <a:pt x="821372" y="627214"/>
                  </a:moveTo>
                  <a:lnTo>
                    <a:pt x="818324" y="624179"/>
                  </a:lnTo>
                  <a:lnTo>
                    <a:pt x="784656" y="624179"/>
                  </a:lnTo>
                  <a:lnTo>
                    <a:pt x="784656" y="590511"/>
                  </a:lnTo>
                  <a:lnTo>
                    <a:pt x="781608" y="587463"/>
                  </a:lnTo>
                  <a:lnTo>
                    <a:pt x="774090" y="587463"/>
                  </a:lnTo>
                  <a:lnTo>
                    <a:pt x="771042" y="590511"/>
                  </a:lnTo>
                  <a:lnTo>
                    <a:pt x="771042" y="624179"/>
                  </a:lnTo>
                  <a:lnTo>
                    <a:pt x="737374" y="624179"/>
                  </a:lnTo>
                  <a:lnTo>
                    <a:pt x="734339" y="627214"/>
                  </a:lnTo>
                  <a:lnTo>
                    <a:pt x="734339" y="634733"/>
                  </a:lnTo>
                  <a:lnTo>
                    <a:pt x="737374" y="637781"/>
                  </a:lnTo>
                  <a:lnTo>
                    <a:pt x="771042" y="637781"/>
                  </a:lnTo>
                  <a:lnTo>
                    <a:pt x="771042" y="671449"/>
                  </a:lnTo>
                  <a:lnTo>
                    <a:pt x="774090" y="674497"/>
                  </a:lnTo>
                  <a:lnTo>
                    <a:pt x="777849" y="674497"/>
                  </a:lnTo>
                  <a:lnTo>
                    <a:pt x="781608" y="674497"/>
                  </a:lnTo>
                  <a:lnTo>
                    <a:pt x="784656" y="671449"/>
                  </a:lnTo>
                  <a:lnTo>
                    <a:pt x="784656" y="637781"/>
                  </a:lnTo>
                  <a:lnTo>
                    <a:pt x="814565" y="637781"/>
                  </a:lnTo>
                  <a:lnTo>
                    <a:pt x="818324" y="637781"/>
                  </a:lnTo>
                  <a:lnTo>
                    <a:pt x="821372" y="634733"/>
                  </a:lnTo>
                  <a:lnTo>
                    <a:pt x="821372" y="627214"/>
                  </a:lnTo>
                  <a:close/>
                </a:path>
                <a:path w="1115695" h="821689">
                  <a:moveTo>
                    <a:pt x="821372" y="480352"/>
                  </a:moveTo>
                  <a:lnTo>
                    <a:pt x="818324" y="477304"/>
                  </a:lnTo>
                  <a:lnTo>
                    <a:pt x="784656" y="477304"/>
                  </a:lnTo>
                  <a:lnTo>
                    <a:pt x="784656" y="443636"/>
                  </a:lnTo>
                  <a:lnTo>
                    <a:pt x="781608" y="440588"/>
                  </a:lnTo>
                  <a:lnTo>
                    <a:pt x="774090" y="440588"/>
                  </a:lnTo>
                  <a:lnTo>
                    <a:pt x="771042" y="443636"/>
                  </a:lnTo>
                  <a:lnTo>
                    <a:pt x="771042" y="477304"/>
                  </a:lnTo>
                  <a:lnTo>
                    <a:pt x="737374" y="477304"/>
                  </a:lnTo>
                  <a:lnTo>
                    <a:pt x="734339" y="480352"/>
                  </a:lnTo>
                  <a:lnTo>
                    <a:pt x="734339" y="487870"/>
                  </a:lnTo>
                  <a:lnTo>
                    <a:pt x="737374" y="490918"/>
                  </a:lnTo>
                  <a:lnTo>
                    <a:pt x="771042" y="490918"/>
                  </a:lnTo>
                  <a:lnTo>
                    <a:pt x="771042" y="524586"/>
                  </a:lnTo>
                  <a:lnTo>
                    <a:pt x="774090" y="527634"/>
                  </a:lnTo>
                  <a:lnTo>
                    <a:pt x="777849" y="527634"/>
                  </a:lnTo>
                  <a:lnTo>
                    <a:pt x="781608" y="527634"/>
                  </a:lnTo>
                  <a:lnTo>
                    <a:pt x="784656" y="524586"/>
                  </a:lnTo>
                  <a:lnTo>
                    <a:pt x="784656" y="490918"/>
                  </a:lnTo>
                  <a:lnTo>
                    <a:pt x="814565" y="490918"/>
                  </a:lnTo>
                  <a:lnTo>
                    <a:pt x="818324" y="490918"/>
                  </a:lnTo>
                  <a:lnTo>
                    <a:pt x="821372" y="487870"/>
                  </a:lnTo>
                  <a:lnTo>
                    <a:pt x="821372" y="480352"/>
                  </a:lnTo>
                  <a:close/>
                </a:path>
                <a:path w="1115695" h="821689">
                  <a:moveTo>
                    <a:pt x="821372" y="333489"/>
                  </a:moveTo>
                  <a:lnTo>
                    <a:pt x="818324" y="330441"/>
                  </a:lnTo>
                  <a:lnTo>
                    <a:pt x="784656" y="330441"/>
                  </a:lnTo>
                  <a:lnTo>
                    <a:pt x="784656" y="296773"/>
                  </a:lnTo>
                  <a:lnTo>
                    <a:pt x="781608" y="293725"/>
                  </a:lnTo>
                  <a:lnTo>
                    <a:pt x="774090" y="293725"/>
                  </a:lnTo>
                  <a:lnTo>
                    <a:pt x="771042" y="296773"/>
                  </a:lnTo>
                  <a:lnTo>
                    <a:pt x="771042" y="330441"/>
                  </a:lnTo>
                  <a:lnTo>
                    <a:pt x="737374" y="330441"/>
                  </a:lnTo>
                  <a:lnTo>
                    <a:pt x="734339" y="333489"/>
                  </a:lnTo>
                  <a:lnTo>
                    <a:pt x="734339" y="341007"/>
                  </a:lnTo>
                  <a:lnTo>
                    <a:pt x="737374" y="344055"/>
                  </a:lnTo>
                  <a:lnTo>
                    <a:pt x="771042" y="344055"/>
                  </a:lnTo>
                  <a:lnTo>
                    <a:pt x="771042" y="377723"/>
                  </a:lnTo>
                  <a:lnTo>
                    <a:pt x="774090" y="380758"/>
                  </a:lnTo>
                  <a:lnTo>
                    <a:pt x="777849" y="380758"/>
                  </a:lnTo>
                  <a:lnTo>
                    <a:pt x="781608" y="380758"/>
                  </a:lnTo>
                  <a:lnTo>
                    <a:pt x="784656" y="377723"/>
                  </a:lnTo>
                  <a:lnTo>
                    <a:pt x="784656" y="344055"/>
                  </a:lnTo>
                  <a:lnTo>
                    <a:pt x="814565" y="344055"/>
                  </a:lnTo>
                  <a:lnTo>
                    <a:pt x="818324" y="344055"/>
                  </a:lnTo>
                  <a:lnTo>
                    <a:pt x="821372" y="341007"/>
                  </a:lnTo>
                  <a:lnTo>
                    <a:pt x="821372" y="333489"/>
                  </a:lnTo>
                  <a:close/>
                </a:path>
                <a:path w="1115695" h="821689">
                  <a:moveTo>
                    <a:pt x="821372" y="186626"/>
                  </a:moveTo>
                  <a:lnTo>
                    <a:pt x="818324" y="183578"/>
                  </a:lnTo>
                  <a:lnTo>
                    <a:pt x="784656" y="183578"/>
                  </a:lnTo>
                  <a:lnTo>
                    <a:pt x="784656" y="149910"/>
                  </a:lnTo>
                  <a:lnTo>
                    <a:pt x="781608" y="146862"/>
                  </a:lnTo>
                  <a:lnTo>
                    <a:pt x="774090" y="146862"/>
                  </a:lnTo>
                  <a:lnTo>
                    <a:pt x="771042" y="149910"/>
                  </a:lnTo>
                  <a:lnTo>
                    <a:pt x="771042" y="183578"/>
                  </a:lnTo>
                  <a:lnTo>
                    <a:pt x="737374" y="183578"/>
                  </a:lnTo>
                  <a:lnTo>
                    <a:pt x="734339" y="186626"/>
                  </a:lnTo>
                  <a:lnTo>
                    <a:pt x="734339" y="194144"/>
                  </a:lnTo>
                  <a:lnTo>
                    <a:pt x="737374" y="197180"/>
                  </a:lnTo>
                  <a:lnTo>
                    <a:pt x="771042" y="197180"/>
                  </a:lnTo>
                  <a:lnTo>
                    <a:pt x="771042" y="230847"/>
                  </a:lnTo>
                  <a:lnTo>
                    <a:pt x="774090" y="233895"/>
                  </a:lnTo>
                  <a:lnTo>
                    <a:pt x="777849" y="233895"/>
                  </a:lnTo>
                  <a:lnTo>
                    <a:pt x="781608" y="233895"/>
                  </a:lnTo>
                  <a:lnTo>
                    <a:pt x="784656" y="230847"/>
                  </a:lnTo>
                  <a:lnTo>
                    <a:pt x="784656" y="197180"/>
                  </a:lnTo>
                  <a:lnTo>
                    <a:pt x="814565" y="197180"/>
                  </a:lnTo>
                  <a:lnTo>
                    <a:pt x="818324" y="197180"/>
                  </a:lnTo>
                  <a:lnTo>
                    <a:pt x="821372" y="194144"/>
                  </a:lnTo>
                  <a:lnTo>
                    <a:pt x="821372" y="186626"/>
                  </a:lnTo>
                  <a:close/>
                </a:path>
                <a:path w="1115695" h="821689">
                  <a:moveTo>
                    <a:pt x="821372" y="39751"/>
                  </a:moveTo>
                  <a:lnTo>
                    <a:pt x="818324" y="36715"/>
                  </a:lnTo>
                  <a:lnTo>
                    <a:pt x="784656" y="36715"/>
                  </a:lnTo>
                  <a:lnTo>
                    <a:pt x="784656" y="3035"/>
                  </a:lnTo>
                  <a:lnTo>
                    <a:pt x="781608" y="0"/>
                  </a:lnTo>
                  <a:lnTo>
                    <a:pt x="774090" y="0"/>
                  </a:lnTo>
                  <a:lnTo>
                    <a:pt x="771042" y="3035"/>
                  </a:lnTo>
                  <a:lnTo>
                    <a:pt x="771042" y="36715"/>
                  </a:lnTo>
                  <a:lnTo>
                    <a:pt x="737374" y="36715"/>
                  </a:lnTo>
                  <a:lnTo>
                    <a:pt x="734339" y="39751"/>
                  </a:lnTo>
                  <a:lnTo>
                    <a:pt x="734339" y="47269"/>
                  </a:lnTo>
                  <a:lnTo>
                    <a:pt x="737374" y="50317"/>
                  </a:lnTo>
                  <a:lnTo>
                    <a:pt x="771042" y="50317"/>
                  </a:lnTo>
                  <a:lnTo>
                    <a:pt x="771042" y="83985"/>
                  </a:lnTo>
                  <a:lnTo>
                    <a:pt x="774090" y="87033"/>
                  </a:lnTo>
                  <a:lnTo>
                    <a:pt x="777849" y="87033"/>
                  </a:lnTo>
                  <a:lnTo>
                    <a:pt x="781608" y="87033"/>
                  </a:lnTo>
                  <a:lnTo>
                    <a:pt x="784656" y="83985"/>
                  </a:lnTo>
                  <a:lnTo>
                    <a:pt x="784656" y="50317"/>
                  </a:lnTo>
                  <a:lnTo>
                    <a:pt x="814565" y="50317"/>
                  </a:lnTo>
                  <a:lnTo>
                    <a:pt x="818324" y="50317"/>
                  </a:lnTo>
                  <a:lnTo>
                    <a:pt x="821372" y="47269"/>
                  </a:lnTo>
                  <a:lnTo>
                    <a:pt x="821372" y="39751"/>
                  </a:lnTo>
                  <a:close/>
                </a:path>
                <a:path w="1115695" h="821689">
                  <a:moveTo>
                    <a:pt x="968235" y="627214"/>
                  </a:moveTo>
                  <a:lnTo>
                    <a:pt x="965187" y="624179"/>
                  </a:lnTo>
                  <a:lnTo>
                    <a:pt x="931519" y="624179"/>
                  </a:lnTo>
                  <a:lnTo>
                    <a:pt x="931519" y="590511"/>
                  </a:lnTo>
                  <a:lnTo>
                    <a:pt x="928471" y="587463"/>
                  </a:lnTo>
                  <a:lnTo>
                    <a:pt x="920953" y="587463"/>
                  </a:lnTo>
                  <a:lnTo>
                    <a:pt x="917917" y="590511"/>
                  </a:lnTo>
                  <a:lnTo>
                    <a:pt x="917917" y="624179"/>
                  </a:lnTo>
                  <a:lnTo>
                    <a:pt x="884250" y="624179"/>
                  </a:lnTo>
                  <a:lnTo>
                    <a:pt x="881202" y="627214"/>
                  </a:lnTo>
                  <a:lnTo>
                    <a:pt x="881202" y="634733"/>
                  </a:lnTo>
                  <a:lnTo>
                    <a:pt x="884250" y="637781"/>
                  </a:lnTo>
                  <a:lnTo>
                    <a:pt x="917917" y="637781"/>
                  </a:lnTo>
                  <a:lnTo>
                    <a:pt x="917917" y="671449"/>
                  </a:lnTo>
                  <a:lnTo>
                    <a:pt x="920953" y="674497"/>
                  </a:lnTo>
                  <a:lnTo>
                    <a:pt x="924712" y="674497"/>
                  </a:lnTo>
                  <a:lnTo>
                    <a:pt x="928471" y="674497"/>
                  </a:lnTo>
                  <a:lnTo>
                    <a:pt x="931519" y="671449"/>
                  </a:lnTo>
                  <a:lnTo>
                    <a:pt x="931519" y="637781"/>
                  </a:lnTo>
                  <a:lnTo>
                    <a:pt x="961428" y="637781"/>
                  </a:lnTo>
                  <a:lnTo>
                    <a:pt x="965187" y="637781"/>
                  </a:lnTo>
                  <a:lnTo>
                    <a:pt x="968235" y="634733"/>
                  </a:lnTo>
                  <a:lnTo>
                    <a:pt x="968235" y="627214"/>
                  </a:lnTo>
                  <a:close/>
                </a:path>
                <a:path w="1115695" h="821689">
                  <a:moveTo>
                    <a:pt x="968235" y="480352"/>
                  </a:moveTo>
                  <a:lnTo>
                    <a:pt x="965187" y="477304"/>
                  </a:lnTo>
                  <a:lnTo>
                    <a:pt x="931519" y="477304"/>
                  </a:lnTo>
                  <a:lnTo>
                    <a:pt x="931519" y="443636"/>
                  </a:lnTo>
                  <a:lnTo>
                    <a:pt x="928471" y="440588"/>
                  </a:lnTo>
                  <a:lnTo>
                    <a:pt x="920953" y="440588"/>
                  </a:lnTo>
                  <a:lnTo>
                    <a:pt x="917917" y="443636"/>
                  </a:lnTo>
                  <a:lnTo>
                    <a:pt x="917917" y="477304"/>
                  </a:lnTo>
                  <a:lnTo>
                    <a:pt x="884250" y="477304"/>
                  </a:lnTo>
                  <a:lnTo>
                    <a:pt x="881202" y="480352"/>
                  </a:lnTo>
                  <a:lnTo>
                    <a:pt x="881202" y="487870"/>
                  </a:lnTo>
                  <a:lnTo>
                    <a:pt x="884250" y="490918"/>
                  </a:lnTo>
                  <a:lnTo>
                    <a:pt x="917917" y="490918"/>
                  </a:lnTo>
                  <a:lnTo>
                    <a:pt x="917917" y="524586"/>
                  </a:lnTo>
                  <a:lnTo>
                    <a:pt x="920953" y="527634"/>
                  </a:lnTo>
                  <a:lnTo>
                    <a:pt x="924712" y="527634"/>
                  </a:lnTo>
                  <a:lnTo>
                    <a:pt x="928471" y="527634"/>
                  </a:lnTo>
                  <a:lnTo>
                    <a:pt x="931519" y="524586"/>
                  </a:lnTo>
                  <a:lnTo>
                    <a:pt x="931519" y="490918"/>
                  </a:lnTo>
                  <a:lnTo>
                    <a:pt x="961428" y="490918"/>
                  </a:lnTo>
                  <a:lnTo>
                    <a:pt x="965187" y="490918"/>
                  </a:lnTo>
                  <a:lnTo>
                    <a:pt x="968235" y="487870"/>
                  </a:lnTo>
                  <a:lnTo>
                    <a:pt x="968235" y="480352"/>
                  </a:lnTo>
                  <a:close/>
                </a:path>
                <a:path w="1115695" h="821689">
                  <a:moveTo>
                    <a:pt x="968235" y="333489"/>
                  </a:moveTo>
                  <a:lnTo>
                    <a:pt x="965187" y="330441"/>
                  </a:lnTo>
                  <a:lnTo>
                    <a:pt x="931519" y="330441"/>
                  </a:lnTo>
                  <a:lnTo>
                    <a:pt x="931519" y="296773"/>
                  </a:lnTo>
                  <a:lnTo>
                    <a:pt x="928471" y="293725"/>
                  </a:lnTo>
                  <a:lnTo>
                    <a:pt x="920953" y="293725"/>
                  </a:lnTo>
                  <a:lnTo>
                    <a:pt x="917917" y="296773"/>
                  </a:lnTo>
                  <a:lnTo>
                    <a:pt x="917917" y="330441"/>
                  </a:lnTo>
                  <a:lnTo>
                    <a:pt x="884250" y="330441"/>
                  </a:lnTo>
                  <a:lnTo>
                    <a:pt x="881202" y="333489"/>
                  </a:lnTo>
                  <a:lnTo>
                    <a:pt x="881202" y="341007"/>
                  </a:lnTo>
                  <a:lnTo>
                    <a:pt x="884250" y="344055"/>
                  </a:lnTo>
                  <a:lnTo>
                    <a:pt x="917917" y="344055"/>
                  </a:lnTo>
                  <a:lnTo>
                    <a:pt x="917917" y="377723"/>
                  </a:lnTo>
                  <a:lnTo>
                    <a:pt x="920953" y="380758"/>
                  </a:lnTo>
                  <a:lnTo>
                    <a:pt x="924712" y="380758"/>
                  </a:lnTo>
                  <a:lnTo>
                    <a:pt x="928471" y="380758"/>
                  </a:lnTo>
                  <a:lnTo>
                    <a:pt x="931519" y="377723"/>
                  </a:lnTo>
                  <a:lnTo>
                    <a:pt x="931519" y="344055"/>
                  </a:lnTo>
                  <a:lnTo>
                    <a:pt x="961428" y="344055"/>
                  </a:lnTo>
                  <a:lnTo>
                    <a:pt x="965187" y="344055"/>
                  </a:lnTo>
                  <a:lnTo>
                    <a:pt x="968235" y="341007"/>
                  </a:lnTo>
                  <a:lnTo>
                    <a:pt x="968235" y="333489"/>
                  </a:lnTo>
                  <a:close/>
                </a:path>
                <a:path w="1115695" h="821689">
                  <a:moveTo>
                    <a:pt x="968235" y="186626"/>
                  </a:moveTo>
                  <a:lnTo>
                    <a:pt x="965187" y="183578"/>
                  </a:lnTo>
                  <a:lnTo>
                    <a:pt x="931519" y="183578"/>
                  </a:lnTo>
                  <a:lnTo>
                    <a:pt x="931519" y="149910"/>
                  </a:lnTo>
                  <a:lnTo>
                    <a:pt x="928471" y="146862"/>
                  </a:lnTo>
                  <a:lnTo>
                    <a:pt x="920953" y="146862"/>
                  </a:lnTo>
                  <a:lnTo>
                    <a:pt x="917917" y="149910"/>
                  </a:lnTo>
                  <a:lnTo>
                    <a:pt x="917917" y="183578"/>
                  </a:lnTo>
                  <a:lnTo>
                    <a:pt x="884250" y="183578"/>
                  </a:lnTo>
                  <a:lnTo>
                    <a:pt x="881202" y="186626"/>
                  </a:lnTo>
                  <a:lnTo>
                    <a:pt x="881202" y="194144"/>
                  </a:lnTo>
                  <a:lnTo>
                    <a:pt x="884250" y="197180"/>
                  </a:lnTo>
                  <a:lnTo>
                    <a:pt x="917917" y="197180"/>
                  </a:lnTo>
                  <a:lnTo>
                    <a:pt x="917917" y="230847"/>
                  </a:lnTo>
                  <a:lnTo>
                    <a:pt x="920953" y="233895"/>
                  </a:lnTo>
                  <a:lnTo>
                    <a:pt x="924712" y="233895"/>
                  </a:lnTo>
                  <a:lnTo>
                    <a:pt x="928471" y="233895"/>
                  </a:lnTo>
                  <a:lnTo>
                    <a:pt x="931519" y="230847"/>
                  </a:lnTo>
                  <a:lnTo>
                    <a:pt x="931519" y="197180"/>
                  </a:lnTo>
                  <a:lnTo>
                    <a:pt x="961428" y="197180"/>
                  </a:lnTo>
                  <a:lnTo>
                    <a:pt x="965187" y="197180"/>
                  </a:lnTo>
                  <a:lnTo>
                    <a:pt x="968235" y="194144"/>
                  </a:lnTo>
                  <a:lnTo>
                    <a:pt x="968235" y="186626"/>
                  </a:lnTo>
                  <a:close/>
                </a:path>
                <a:path w="1115695" h="821689">
                  <a:moveTo>
                    <a:pt x="968235" y="39751"/>
                  </a:moveTo>
                  <a:lnTo>
                    <a:pt x="965187" y="36715"/>
                  </a:lnTo>
                  <a:lnTo>
                    <a:pt x="931519" y="36715"/>
                  </a:lnTo>
                  <a:lnTo>
                    <a:pt x="931519" y="3035"/>
                  </a:lnTo>
                  <a:lnTo>
                    <a:pt x="928471" y="0"/>
                  </a:lnTo>
                  <a:lnTo>
                    <a:pt x="920953" y="0"/>
                  </a:lnTo>
                  <a:lnTo>
                    <a:pt x="917917" y="3035"/>
                  </a:lnTo>
                  <a:lnTo>
                    <a:pt x="917917" y="36715"/>
                  </a:lnTo>
                  <a:lnTo>
                    <a:pt x="884250" y="36715"/>
                  </a:lnTo>
                  <a:lnTo>
                    <a:pt x="881202" y="39751"/>
                  </a:lnTo>
                  <a:lnTo>
                    <a:pt x="881202" y="47269"/>
                  </a:lnTo>
                  <a:lnTo>
                    <a:pt x="884250" y="50317"/>
                  </a:lnTo>
                  <a:lnTo>
                    <a:pt x="917917" y="50317"/>
                  </a:lnTo>
                  <a:lnTo>
                    <a:pt x="917917" y="83985"/>
                  </a:lnTo>
                  <a:lnTo>
                    <a:pt x="920953" y="87033"/>
                  </a:lnTo>
                  <a:lnTo>
                    <a:pt x="924712" y="87033"/>
                  </a:lnTo>
                  <a:lnTo>
                    <a:pt x="928471" y="87033"/>
                  </a:lnTo>
                  <a:lnTo>
                    <a:pt x="931519" y="83985"/>
                  </a:lnTo>
                  <a:lnTo>
                    <a:pt x="931519" y="50317"/>
                  </a:lnTo>
                  <a:lnTo>
                    <a:pt x="961428" y="50317"/>
                  </a:lnTo>
                  <a:lnTo>
                    <a:pt x="965187" y="50317"/>
                  </a:lnTo>
                  <a:lnTo>
                    <a:pt x="968235" y="47269"/>
                  </a:lnTo>
                  <a:lnTo>
                    <a:pt x="968235" y="39751"/>
                  </a:lnTo>
                  <a:close/>
                </a:path>
                <a:path w="1115695" h="821689">
                  <a:moveTo>
                    <a:pt x="1115098" y="627214"/>
                  </a:moveTo>
                  <a:lnTo>
                    <a:pt x="1112062" y="624179"/>
                  </a:lnTo>
                  <a:lnTo>
                    <a:pt x="1078382" y="624179"/>
                  </a:lnTo>
                  <a:lnTo>
                    <a:pt x="1078382" y="590511"/>
                  </a:lnTo>
                  <a:lnTo>
                    <a:pt x="1075347" y="587463"/>
                  </a:lnTo>
                  <a:lnTo>
                    <a:pt x="1067828" y="587463"/>
                  </a:lnTo>
                  <a:lnTo>
                    <a:pt x="1064780" y="590511"/>
                  </a:lnTo>
                  <a:lnTo>
                    <a:pt x="1064780" y="624179"/>
                  </a:lnTo>
                  <a:lnTo>
                    <a:pt x="1031113" y="624179"/>
                  </a:lnTo>
                  <a:lnTo>
                    <a:pt x="1028065" y="627214"/>
                  </a:lnTo>
                  <a:lnTo>
                    <a:pt x="1028065" y="634733"/>
                  </a:lnTo>
                  <a:lnTo>
                    <a:pt x="1031113" y="637781"/>
                  </a:lnTo>
                  <a:lnTo>
                    <a:pt x="1064780" y="637781"/>
                  </a:lnTo>
                  <a:lnTo>
                    <a:pt x="1064780" y="671449"/>
                  </a:lnTo>
                  <a:lnTo>
                    <a:pt x="1067828" y="674497"/>
                  </a:lnTo>
                  <a:lnTo>
                    <a:pt x="1071587" y="674497"/>
                  </a:lnTo>
                  <a:lnTo>
                    <a:pt x="1075347" y="674497"/>
                  </a:lnTo>
                  <a:lnTo>
                    <a:pt x="1078382" y="671449"/>
                  </a:lnTo>
                  <a:lnTo>
                    <a:pt x="1078382" y="637781"/>
                  </a:lnTo>
                  <a:lnTo>
                    <a:pt x="1108303" y="637781"/>
                  </a:lnTo>
                  <a:lnTo>
                    <a:pt x="1112062" y="637781"/>
                  </a:lnTo>
                  <a:lnTo>
                    <a:pt x="1115098" y="634733"/>
                  </a:lnTo>
                  <a:lnTo>
                    <a:pt x="1115098" y="627214"/>
                  </a:lnTo>
                  <a:close/>
                </a:path>
                <a:path w="1115695" h="821689">
                  <a:moveTo>
                    <a:pt x="1115098" y="480352"/>
                  </a:moveTo>
                  <a:lnTo>
                    <a:pt x="1112062" y="477304"/>
                  </a:lnTo>
                  <a:lnTo>
                    <a:pt x="1078382" y="477304"/>
                  </a:lnTo>
                  <a:lnTo>
                    <a:pt x="1078382" y="443636"/>
                  </a:lnTo>
                  <a:lnTo>
                    <a:pt x="1075347" y="440588"/>
                  </a:lnTo>
                  <a:lnTo>
                    <a:pt x="1067828" y="440588"/>
                  </a:lnTo>
                  <a:lnTo>
                    <a:pt x="1064780" y="443636"/>
                  </a:lnTo>
                  <a:lnTo>
                    <a:pt x="1064780" y="477304"/>
                  </a:lnTo>
                  <a:lnTo>
                    <a:pt x="1031113" y="477304"/>
                  </a:lnTo>
                  <a:lnTo>
                    <a:pt x="1028065" y="480352"/>
                  </a:lnTo>
                  <a:lnTo>
                    <a:pt x="1028065" y="487870"/>
                  </a:lnTo>
                  <a:lnTo>
                    <a:pt x="1031113" y="490918"/>
                  </a:lnTo>
                  <a:lnTo>
                    <a:pt x="1064780" y="490918"/>
                  </a:lnTo>
                  <a:lnTo>
                    <a:pt x="1064780" y="524586"/>
                  </a:lnTo>
                  <a:lnTo>
                    <a:pt x="1067828" y="527634"/>
                  </a:lnTo>
                  <a:lnTo>
                    <a:pt x="1071587" y="527634"/>
                  </a:lnTo>
                  <a:lnTo>
                    <a:pt x="1075347" y="527634"/>
                  </a:lnTo>
                  <a:lnTo>
                    <a:pt x="1078382" y="524586"/>
                  </a:lnTo>
                  <a:lnTo>
                    <a:pt x="1078382" y="490918"/>
                  </a:lnTo>
                  <a:lnTo>
                    <a:pt x="1108303" y="490918"/>
                  </a:lnTo>
                  <a:lnTo>
                    <a:pt x="1112062" y="490918"/>
                  </a:lnTo>
                  <a:lnTo>
                    <a:pt x="1115098" y="487870"/>
                  </a:lnTo>
                  <a:lnTo>
                    <a:pt x="1115098" y="480352"/>
                  </a:lnTo>
                  <a:close/>
                </a:path>
                <a:path w="1115695" h="821689">
                  <a:moveTo>
                    <a:pt x="1115098" y="333489"/>
                  </a:moveTo>
                  <a:lnTo>
                    <a:pt x="1112062" y="330441"/>
                  </a:lnTo>
                  <a:lnTo>
                    <a:pt x="1078382" y="330441"/>
                  </a:lnTo>
                  <a:lnTo>
                    <a:pt x="1078382" y="296773"/>
                  </a:lnTo>
                  <a:lnTo>
                    <a:pt x="1075347" y="293725"/>
                  </a:lnTo>
                  <a:lnTo>
                    <a:pt x="1067828" y="293725"/>
                  </a:lnTo>
                  <a:lnTo>
                    <a:pt x="1064780" y="296773"/>
                  </a:lnTo>
                  <a:lnTo>
                    <a:pt x="1064780" y="330441"/>
                  </a:lnTo>
                  <a:lnTo>
                    <a:pt x="1031113" y="330441"/>
                  </a:lnTo>
                  <a:lnTo>
                    <a:pt x="1028065" y="333489"/>
                  </a:lnTo>
                  <a:lnTo>
                    <a:pt x="1028065" y="341007"/>
                  </a:lnTo>
                  <a:lnTo>
                    <a:pt x="1031113" y="344055"/>
                  </a:lnTo>
                  <a:lnTo>
                    <a:pt x="1064780" y="344055"/>
                  </a:lnTo>
                  <a:lnTo>
                    <a:pt x="1064780" y="377723"/>
                  </a:lnTo>
                  <a:lnTo>
                    <a:pt x="1067828" y="380758"/>
                  </a:lnTo>
                  <a:lnTo>
                    <a:pt x="1071587" y="380758"/>
                  </a:lnTo>
                  <a:lnTo>
                    <a:pt x="1075347" y="380758"/>
                  </a:lnTo>
                  <a:lnTo>
                    <a:pt x="1078382" y="377723"/>
                  </a:lnTo>
                  <a:lnTo>
                    <a:pt x="1078382" y="344055"/>
                  </a:lnTo>
                  <a:lnTo>
                    <a:pt x="1108303" y="344055"/>
                  </a:lnTo>
                  <a:lnTo>
                    <a:pt x="1112062" y="344055"/>
                  </a:lnTo>
                  <a:lnTo>
                    <a:pt x="1115098" y="341007"/>
                  </a:lnTo>
                  <a:lnTo>
                    <a:pt x="1115098" y="333489"/>
                  </a:lnTo>
                  <a:close/>
                </a:path>
                <a:path w="1115695" h="821689">
                  <a:moveTo>
                    <a:pt x="1115098" y="186626"/>
                  </a:moveTo>
                  <a:lnTo>
                    <a:pt x="1112062" y="183578"/>
                  </a:lnTo>
                  <a:lnTo>
                    <a:pt x="1078382" y="183578"/>
                  </a:lnTo>
                  <a:lnTo>
                    <a:pt x="1078382" y="149910"/>
                  </a:lnTo>
                  <a:lnTo>
                    <a:pt x="1075347" y="146862"/>
                  </a:lnTo>
                  <a:lnTo>
                    <a:pt x="1067828" y="146862"/>
                  </a:lnTo>
                  <a:lnTo>
                    <a:pt x="1064780" y="149910"/>
                  </a:lnTo>
                  <a:lnTo>
                    <a:pt x="1064780" y="183578"/>
                  </a:lnTo>
                  <a:lnTo>
                    <a:pt x="1031113" y="183578"/>
                  </a:lnTo>
                  <a:lnTo>
                    <a:pt x="1028065" y="186626"/>
                  </a:lnTo>
                  <a:lnTo>
                    <a:pt x="1028065" y="194144"/>
                  </a:lnTo>
                  <a:lnTo>
                    <a:pt x="1031113" y="197180"/>
                  </a:lnTo>
                  <a:lnTo>
                    <a:pt x="1064780" y="197180"/>
                  </a:lnTo>
                  <a:lnTo>
                    <a:pt x="1064780" y="230847"/>
                  </a:lnTo>
                  <a:lnTo>
                    <a:pt x="1067828" y="233895"/>
                  </a:lnTo>
                  <a:lnTo>
                    <a:pt x="1071587" y="233895"/>
                  </a:lnTo>
                  <a:lnTo>
                    <a:pt x="1075347" y="233895"/>
                  </a:lnTo>
                  <a:lnTo>
                    <a:pt x="1078382" y="230847"/>
                  </a:lnTo>
                  <a:lnTo>
                    <a:pt x="1078382" y="197180"/>
                  </a:lnTo>
                  <a:lnTo>
                    <a:pt x="1108303" y="197180"/>
                  </a:lnTo>
                  <a:lnTo>
                    <a:pt x="1112062" y="197180"/>
                  </a:lnTo>
                  <a:lnTo>
                    <a:pt x="1115098" y="194144"/>
                  </a:lnTo>
                  <a:lnTo>
                    <a:pt x="1115098" y="186626"/>
                  </a:lnTo>
                  <a:close/>
                </a:path>
                <a:path w="1115695" h="821689">
                  <a:moveTo>
                    <a:pt x="1115098" y="39751"/>
                  </a:moveTo>
                  <a:lnTo>
                    <a:pt x="1112062" y="36715"/>
                  </a:lnTo>
                  <a:lnTo>
                    <a:pt x="1078382" y="36715"/>
                  </a:lnTo>
                  <a:lnTo>
                    <a:pt x="1078382" y="3035"/>
                  </a:lnTo>
                  <a:lnTo>
                    <a:pt x="1075347" y="0"/>
                  </a:lnTo>
                  <a:lnTo>
                    <a:pt x="1067828" y="0"/>
                  </a:lnTo>
                  <a:lnTo>
                    <a:pt x="1064780" y="3035"/>
                  </a:lnTo>
                  <a:lnTo>
                    <a:pt x="1064780" y="36715"/>
                  </a:lnTo>
                  <a:lnTo>
                    <a:pt x="1031113" y="36715"/>
                  </a:lnTo>
                  <a:lnTo>
                    <a:pt x="1028065" y="39751"/>
                  </a:lnTo>
                  <a:lnTo>
                    <a:pt x="1028065" y="47269"/>
                  </a:lnTo>
                  <a:lnTo>
                    <a:pt x="1031113" y="50317"/>
                  </a:lnTo>
                  <a:lnTo>
                    <a:pt x="1064780" y="50317"/>
                  </a:lnTo>
                  <a:lnTo>
                    <a:pt x="1064780" y="83985"/>
                  </a:lnTo>
                  <a:lnTo>
                    <a:pt x="1067828" y="87033"/>
                  </a:lnTo>
                  <a:lnTo>
                    <a:pt x="1071587" y="87033"/>
                  </a:lnTo>
                  <a:lnTo>
                    <a:pt x="1075347" y="87033"/>
                  </a:lnTo>
                  <a:lnTo>
                    <a:pt x="1078382" y="83985"/>
                  </a:lnTo>
                  <a:lnTo>
                    <a:pt x="1078382" y="50317"/>
                  </a:lnTo>
                  <a:lnTo>
                    <a:pt x="1108303" y="50317"/>
                  </a:lnTo>
                  <a:lnTo>
                    <a:pt x="1112062" y="50317"/>
                  </a:lnTo>
                  <a:lnTo>
                    <a:pt x="1115098" y="47269"/>
                  </a:lnTo>
                  <a:lnTo>
                    <a:pt x="1115098" y="397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7514349" y="4912436"/>
              <a:ext cx="1555750" cy="931544"/>
            </a:xfrm>
            <a:custGeom>
              <a:avLst/>
              <a:gdLst/>
              <a:ahLst/>
              <a:cxnLst/>
              <a:rect l="l" t="t" r="r" b="b"/>
              <a:pathLst>
                <a:path w="1555750" h="931545">
                  <a:moveTo>
                    <a:pt x="87033" y="884237"/>
                  </a:moveTo>
                  <a:lnTo>
                    <a:pt x="83997" y="881189"/>
                  </a:lnTo>
                  <a:lnTo>
                    <a:pt x="3048" y="881189"/>
                  </a:lnTo>
                  <a:lnTo>
                    <a:pt x="0" y="884237"/>
                  </a:lnTo>
                  <a:lnTo>
                    <a:pt x="0" y="891755"/>
                  </a:lnTo>
                  <a:lnTo>
                    <a:pt x="3048" y="894791"/>
                  </a:lnTo>
                  <a:lnTo>
                    <a:pt x="80238" y="894791"/>
                  </a:lnTo>
                  <a:lnTo>
                    <a:pt x="83997" y="894791"/>
                  </a:lnTo>
                  <a:lnTo>
                    <a:pt x="87033" y="891755"/>
                  </a:lnTo>
                  <a:lnTo>
                    <a:pt x="87033" y="884237"/>
                  </a:lnTo>
                  <a:close/>
                </a:path>
                <a:path w="1555750" h="931545">
                  <a:moveTo>
                    <a:pt x="233908" y="884237"/>
                  </a:moveTo>
                  <a:lnTo>
                    <a:pt x="230860" y="881189"/>
                  </a:lnTo>
                  <a:lnTo>
                    <a:pt x="197192" y="881189"/>
                  </a:lnTo>
                  <a:lnTo>
                    <a:pt x="197192" y="847534"/>
                  </a:lnTo>
                  <a:lnTo>
                    <a:pt x="194144" y="844486"/>
                  </a:lnTo>
                  <a:lnTo>
                    <a:pt x="186626" y="844486"/>
                  </a:lnTo>
                  <a:lnTo>
                    <a:pt x="183578" y="847534"/>
                  </a:lnTo>
                  <a:lnTo>
                    <a:pt x="183578" y="881189"/>
                  </a:lnTo>
                  <a:lnTo>
                    <a:pt x="149910" y="881189"/>
                  </a:lnTo>
                  <a:lnTo>
                    <a:pt x="146875" y="884237"/>
                  </a:lnTo>
                  <a:lnTo>
                    <a:pt x="146875" y="891755"/>
                  </a:lnTo>
                  <a:lnTo>
                    <a:pt x="149910" y="894791"/>
                  </a:lnTo>
                  <a:lnTo>
                    <a:pt x="183578" y="894791"/>
                  </a:lnTo>
                  <a:lnTo>
                    <a:pt x="183578" y="928484"/>
                  </a:lnTo>
                  <a:lnTo>
                    <a:pt x="186626" y="931519"/>
                  </a:lnTo>
                  <a:lnTo>
                    <a:pt x="190385" y="931519"/>
                  </a:lnTo>
                  <a:lnTo>
                    <a:pt x="194144" y="931519"/>
                  </a:lnTo>
                  <a:lnTo>
                    <a:pt x="197192" y="928484"/>
                  </a:lnTo>
                  <a:lnTo>
                    <a:pt x="197192" y="894791"/>
                  </a:lnTo>
                  <a:lnTo>
                    <a:pt x="227101" y="894791"/>
                  </a:lnTo>
                  <a:lnTo>
                    <a:pt x="230860" y="894791"/>
                  </a:lnTo>
                  <a:lnTo>
                    <a:pt x="233908" y="891755"/>
                  </a:lnTo>
                  <a:lnTo>
                    <a:pt x="233908" y="884237"/>
                  </a:lnTo>
                  <a:close/>
                </a:path>
                <a:path w="1555750" h="931545">
                  <a:moveTo>
                    <a:pt x="380771" y="884237"/>
                  </a:moveTo>
                  <a:lnTo>
                    <a:pt x="377723" y="881189"/>
                  </a:lnTo>
                  <a:lnTo>
                    <a:pt x="344055" y="881189"/>
                  </a:lnTo>
                  <a:lnTo>
                    <a:pt x="344055" y="847534"/>
                  </a:lnTo>
                  <a:lnTo>
                    <a:pt x="341007" y="844486"/>
                  </a:lnTo>
                  <a:lnTo>
                    <a:pt x="333489" y="844486"/>
                  </a:lnTo>
                  <a:lnTo>
                    <a:pt x="330454" y="847534"/>
                  </a:lnTo>
                  <a:lnTo>
                    <a:pt x="330454" y="881189"/>
                  </a:lnTo>
                  <a:lnTo>
                    <a:pt x="296786" y="881189"/>
                  </a:lnTo>
                  <a:lnTo>
                    <a:pt x="293738" y="884237"/>
                  </a:lnTo>
                  <a:lnTo>
                    <a:pt x="293738" y="891755"/>
                  </a:lnTo>
                  <a:lnTo>
                    <a:pt x="296786" y="894791"/>
                  </a:lnTo>
                  <a:lnTo>
                    <a:pt x="330454" y="894791"/>
                  </a:lnTo>
                  <a:lnTo>
                    <a:pt x="330454" y="928484"/>
                  </a:lnTo>
                  <a:lnTo>
                    <a:pt x="333489" y="931519"/>
                  </a:lnTo>
                  <a:lnTo>
                    <a:pt x="337248" y="931519"/>
                  </a:lnTo>
                  <a:lnTo>
                    <a:pt x="341007" y="931519"/>
                  </a:lnTo>
                  <a:lnTo>
                    <a:pt x="344055" y="928484"/>
                  </a:lnTo>
                  <a:lnTo>
                    <a:pt x="344055" y="894791"/>
                  </a:lnTo>
                  <a:lnTo>
                    <a:pt x="373964" y="894791"/>
                  </a:lnTo>
                  <a:lnTo>
                    <a:pt x="377723" y="894791"/>
                  </a:lnTo>
                  <a:lnTo>
                    <a:pt x="380771" y="891755"/>
                  </a:lnTo>
                  <a:lnTo>
                    <a:pt x="380771" y="884237"/>
                  </a:lnTo>
                  <a:close/>
                </a:path>
                <a:path w="1555750" h="931545">
                  <a:moveTo>
                    <a:pt x="527634" y="884237"/>
                  </a:moveTo>
                  <a:lnTo>
                    <a:pt x="524598" y="881189"/>
                  </a:lnTo>
                  <a:lnTo>
                    <a:pt x="490918" y="881189"/>
                  </a:lnTo>
                  <a:lnTo>
                    <a:pt x="490918" y="847534"/>
                  </a:lnTo>
                  <a:lnTo>
                    <a:pt x="487883" y="844486"/>
                  </a:lnTo>
                  <a:lnTo>
                    <a:pt x="480364" y="844486"/>
                  </a:lnTo>
                  <a:lnTo>
                    <a:pt x="477316" y="847534"/>
                  </a:lnTo>
                  <a:lnTo>
                    <a:pt x="477316" y="881189"/>
                  </a:lnTo>
                  <a:lnTo>
                    <a:pt x="443649" y="881189"/>
                  </a:lnTo>
                  <a:lnTo>
                    <a:pt x="440601" y="884237"/>
                  </a:lnTo>
                  <a:lnTo>
                    <a:pt x="440601" y="891755"/>
                  </a:lnTo>
                  <a:lnTo>
                    <a:pt x="443649" y="894791"/>
                  </a:lnTo>
                  <a:lnTo>
                    <a:pt x="477316" y="894791"/>
                  </a:lnTo>
                  <a:lnTo>
                    <a:pt x="477316" y="928484"/>
                  </a:lnTo>
                  <a:lnTo>
                    <a:pt x="480364" y="931519"/>
                  </a:lnTo>
                  <a:lnTo>
                    <a:pt x="484124" y="931519"/>
                  </a:lnTo>
                  <a:lnTo>
                    <a:pt x="487883" y="931519"/>
                  </a:lnTo>
                  <a:lnTo>
                    <a:pt x="490918" y="928484"/>
                  </a:lnTo>
                  <a:lnTo>
                    <a:pt x="490918" y="894791"/>
                  </a:lnTo>
                  <a:lnTo>
                    <a:pt x="520839" y="894791"/>
                  </a:lnTo>
                  <a:lnTo>
                    <a:pt x="524598" y="894791"/>
                  </a:lnTo>
                  <a:lnTo>
                    <a:pt x="527634" y="891755"/>
                  </a:lnTo>
                  <a:lnTo>
                    <a:pt x="527634" y="884237"/>
                  </a:lnTo>
                  <a:close/>
                </a:path>
                <a:path w="1555750" h="931545">
                  <a:moveTo>
                    <a:pt x="637641" y="15582"/>
                  </a:moveTo>
                  <a:lnTo>
                    <a:pt x="634784" y="13614"/>
                  </a:lnTo>
                  <a:lnTo>
                    <a:pt x="628942" y="9588"/>
                  </a:lnTo>
                  <a:lnTo>
                    <a:pt x="624039" y="6794"/>
                  </a:lnTo>
                  <a:lnTo>
                    <a:pt x="612190" y="0"/>
                  </a:lnTo>
                  <a:lnTo>
                    <a:pt x="590359" y="0"/>
                  </a:lnTo>
                  <a:lnTo>
                    <a:pt x="587324" y="3048"/>
                  </a:lnTo>
                  <a:lnTo>
                    <a:pt x="587324" y="10566"/>
                  </a:lnTo>
                  <a:lnTo>
                    <a:pt x="590359" y="13614"/>
                  </a:lnTo>
                  <a:lnTo>
                    <a:pt x="624039" y="13614"/>
                  </a:lnTo>
                  <a:lnTo>
                    <a:pt x="624039" y="47282"/>
                  </a:lnTo>
                  <a:lnTo>
                    <a:pt x="627075" y="50317"/>
                  </a:lnTo>
                  <a:lnTo>
                    <a:pt x="634593" y="50317"/>
                  </a:lnTo>
                  <a:lnTo>
                    <a:pt x="637641" y="47282"/>
                  </a:lnTo>
                  <a:lnTo>
                    <a:pt x="637641" y="15582"/>
                  </a:lnTo>
                  <a:close/>
                </a:path>
                <a:path w="1555750" h="931545">
                  <a:moveTo>
                    <a:pt x="674357" y="884237"/>
                  </a:moveTo>
                  <a:lnTo>
                    <a:pt x="671309" y="881189"/>
                  </a:lnTo>
                  <a:lnTo>
                    <a:pt x="637641" y="881189"/>
                  </a:lnTo>
                  <a:lnTo>
                    <a:pt x="637641" y="847534"/>
                  </a:lnTo>
                  <a:lnTo>
                    <a:pt x="634593" y="844486"/>
                  </a:lnTo>
                  <a:lnTo>
                    <a:pt x="627075" y="844486"/>
                  </a:lnTo>
                  <a:lnTo>
                    <a:pt x="624039" y="847534"/>
                  </a:lnTo>
                  <a:lnTo>
                    <a:pt x="624039" y="881189"/>
                  </a:lnTo>
                  <a:lnTo>
                    <a:pt x="590359" y="881189"/>
                  </a:lnTo>
                  <a:lnTo>
                    <a:pt x="587324" y="884237"/>
                  </a:lnTo>
                  <a:lnTo>
                    <a:pt x="587324" y="891755"/>
                  </a:lnTo>
                  <a:lnTo>
                    <a:pt x="590359" y="894791"/>
                  </a:lnTo>
                  <a:lnTo>
                    <a:pt x="624039" y="894791"/>
                  </a:lnTo>
                  <a:lnTo>
                    <a:pt x="624039" y="928484"/>
                  </a:lnTo>
                  <a:lnTo>
                    <a:pt x="627075" y="931519"/>
                  </a:lnTo>
                  <a:lnTo>
                    <a:pt x="630834" y="931519"/>
                  </a:lnTo>
                  <a:lnTo>
                    <a:pt x="634593" y="931519"/>
                  </a:lnTo>
                  <a:lnTo>
                    <a:pt x="637641" y="928484"/>
                  </a:lnTo>
                  <a:lnTo>
                    <a:pt x="637641" y="894791"/>
                  </a:lnTo>
                  <a:lnTo>
                    <a:pt x="667550" y="894791"/>
                  </a:lnTo>
                  <a:lnTo>
                    <a:pt x="671309" y="894791"/>
                  </a:lnTo>
                  <a:lnTo>
                    <a:pt x="674357" y="891755"/>
                  </a:lnTo>
                  <a:lnTo>
                    <a:pt x="674357" y="884237"/>
                  </a:lnTo>
                  <a:close/>
                </a:path>
                <a:path w="1555750" h="931545">
                  <a:moveTo>
                    <a:pt x="674357" y="737374"/>
                  </a:moveTo>
                  <a:lnTo>
                    <a:pt x="671309" y="734339"/>
                  </a:lnTo>
                  <a:lnTo>
                    <a:pt x="637641" y="734339"/>
                  </a:lnTo>
                  <a:lnTo>
                    <a:pt x="637641" y="700671"/>
                  </a:lnTo>
                  <a:lnTo>
                    <a:pt x="634593" y="697623"/>
                  </a:lnTo>
                  <a:lnTo>
                    <a:pt x="627075" y="697623"/>
                  </a:lnTo>
                  <a:lnTo>
                    <a:pt x="624039" y="700671"/>
                  </a:lnTo>
                  <a:lnTo>
                    <a:pt x="624039" y="734339"/>
                  </a:lnTo>
                  <a:lnTo>
                    <a:pt x="590359" y="734339"/>
                  </a:lnTo>
                  <a:lnTo>
                    <a:pt x="587324" y="737374"/>
                  </a:lnTo>
                  <a:lnTo>
                    <a:pt x="587324" y="744893"/>
                  </a:lnTo>
                  <a:lnTo>
                    <a:pt x="590359" y="747941"/>
                  </a:lnTo>
                  <a:lnTo>
                    <a:pt x="624039" y="747941"/>
                  </a:lnTo>
                  <a:lnTo>
                    <a:pt x="624039" y="781608"/>
                  </a:lnTo>
                  <a:lnTo>
                    <a:pt x="627075" y="784656"/>
                  </a:lnTo>
                  <a:lnTo>
                    <a:pt x="630834" y="784656"/>
                  </a:lnTo>
                  <a:lnTo>
                    <a:pt x="634593" y="784656"/>
                  </a:lnTo>
                  <a:lnTo>
                    <a:pt x="637641" y="781608"/>
                  </a:lnTo>
                  <a:lnTo>
                    <a:pt x="637641" y="747941"/>
                  </a:lnTo>
                  <a:lnTo>
                    <a:pt x="667550" y="747941"/>
                  </a:lnTo>
                  <a:lnTo>
                    <a:pt x="671309" y="747941"/>
                  </a:lnTo>
                  <a:lnTo>
                    <a:pt x="674357" y="744893"/>
                  </a:lnTo>
                  <a:lnTo>
                    <a:pt x="674357" y="737374"/>
                  </a:lnTo>
                  <a:close/>
                </a:path>
                <a:path w="1555750" h="931545">
                  <a:moveTo>
                    <a:pt x="674357" y="590511"/>
                  </a:moveTo>
                  <a:lnTo>
                    <a:pt x="671309" y="587463"/>
                  </a:lnTo>
                  <a:lnTo>
                    <a:pt x="637641" y="587463"/>
                  </a:lnTo>
                  <a:lnTo>
                    <a:pt x="637641" y="553796"/>
                  </a:lnTo>
                  <a:lnTo>
                    <a:pt x="634593" y="550748"/>
                  </a:lnTo>
                  <a:lnTo>
                    <a:pt x="627075" y="550748"/>
                  </a:lnTo>
                  <a:lnTo>
                    <a:pt x="624039" y="553796"/>
                  </a:lnTo>
                  <a:lnTo>
                    <a:pt x="624039" y="587463"/>
                  </a:lnTo>
                  <a:lnTo>
                    <a:pt x="590359" y="587463"/>
                  </a:lnTo>
                  <a:lnTo>
                    <a:pt x="587324" y="590511"/>
                  </a:lnTo>
                  <a:lnTo>
                    <a:pt x="587324" y="598030"/>
                  </a:lnTo>
                  <a:lnTo>
                    <a:pt x="590359" y="601078"/>
                  </a:lnTo>
                  <a:lnTo>
                    <a:pt x="624039" y="601078"/>
                  </a:lnTo>
                  <a:lnTo>
                    <a:pt x="624039" y="634746"/>
                  </a:lnTo>
                  <a:lnTo>
                    <a:pt x="627075" y="637794"/>
                  </a:lnTo>
                  <a:lnTo>
                    <a:pt x="630834" y="637794"/>
                  </a:lnTo>
                  <a:lnTo>
                    <a:pt x="634593" y="637794"/>
                  </a:lnTo>
                  <a:lnTo>
                    <a:pt x="637641" y="634746"/>
                  </a:lnTo>
                  <a:lnTo>
                    <a:pt x="637641" y="601078"/>
                  </a:lnTo>
                  <a:lnTo>
                    <a:pt x="667550" y="601078"/>
                  </a:lnTo>
                  <a:lnTo>
                    <a:pt x="671309" y="601078"/>
                  </a:lnTo>
                  <a:lnTo>
                    <a:pt x="674357" y="598030"/>
                  </a:lnTo>
                  <a:lnTo>
                    <a:pt x="674357" y="590511"/>
                  </a:lnTo>
                  <a:close/>
                </a:path>
                <a:path w="1555750" h="931545">
                  <a:moveTo>
                    <a:pt x="674357" y="443649"/>
                  </a:moveTo>
                  <a:lnTo>
                    <a:pt x="671309" y="440601"/>
                  </a:lnTo>
                  <a:lnTo>
                    <a:pt x="637641" y="440601"/>
                  </a:lnTo>
                  <a:lnTo>
                    <a:pt x="637641" y="406933"/>
                  </a:lnTo>
                  <a:lnTo>
                    <a:pt x="634593" y="403885"/>
                  </a:lnTo>
                  <a:lnTo>
                    <a:pt x="627075" y="403885"/>
                  </a:lnTo>
                  <a:lnTo>
                    <a:pt x="624039" y="406933"/>
                  </a:lnTo>
                  <a:lnTo>
                    <a:pt x="624039" y="440601"/>
                  </a:lnTo>
                  <a:lnTo>
                    <a:pt x="590359" y="440601"/>
                  </a:lnTo>
                  <a:lnTo>
                    <a:pt x="587324" y="443649"/>
                  </a:lnTo>
                  <a:lnTo>
                    <a:pt x="587324" y="451167"/>
                  </a:lnTo>
                  <a:lnTo>
                    <a:pt x="590359" y="454215"/>
                  </a:lnTo>
                  <a:lnTo>
                    <a:pt x="624039" y="454215"/>
                  </a:lnTo>
                  <a:lnTo>
                    <a:pt x="624039" y="487883"/>
                  </a:lnTo>
                  <a:lnTo>
                    <a:pt x="627075" y="490918"/>
                  </a:lnTo>
                  <a:lnTo>
                    <a:pt x="630834" y="490918"/>
                  </a:lnTo>
                  <a:lnTo>
                    <a:pt x="634593" y="490918"/>
                  </a:lnTo>
                  <a:lnTo>
                    <a:pt x="637641" y="487883"/>
                  </a:lnTo>
                  <a:lnTo>
                    <a:pt x="637641" y="454215"/>
                  </a:lnTo>
                  <a:lnTo>
                    <a:pt x="667550" y="454215"/>
                  </a:lnTo>
                  <a:lnTo>
                    <a:pt x="671309" y="454215"/>
                  </a:lnTo>
                  <a:lnTo>
                    <a:pt x="674357" y="451167"/>
                  </a:lnTo>
                  <a:lnTo>
                    <a:pt x="674357" y="443649"/>
                  </a:lnTo>
                  <a:close/>
                </a:path>
                <a:path w="1555750" h="931545">
                  <a:moveTo>
                    <a:pt x="674357" y="296786"/>
                  </a:moveTo>
                  <a:lnTo>
                    <a:pt x="671309" y="293738"/>
                  </a:lnTo>
                  <a:lnTo>
                    <a:pt x="637641" y="293738"/>
                  </a:lnTo>
                  <a:lnTo>
                    <a:pt x="637641" y="260070"/>
                  </a:lnTo>
                  <a:lnTo>
                    <a:pt x="634593" y="257022"/>
                  </a:lnTo>
                  <a:lnTo>
                    <a:pt x="627075" y="257022"/>
                  </a:lnTo>
                  <a:lnTo>
                    <a:pt x="624039" y="260070"/>
                  </a:lnTo>
                  <a:lnTo>
                    <a:pt x="624039" y="293738"/>
                  </a:lnTo>
                  <a:lnTo>
                    <a:pt x="590359" y="293738"/>
                  </a:lnTo>
                  <a:lnTo>
                    <a:pt x="587324" y="296786"/>
                  </a:lnTo>
                  <a:lnTo>
                    <a:pt x="587324" y="304304"/>
                  </a:lnTo>
                  <a:lnTo>
                    <a:pt x="590359" y="307340"/>
                  </a:lnTo>
                  <a:lnTo>
                    <a:pt x="624039" y="307340"/>
                  </a:lnTo>
                  <a:lnTo>
                    <a:pt x="624039" y="341007"/>
                  </a:lnTo>
                  <a:lnTo>
                    <a:pt x="627075" y="344055"/>
                  </a:lnTo>
                  <a:lnTo>
                    <a:pt x="630834" y="344055"/>
                  </a:lnTo>
                  <a:lnTo>
                    <a:pt x="634593" y="344055"/>
                  </a:lnTo>
                  <a:lnTo>
                    <a:pt x="637641" y="341007"/>
                  </a:lnTo>
                  <a:lnTo>
                    <a:pt x="637641" y="307340"/>
                  </a:lnTo>
                  <a:lnTo>
                    <a:pt x="667550" y="307340"/>
                  </a:lnTo>
                  <a:lnTo>
                    <a:pt x="671309" y="307340"/>
                  </a:lnTo>
                  <a:lnTo>
                    <a:pt x="674357" y="304304"/>
                  </a:lnTo>
                  <a:lnTo>
                    <a:pt x="674357" y="296786"/>
                  </a:lnTo>
                  <a:close/>
                </a:path>
                <a:path w="1555750" h="931545">
                  <a:moveTo>
                    <a:pt x="674357" y="149910"/>
                  </a:moveTo>
                  <a:lnTo>
                    <a:pt x="671309" y="146875"/>
                  </a:lnTo>
                  <a:lnTo>
                    <a:pt x="637641" y="146875"/>
                  </a:lnTo>
                  <a:lnTo>
                    <a:pt x="637641" y="113195"/>
                  </a:lnTo>
                  <a:lnTo>
                    <a:pt x="634593" y="110159"/>
                  </a:lnTo>
                  <a:lnTo>
                    <a:pt x="627075" y="110159"/>
                  </a:lnTo>
                  <a:lnTo>
                    <a:pt x="624039" y="113195"/>
                  </a:lnTo>
                  <a:lnTo>
                    <a:pt x="624039" y="146875"/>
                  </a:lnTo>
                  <a:lnTo>
                    <a:pt x="590359" y="146875"/>
                  </a:lnTo>
                  <a:lnTo>
                    <a:pt x="587324" y="149910"/>
                  </a:lnTo>
                  <a:lnTo>
                    <a:pt x="587324" y="157429"/>
                  </a:lnTo>
                  <a:lnTo>
                    <a:pt x="590359" y="160477"/>
                  </a:lnTo>
                  <a:lnTo>
                    <a:pt x="624039" y="160477"/>
                  </a:lnTo>
                  <a:lnTo>
                    <a:pt x="624039" y="194144"/>
                  </a:lnTo>
                  <a:lnTo>
                    <a:pt x="627075" y="197192"/>
                  </a:lnTo>
                  <a:lnTo>
                    <a:pt x="630834" y="197192"/>
                  </a:lnTo>
                  <a:lnTo>
                    <a:pt x="634593" y="197192"/>
                  </a:lnTo>
                  <a:lnTo>
                    <a:pt x="637641" y="194144"/>
                  </a:lnTo>
                  <a:lnTo>
                    <a:pt x="637641" y="160477"/>
                  </a:lnTo>
                  <a:lnTo>
                    <a:pt x="667550" y="160477"/>
                  </a:lnTo>
                  <a:lnTo>
                    <a:pt x="671309" y="160477"/>
                  </a:lnTo>
                  <a:lnTo>
                    <a:pt x="674357" y="157429"/>
                  </a:lnTo>
                  <a:lnTo>
                    <a:pt x="674357" y="149910"/>
                  </a:lnTo>
                  <a:close/>
                </a:path>
                <a:path w="1555750" h="931545">
                  <a:moveTo>
                    <a:pt x="788225" y="160477"/>
                  </a:moveTo>
                  <a:lnTo>
                    <a:pt x="784504" y="155371"/>
                  </a:lnTo>
                  <a:lnTo>
                    <a:pt x="778332" y="146875"/>
                  </a:lnTo>
                  <a:lnTo>
                    <a:pt x="772947" y="139471"/>
                  </a:lnTo>
                  <a:lnTo>
                    <a:pt x="770902" y="137096"/>
                  </a:lnTo>
                  <a:lnTo>
                    <a:pt x="770902" y="146875"/>
                  </a:lnTo>
                  <a:lnTo>
                    <a:pt x="737235" y="146875"/>
                  </a:lnTo>
                  <a:lnTo>
                    <a:pt x="734187" y="149910"/>
                  </a:lnTo>
                  <a:lnTo>
                    <a:pt x="734187" y="157429"/>
                  </a:lnTo>
                  <a:lnTo>
                    <a:pt x="737235" y="160477"/>
                  </a:lnTo>
                  <a:lnTo>
                    <a:pt x="770902" y="160477"/>
                  </a:lnTo>
                  <a:lnTo>
                    <a:pt x="770902" y="194144"/>
                  </a:lnTo>
                  <a:lnTo>
                    <a:pt x="773950" y="197192"/>
                  </a:lnTo>
                  <a:lnTo>
                    <a:pt x="781469" y="197192"/>
                  </a:lnTo>
                  <a:lnTo>
                    <a:pt x="784504" y="194144"/>
                  </a:lnTo>
                  <a:lnTo>
                    <a:pt x="784504" y="160477"/>
                  </a:lnTo>
                  <a:lnTo>
                    <a:pt x="788225" y="160477"/>
                  </a:lnTo>
                  <a:close/>
                </a:path>
                <a:path w="1555750" h="931545">
                  <a:moveTo>
                    <a:pt x="821220" y="737374"/>
                  </a:moveTo>
                  <a:lnTo>
                    <a:pt x="818172" y="734339"/>
                  </a:lnTo>
                  <a:lnTo>
                    <a:pt x="784504" y="734339"/>
                  </a:lnTo>
                  <a:lnTo>
                    <a:pt x="784504" y="700671"/>
                  </a:lnTo>
                  <a:lnTo>
                    <a:pt x="781469" y="697623"/>
                  </a:lnTo>
                  <a:lnTo>
                    <a:pt x="773950" y="697623"/>
                  </a:lnTo>
                  <a:lnTo>
                    <a:pt x="770902" y="700671"/>
                  </a:lnTo>
                  <a:lnTo>
                    <a:pt x="770902" y="734339"/>
                  </a:lnTo>
                  <a:lnTo>
                    <a:pt x="737235" y="734339"/>
                  </a:lnTo>
                  <a:lnTo>
                    <a:pt x="734187" y="737374"/>
                  </a:lnTo>
                  <a:lnTo>
                    <a:pt x="734187" y="744893"/>
                  </a:lnTo>
                  <a:lnTo>
                    <a:pt x="737235" y="747941"/>
                  </a:lnTo>
                  <a:lnTo>
                    <a:pt x="770902" y="747941"/>
                  </a:lnTo>
                  <a:lnTo>
                    <a:pt x="770902" y="781608"/>
                  </a:lnTo>
                  <a:lnTo>
                    <a:pt x="773950" y="784656"/>
                  </a:lnTo>
                  <a:lnTo>
                    <a:pt x="777709" y="784656"/>
                  </a:lnTo>
                  <a:lnTo>
                    <a:pt x="781469" y="784656"/>
                  </a:lnTo>
                  <a:lnTo>
                    <a:pt x="784504" y="781608"/>
                  </a:lnTo>
                  <a:lnTo>
                    <a:pt x="784504" y="747941"/>
                  </a:lnTo>
                  <a:lnTo>
                    <a:pt x="814412" y="747941"/>
                  </a:lnTo>
                  <a:lnTo>
                    <a:pt x="818172" y="747941"/>
                  </a:lnTo>
                  <a:lnTo>
                    <a:pt x="821220" y="744893"/>
                  </a:lnTo>
                  <a:lnTo>
                    <a:pt x="821220" y="737374"/>
                  </a:lnTo>
                  <a:close/>
                </a:path>
                <a:path w="1555750" h="931545">
                  <a:moveTo>
                    <a:pt x="821220" y="590511"/>
                  </a:moveTo>
                  <a:lnTo>
                    <a:pt x="818172" y="587463"/>
                  </a:lnTo>
                  <a:lnTo>
                    <a:pt x="784504" y="587463"/>
                  </a:lnTo>
                  <a:lnTo>
                    <a:pt x="784504" y="553796"/>
                  </a:lnTo>
                  <a:lnTo>
                    <a:pt x="781469" y="550748"/>
                  </a:lnTo>
                  <a:lnTo>
                    <a:pt x="773950" y="550748"/>
                  </a:lnTo>
                  <a:lnTo>
                    <a:pt x="770902" y="553796"/>
                  </a:lnTo>
                  <a:lnTo>
                    <a:pt x="770902" y="587463"/>
                  </a:lnTo>
                  <a:lnTo>
                    <a:pt x="737235" y="587463"/>
                  </a:lnTo>
                  <a:lnTo>
                    <a:pt x="734187" y="590511"/>
                  </a:lnTo>
                  <a:lnTo>
                    <a:pt x="734187" y="598030"/>
                  </a:lnTo>
                  <a:lnTo>
                    <a:pt x="737235" y="601078"/>
                  </a:lnTo>
                  <a:lnTo>
                    <a:pt x="770902" y="601078"/>
                  </a:lnTo>
                  <a:lnTo>
                    <a:pt x="770902" y="634746"/>
                  </a:lnTo>
                  <a:lnTo>
                    <a:pt x="773950" y="637794"/>
                  </a:lnTo>
                  <a:lnTo>
                    <a:pt x="777709" y="637794"/>
                  </a:lnTo>
                  <a:lnTo>
                    <a:pt x="781469" y="637794"/>
                  </a:lnTo>
                  <a:lnTo>
                    <a:pt x="784504" y="634746"/>
                  </a:lnTo>
                  <a:lnTo>
                    <a:pt x="784504" y="601078"/>
                  </a:lnTo>
                  <a:lnTo>
                    <a:pt x="814412" y="601078"/>
                  </a:lnTo>
                  <a:lnTo>
                    <a:pt x="818172" y="601078"/>
                  </a:lnTo>
                  <a:lnTo>
                    <a:pt x="821220" y="598030"/>
                  </a:lnTo>
                  <a:lnTo>
                    <a:pt x="821220" y="590511"/>
                  </a:lnTo>
                  <a:close/>
                </a:path>
                <a:path w="1555750" h="931545">
                  <a:moveTo>
                    <a:pt x="821220" y="443649"/>
                  </a:moveTo>
                  <a:lnTo>
                    <a:pt x="818172" y="440601"/>
                  </a:lnTo>
                  <a:lnTo>
                    <a:pt x="784504" y="440601"/>
                  </a:lnTo>
                  <a:lnTo>
                    <a:pt x="784504" y="406933"/>
                  </a:lnTo>
                  <a:lnTo>
                    <a:pt x="781469" y="403885"/>
                  </a:lnTo>
                  <a:lnTo>
                    <a:pt x="773950" y="403885"/>
                  </a:lnTo>
                  <a:lnTo>
                    <a:pt x="770902" y="406933"/>
                  </a:lnTo>
                  <a:lnTo>
                    <a:pt x="770902" y="440601"/>
                  </a:lnTo>
                  <a:lnTo>
                    <a:pt x="737235" y="440601"/>
                  </a:lnTo>
                  <a:lnTo>
                    <a:pt x="734187" y="443649"/>
                  </a:lnTo>
                  <a:lnTo>
                    <a:pt x="734187" y="451167"/>
                  </a:lnTo>
                  <a:lnTo>
                    <a:pt x="737235" y="454215"/>
                  </a:lnTo>
                  <a:lnTo>
                    <a:pt x="770902" y="454215"/>
                  </a:lnTo>
                  <a:lnTo>
                    <a:pt x="770902" y="487883"/>
                  </a:lnTo>
                  <a:lnTo>
                    <a:pt x="773950" y="490918"/>
                  </a:lnTo>
                  <a:lnTo>
                    <a:pt x="777709" y="490918"/>
                  </a:lnTo>
                  <a:lnTo>
                    <a:pt x="781469" y="490918"/>
                  </a:lnTo>
                  <a:lnTo>
                    <a:pt x="784504" y="487883"/>
                  </a:lnTo>
                  <a:lnTo>
                    <a:pt x="784504" y="454215"/>
                  </a:lnTo>
                  <a:lnTo>
                    <a:pt x="814412" y="454215"/>
                  </a:lnTo>
                  <a:lnTo>
                    <a:pt x="818172" y="454215"/>
                  </a:lnTo>
                  <a:lnTo>
                    <a:pt x="821220" y="451167"/>
                  </a:lnTo>
                  <a:lnTo>
                    <a:pt x="821220" y="443649"/>
                  </a:lnTo>
                  <a:close/>
                </a:path>
                <a:path w="1555750" h="931545">
                  <a:moveTo>
                    <a:pt x="821220" y="296786"/>
                  </a:moveTo>
                  <a:lnTo>
                    <a:pt x="818172" y="293738"/>
                  </a:lnTo>
                  <a:lnTo>
                    <a:pt x="784504" y="293738"/>
                  </a:lnTo>
                  <a:lnTo>
                    <a:pt x="784504" y="260070"/>
                  </a:lnTo>
                  <a:lnTo>
                    <a:pt x="781469" y="257022"/>
                  </a:lnTo>
                  <a:lnTo>
                    <a:pt x="773950" y="257022"/>
                  </a:lnTo>
                  <a:lnTo>
                    <a:pt x="770902" y="260070"/>
                  </a:lnTo>
                  <a:lnTo>
                    <a:pt x="770902" y="293738"/>
                  </a:lnTo>
                  <a:lnTo>
                    <a:pt x="737235" y="293738"/>
                  </a:lnTo>
                  <a:lnTo>
                    <a:pt x="734187" y="296786"/>
                  </a:lnTo>
                  <a:lnTo>
                    <a:pt x="734187" y="304304"/>
                  </a:lnTo>
                  <a:lnTo>
                    <a:pt x="737235" y="307340"/>
                  </a:lnTo>
                  <a:lnTo>
                    <a:pt x="770902" y="307340"/>
                  </a:lnTo>
                  <a:lnTo>
                    <a:pt x="770902" y="341007"/>
                  </a:lnTo>
                  <a:lnTo>
                    <a:pt x="773950" y="344055"/>
                  </a:lnTo>
                  <a:lnTo>
                    <a:pt x="777709" y="344055"/>
                  </a:lnTo>
                  <a:lnTo>
                    <a:pt x="781469" y="344055"/>
                  </a:lnTo>
                  <a:lnTo>
                    <a:pt x="784504" y="341007"/>
                  </a:lnTo>
                  <a:lnTo>
                    <a:pt x="784504" y="307340"/>
                  </a:lnTo>
                  <a:lnTo>
                    <a:pt x="814412" y="307340"/>
                  </a:lnTo>
                  <a:lnTo>
                    <a:pt x="818172" y="307340"/>
                  </a:lnTo>
                  <a:lnTo>
                    <a:pt x="821220" y="304304"/>
                  </a:lnTo>
                  <a:lnTo>
                    <a:pt x="821220" y="296786"/>
                  </a:lnTo>
                  <a:close/>
                </a:path>
                <a:path w="1555750" h="931545">
                  <a:moveTo>
                    <a:pt x="931367" y="162204"/>
                  </a:moveTo>
                  <a:lnTo>
                    <a:pt x="917765" y="162953"/>
                  </a:lnTo>
                  <a:lnTo>
                    <a:pt x="917765" y="194144"/>
                  </a:lnTo>
                  <a:lnTo>
                    <a:pt x="920813" y="197192"/>
                  </a:lnTo>
                  <a:lnTo>
                    <a:pt x="928331" y="197192"/>
                  </a:lnTo>
                  <a:lnTo>
                    <a:pt x="931367" y="194144"/>
                  </a:lnTo>
                  <a:lnTo>
                    <a:pt x="931367" y="162204"/>
                  </a:lnTo>
                  <a:close/>
                </a:path>
                <a:path w="1555750" h="931545">
                  <a:moveTo>
                    <a:pt x="968082" y="884237"/>
                  </a:moveTo>
                  <a:lnTo>
                    <a:pt x="965047" y="881189"/>
                  </a:lnTo>
                  <a:lnTo>
                    <a:pt x="931367" y="881189"/>
                  </a:lnTo>
                  <a:lnTo>
                    <a:pt x="931367" y="847534"/>
                  </a:lnTo>
                  <a:lnTo>
                    <a:pt x="928331" y="844486"/>
                  </a:lnTo>
                  <a:lnTo>
                    <a:pt x="920813" y="844486"/>
                  </a:lnTo>
                  <a:lnTo>
                    <a:pt x="917765" y="847534"/>
                  </a:lnTo>
                  <a:lnTo>
                    <a:pt x="917765" y="881189"/>
                  </a:lnTo>
                  <a:lnTo>
                    <a:pt x="884097" y="881189"/>
                  </a:lnTo>
                  <a:lnTo>
                    <a:pt x="881049" y="884237"/>
                  </a:lnTo>
                  <a:lnTo>
                    <a:pt x="881049" y="891755"/>
                  </a:lnTo>
                  <a:lnTo>
                    <a:pt x="884097" y="894791"/>
                  </a:lnTo>
                  <a:lnTo>
                    <a:pt x="917765" y="894791"/>
                  </a:lnTo>
                  <a:lnTo>
                    <a:pt x="917765" y="928484"/>
                  </a:lnTo>
                  <a:lnTo>
                    <a:pt x="920813" y="931519"/>
                  </a:lnTo>
                  <a:lnTo>
                    <a:pt x="924572" y="931519"/>
                  </a:lnTo>
                  <a:lnTo>
                    <a:pt x="928331" y="931519"/>
                  </a:lnTo>
                  <a:lnTo>
                    <a:pt x="931367" y="928484"/>
                  </a:lnTo>
                  <a:lnTo>
                    <a:pt x="931367" y="894791"/>
                  </a:lnTo>
                  <a:lnTo>
                    <a:pt x="961288" y="894791"/>
                  </a:lnTo>
                  <a:lnTo>
                    <a:pt x="965047" y="894791"/>
                  </a:lnTo>
                  <a:lnTo>
                    <a:pt x="968082" y="891755"/>
                  </a:lnTo>
                  <a:lnTo>
                    <a:pt x="968082" y="884237"/>
                  </a:lnTo>
                  <a:close/>
                </a:path>
                <a:path w="1555750" h="931545">
                  <a:moveTo>
                    <a:pt x="968082" y="737374"/>
                  </a:moveTo>
                  <a:lnTo>
                    <a:pt x="965047" y="734339"/>
                  </a:lnTo>
                  <a:lnTo>
                    <a:pt x="931367" y="734339"/>
                  </a:lnTo>
                  <a:lnTo>
                    <a:pt x="931367" y="700671"/>
                  </a:lnTo>
                  <a:lnTo>
                    <a:pt x="928331" y="697623"/>
                  </a:lnTo>
                  <a:lnTo>
                    <a:pt x="920813" y="697623"/>
                  </a:lnTo>
                  <a:lnTo>
                    <a:pt x="917765" y="700671"/>
                  </a:lnTo>
                  <a:lnTo>
                    <a:pt x="917765" y="734339"/>
                  </a:lnTo>
                  <a:lnTo>
                    <a:pt x="884097" y="734339"/>
                  </a:lnTo>
                  <a:lnTo>
                    <a:pt x="881049" y="737374"/>
                  </a:lnTo>
                  <a:lnTo>
                    <a:pt x="881049" y="744893"/>
                  </a:lnTo>
                  <a:lnTo>
                    <a:pt x="884097" y="747941"/>
                  </a:lnTo>
                  <a:lnTo>
                    <a:pt x="917765" y="747941"/>
                  </a:lnTo>
                  <a:lnTo>
                    <a:pt x="917765" y="781608"/>
                  </a:lnTo>
                  <a:lnTo>
                    <a:pt x="920813" y="784656"/>
                  </a:lnTo>
                  <a:lnTo>
                    <a:pt x="924572" y="784656"/>
                  </a:lnTo>
                  <a:lnTo>
                    <a:pt x="928331" y="784656"/>
                  </a:lnTo>
                  <a:lnTo>
                    <a:pt x="931367" y="781608"/>
                  </a:lnTo>
                  <a:lnTo>
                    <a:pt x="931367" y="747941"/>
                  </a:lnTo>
                  <a:lnTo>
                    <a:pt x="961288" y="747941"/>
                  </a:lnTo>
                  <a:lnTo>
                    <a:pt x="965047" y="747941"/>
                  </a:lnTo>
                  <a:lnTo>
                    <a:pt x="968082" y="744893"/>
                  </a:lnTo>
                  <a:lnTo>
                    <a:pt x="968082" y="737374"/>
                  </a:lnTo>
                  <a:close/>
                </a:path>
                <a:path w="1555750" h="931545">
                  <a:moveTo>
                    <a:pt x="968082" y="590511"/>
                  </a:moveTo>
                  <a:lnTo>
                    <a:pt x="965047" y="587463"/>
                  </a:lnTo>
                  <a:lnTo>
                    <a:pt x="931367" y="587463"/>
                  </a:lnTo>
                  <a:lnTo>
                    <a:pt x="931367" y="553796"/>
                  </a:lnTo>
                  <a:lnTo>
                    <a:pt x="928331" y="550748"/>
                  </a:lnTo>
                  <a:lnTo>
                    <a:pt x="920813" y="550748"/>
                  </a:lnTo>
                  <a:lnTo>
                    <a:pt x="917765" y="553796"/>
                  </a:lnTo>
                  <a:lnTo>
                    <a:pt x="917765" y="587463"/>
                  </a:lnTo>
                  <a:lnTo>
                    <a:pt x="884097" y="587463"/>
                  </a:lnTo>
                  <a:lnTo>
                    <a:pt x="881049" y="590511"/>
                  </a:lnTo>
                  <a:lnTo>
                    <a:pt x="881049" y="598030"/>
                  </a:lnTo>
                  <a:lnTo>
                    <a:pt x="884097" y="601078"/>
                  </a:lnTo>
                  <a:lnTo>
                    <a:pt x="917765" y="601078"/>
                  </a:lnTo>
                  <a:lnTo>
                    <a:pt x="917765" y="634746"/>
                  </a:lnTo>
                  <a:lnTo>
                    <a:pt x="920813" y="637794"/>
                  </a:lnTo>
                  <a:lnTo>
                    <a:pt x="924572" y="637794"/>
                  </a:lnTo>
                  <a:lnTo>
                    <a:pt x="928331" y="637794"/>
                  </a:lnTo>
                  <a:lnTo>
                    <a:pt x="931367" y="634746"/>
                  </a:lnTo>
                  <a:lnTo>
                    <a:pt x="931367" y="601078"/>
                  </a:lnTo>
                  <a:lnTo>
                    <a:pt x="961288" y="601078"/>
                  </a:lnTo>
                  <a:lnTo>
                    <a:pt x="965047" y="601078"/>
                  </a:lnTo>
                  <a:lnTo>
                    <a:pt x="968082" y="598030"/>
                  </a:lnTo>
                  <a:lnTo>
                    <a:pt x="968082" y="590511"/>
                  </a:lnTo>
                  <a:close/>
                </a:path>
                <a:path w="1555750" h="931545">
                  <a:moveTo>
                    <a:pt x="968082" y="443649"/>
                  </a:moveTo>
                  <a:lnTo>
                    <a:pt x="965047" y="440601"/>
                  </a:lnTo>
                  <a:lnTo>
                    <a:pt x="931367" y="440601"/>
                  </a:lnTo>
                  <a:lnTo>
                    <a:pt x="931367" y="406933"/>
                  </a:lnTo>
                  <a:lnTo>
                    <a:pt x="928331" y="403885"/>
                  </a:lnTo>
                  <a:lnTo>
                    <a:pt x="920813" y="403885"/>
                  </a:lnTo>
                  <a:lnTo>
                    <a:pt x="917765" y="406933"/>
                  </a:lnTo>
                  <a:lnTo>
                    <a:pt x="917765" y="440601"/>
                  </a:lnTo>
                  <a:lnTo>
                    <a:pt x="884097" y="440601"/>
                  </a:lnTo>
                  <a:lnTo>
                    <a:pt x="881049" y="443649"/>
                  </a:lnTo>
                  <a:lnTo>
                    <a:pt x="881049" y="451167"/>
                  </a:lnTo>
                  <a:lnTo>
                    <a:pt x="884097" y="454215"/>
                  </a:lnTo>
                  <a:lnTo>
                    <a:pt x="917765" y="454215"/>
                  </a:lnTo>
                  <a:lnTo>
                    <a:pt x="917765" y="487883"/>
                  </a:lnTo>
                  <a:lnTo>
                    <a:pt x="920813" y="490918"/>
                  </a:lnTo>
                  <a:lnTo>
                    <a:pt x="924572" y="490918"/>
                  </a:lnTo>
                  <a:lnTo>
                    <a:pt x="928331" y="490918"/>
                  </a:lnTo>
                  <a:lnTo>
                    <a:pt x="931367" y="487883"/>
                  </a:lnTo>
                  <a:lnTo>
                    <a:pt x="931367" y="454215"/>
                  </a:lnTo>
                  <a:lnTo>
                    <a:pt x="961288" y="454215"/>
                  </a:lnTo>
                  <a:lnTo>
                    <a:pt x="965047" y="454215"/>
                  </a:lnTo>
                  <a:lnTo>
                    <a:pt x="968082" y="451167"/>
                  </a:lnTo>
                  <a:lnTo>
                    <a:pt x="968082" y="443649"/>
                  </a:lnTo>
                  <a:close/>
                </a:path>
                <a:path w="1555750" h="931545">
                  <a:moveTo>
                    <a:pt x="968082" y="296786"/>
                  </a:moveTo>
                  <a:lnTo>
                    <a:pt x="965047" y="293738"/>
                  </a:lnTo>
                  <a:lnTo>
                    <a:pt x="931367" y="293738"/>
                  </a:lnTo>
                  <a:lnTo>
                    <a:pt x="931367" y="260070"/>
                  </a:lnTo>
                  <a:lnTo>
                    <a:pt x="928331" y="257022"/>
                  </a:lnTo>
                  <a:lnTo>
                    <a:pt x="920813" y="257022"/>
                  </a:lnTo>
                  <a:lnTo>
                    <a:pt x="917765" y="260070"/>
                  </a:lnTo>
                  <a:lnTo>
                    <a:pt x="917765" y="293738"/>
                  </a:lnTo>
                  <a:lnTo>
                    <a:pt x="884097" y="293738"/>
                  </a:lnTo>
                  <a:lnTo>
                    <a:pt x="881049" y="296786"/>
                  </a:lnTo>
                  <a:lnTo>
                    <a:pt x="881049" y="304304"/>
                  </a:lnTo>
                  <a:lnTo>
                    <a:pt x="884097" y="307340"/>
                  </a:lnTo>
                  <a:lnTo>
                    <a:pt x="917765" y="307340"/>
                  </a:lnTo>
                  <a:lnTo>
                    <a:pt x="917765" y="341007"/>
                  </a:lnTo>
                  <a:lnTo>
                    <a:pt x="920813" y="344055"/>
                  </a:lnTo>
                  <a:lnTo>
                    <a:pt x="924572" y="344055"/>
                  </a:lnTo>
                  <a:lnTo>
                    <a:pt x="928331" y="344055"/>
                  </a:lnTo>
                  <a:lnTo>
                    <a:pt x="931367" y="341007"/>
                  </a:lnTo>
                  <a:lnTo>
                    <a:pt x="931367" y="307340"/>
                  </a:lnTo>
                  <a:lnTo>
                    <a:pt x="961288" y="307340"/>
                  </a:lnTo>
                  <a:lnTo>
                    <a:pt x="965047" y="307340"/>
                  </a:lnTo>
                  <a:lnTo>
                    <a:pt x="968082" y="304304"/>
                  </a:lnTo>
                  <a:lnTo>
                    <a:pt x="968082" y="296786"/>
                  </a:lnTo>
                  <a:close/>
                </a:path>
                <a:path w="1555750" h="931545">
                  <a:moveTo>
                    <a:pt x="1078242" y="178295"/>
                  </a:moveTo>
                  <a:lnTo>
                    <a:pt x="1075385" y="177444"/>
                  </a:lnTo>
                  <a:lnTo>
                    <a:pt x="1064628" y="175209"/>
                  </a:lnTo>
                  <a:lnTo>
                    <a:pt x="1064628" y="194144"/>
                  </a:lnTo>
                  <a:lnTo>
                    <a:pt x="1067676" y="197192"/>
                  </a:lnTo>
                  <a:lnTo>
                    <a:pt x="1075194" y="197192"/>
                  </a:lnTo>
                  <a:lnTo>
                    <a:pt x="1078242" y="194144"/>
                  </a:lnTo>
                  <a:lnTo>
                    <a:pt x="1078242" y="178295"/>
                  </a:lnTo>
                  <a:close/>
                </a:path>
                <a:path w="1555750" h="931545">
                  <a:moveTo>
                    <a:pt x="1114958" y="884237"/>
                  </a:moveTo>
                  <a:lnTo>
                    <a:pt x="1111910" y="881189"/>
                  </a:lnTo>
                  <a:lnTo>
                    <a:pt x="1078242" y="881189"/>
                  </a:lnTo>
                  <a:lnTo>
                    <a:pt x="1078242" y="847534"/>
                  </a:lnTo>
                  <a:lnTo>
                    <a:pt x="1075194" y="844486"/>
                  </a:lnTo>
                  <a:lnTo>
                    <a:pt x="1067676" y="844486"/>
                  </a:lnTo>
                  <a:lnTo>
                    <a:pt x="1064628" y="847534"/>
                  </a:lnTo>
                  <a:lnTo>
                    <a:pt x="1064628" y="881189"/>
                  </a:lnTo>
                  <a:lnTo>
                    <a:pt x="1030960" y="881189"/>
                  </a:lnTo>
                  <a:lnTo>
                    <a:pt x="1027925" y="884237"/>
                  </a:lnTo>
                  <a:lnTo>
                    <a:pt x="1027925" y="891755"/>
                  </a:lnTo>
                  <a:lnTo>
                    <a:pt x="1030960" y="894791"/>
                  </a:lnTo>
                  <a:lnTo>
                    <a:pt x="1064628" y="894791"/>
                  </a:lnTo>
                  <a:lnTo>
                    <a:pt x="1064628" y="928484"/>
                  </a:lnTo>
                  <a:lnTo>
                    <a:pt x="1067676" y="931519"/>
                  </a:lnTo>
                  <a:lnTo>
                    <a:pt x="1071435" y="931519"/>
                  </a:lnTo>
                  <a:lnTo>
                    <a:pt x="1075194" y="931519"/>
                  </a:lnTo>
                  <a:lnTo>
                    <a:pt x="1078242" y="928484"/>
                  </a:lnTo>
                  <a:lnTo>
                    <a:pt x="1078242" y="894791"/>
                  </a:lnTo>
                  <a:lnTo>
                    <a:pt x="1108151" y="894791"/>
                  </a:lnTo>
                  <a:lnTo>
                    <a:pt x="1111910" y="894791"/>
                  </a:lnTo>
                  <a:lnTo>
                    <a:pt x="1114958" y="891755"/>
                  </a:lnTo>
                  <a:lnTo>
                    <a:pt x="1114958" y="884237"/>
                  </a:lnTo>
                  <a:close/>
                </a:path>
                <a:path w="1555750" h="931545">
                  <a:moveTo>
                    <a:pt x="1114958" y="737374"/>
                  </a:moveTo>
                  <a:lnTo>
                    <a:pt x="1111910" y="734339"/>
                  </a:lnTo>
                  <a:lnTo>
                    <a:pt x="1078242" y="734339"/>
                  </a:lnTo>
                  <a:lnTo>
                    <a:pt x="1078242" y="700671"/>
                  </a:lnTo>
                  <a:lnTo>
                    <a:pt x="1075194" y="697623"/>
                  </a:lnTo>
                  <a:lnTo>
                    <a:pt x="1067676" y="697623"/>
                  </a:lnTo>
                  <a:lnTo>
                    <a:pt x="1064628" y="700671"/>
                  </a:lnTo>
                  <a:lnTo>
                    <a:pt x="1064628" y="734339"/>
                  </a:lnTo>
                  <a:lnTo>
                    <a:pt x="1030960" y="734339"/>
                  </a:lnTo>
                  <a:lnTo>
                    <a:pt x="1027925" y="737374"/>
                  </a:lnTo>
                  <a:lnTo>
                    <a:pt x="1027925" y="744893"/>
                  </a:lnTo>
                  <a:lnTo>
                    <a:pt x="1030960" y="747941"/>
                  </a:lnTo>
                  <a:lnTo>
                    <a:pt x="1064628" y="747941"/>
                  </a:lnTo>
                  <a:lnTo>
                    <a:pt x="1064628" y="781608"/>
                  </a:lnTo>
                  <a:lnTo>
                    <a:pt x="1067676" y="784656"/>
                  </a:lnTo>
                  <a:lnTo>
                    <a:pt x="1071435" y="784656"/>
                  </a:lnTo>
                  <a:lnTo>
                    <a:pt x="1075194" y="784656"/>
                  </a:lnTo>
                  <a:lnTo>
                    <a:pt x="1078242" y="781608"/>
                  </a:lnTo>
                  <a:lnTo>
                    <a:pt x="1078242" y="747941"/>
                  </a:lnTo>
                  <a:lnTo>
                    <a:pt x="1108151" y="747941"/>
                  </a:lnTo>
                  <a:lnTo>
                    <a:pt x="1111910" y="747941"/>
                  </a:lnTo>
                  <a:lnTo>
                    <a:pt x="1114958" y="744893"/>
                  </a:lnTo>
                  <a:lnTo>
                    <a:pt x="1114958" y="737374"/>
                  </a:lnTo>
                  <a:close/>
                </a:path>
                <a:path w="1555750" h="931545">
                  <a:moveTo>
                    <a:pt x="1114958" y="590511"/>
                  </a:moveTo>
                  <a:lnTo>
                    <a:pt x="1111910" y="587463"/>
                  </a:lnTo>
                  <a:lnTo>
                    <a:pt x="1078242" y="587463"/>
                  </a:lnTo>
                  <a:lnTo>
                    <a:pt x="1078242" y="553796"/>
                  </a:lnTo>
                  <a:lnTo>
                    <a:pt x="1075194" y="550748"/>
                  </a:lnTo>
                  <a:lnTo>
                    <a:pt x="1067676" y="550748"/>
                  </a:lnTo>
                  <a:lnTo>
                    <a:pt x="1064628" y="553796"/>
                  </a:lnTo>
                  <a:lnTo>
                    <a:pt x="1064628" y="587463"/>
                  </a:lnTo>
                  <a:lnTo>
                    <a:pt x="1030960" y="587463"/>
                  </a:lnTo>
                  <a:lnTo>
                    <a:pt x="1027925" y="590511"/>
                  </a:lnTo>
                  <a:lnTo>
                    <a:pt x="1027925" y="598030"/>
                  </a:lnTo>
                  <a:lnTo>
                    <a:pt x="1030960" y="601078"/>
                  </a:lnTo>
                  <a:lnTo>
                    <a:pt x="1064628" y="601078"/>
                  </a:lnTo>
                  <a:lnTo>
                    <a:pt x="1064628" y="634746"/>
                  </a:lnTo>
                  <a:lnTo>
                    <a:pt x="1067676" y="637794"/>
                  </a:lnTo>
                  <a:lnTo>
                    <a:pt x="1071435" y="637794"/>
                  </a:lnTo>
                  <a:lnTo>
                    <a:pt x="1075194" y="637794"/>
                  </a:lnTo>
                  <a:lnTo>
                    <a:pt x="1078242" y="634746"/>
                  </a:lnTo>
                  <a:lnTo>
                    <a:pt x="1078242" y="601078"/>
                  </a:lnTo>
                  <a:lnTo>
                    <a:pt x="1108151" y="601078"/>
                  </a:lnTo>
                  <a:lnTo>
                    <a:pt x="1111910" y="601078"/>
                  </a:lnTo>
                  <a:lnTo>
                    <a:pt x="1114958" y="598030"/>
                  </a:lnTo>
                  <a:lnTo>
                    <a:pt x="1114958" y="590511"/>
                  </a:lnTo>
                  <a:close/>
                </a:path>
                <a:path w="1555750" h="931545">
                  <a:moveTo>
                    <a:pt x="1114958" y="443649"/>
                  </a:moveTo>
                  <a:lnTo>
                    <a:pt x="1111910" y="440601"/>
                  </a:lnTo>
                  <a:lnTo>
                    <a:pt x="1078242" y="440601"/>
                  </a:lnTo>
                  <a:lnTo>
                    <a:pt x="1078242" y="406933"/>
                  </a:lnTo>
                  <a:lnTo>
                    <a:pt x="1075194" y="403885"/>
                  </a:lnTo>
                  <a:lnTo>
                    <a:pt x="1067676" y="403885"/>
                  </a:lnTo>
                  <a:lnTo>
                    <a:pt x="1064628" y="406933"/>
                  </a:lnTo>
                  <a:lnTo>
                    <a:pt x="1064628" y="440601"/>
                  </a:lnTo>
                  <a:lnTo>
                    <a:pt x="1030960" y="440601"/>
                  </a:lnTo>
                  <a:lnTo>
                    <a:pt x="1027925" y="443649"/>
                  </a:lnTo>
                  <a:lnTo>
                    <a:pt x="1027925" y="451167"/>
                  </a:lnTo>
                  <a:lnTo>
                    <a:pt x="1030960" y="454215"/>
                  </a:lnTo>
                  <a:lnTo>
                    <a:pt x="1064628" y="454215"/>
                  </a:lnTo>
                  <a:lnTo>
                    <a:pt x="1064628" y="487883"/>
                  </a:lnTo>
                  <a:lnTo>
                    <a:pt x="1067676" y="490918"/>
                  </a:lnTo>
                  <a:lnTo>
                    <a:pt x="1071435" y="490918"/>
                  </a:lnTo>
                  <a:lnTo>
                    <a:pt x="1075194" y="490918"/>
                  </a:lnTo>
                  <a:lnTo>
                    <a:pt x="1078242" y="487883"/>
                  </a:lnTo>
                  <a:lnTo>
                    <a:pt x="1078242" y="454215"/>
                  </a:lnTo>
                  <a:lnTo>
                    <a:pt x="1108151" y="454215"/>
                  </a:lnTo>
                  <a:lnTo>
                    <a:pt x="1111910" y="454215"/>
                  </a:lnTo>
                  <a:lnTo>
                    <a:pt x="1114958" y="451167"/>
                  </a:lnTo>
                  <a:lnTo>
                    <a:pt x="1114958" y="443649"/>
                  </a:lnTo>
                  <a:close/>
                </a:path>
                <a:path w="1555750" h="931545">
                  <a:moveTo>
                    <a:pt x="1114958" y="296786"/>
                  </a:moveTo>
                  <a:lnTo>
                    <a:pt x="1111910" y="293738"/>
                  </a:lnTo>
                  <a:lnTo>
                    <a:pt x="1078242" y="293738"/>
                  </a:lnTo>
                  <a:lnTo>
                    <a:pt x="1078242" y="260070"/>
                  </a:lnTo>
                  <a:lnTo>
                    <a:pt x="1075194" y="257022"/>
                  </a:lnTo>
                  <a:lnTo>
                    <a:pt x="1067676" y="257022"/>
                  </a:lnTo>
                  <a:lnTo>
                    <a:pt x="1064628" y="260070"/>
                  </a:lnTo>
                  <a:lnTo>
                    <a:pt x="1064628" y="293738"/>
                  </a:lnTo>
                  <a:lnTo>
                    <a:pt x="1030960" y="293738"/>
                  </a:lnTo>
                  <a:lnTo>
                    <a:pt x="1027925" y="296786"/>
                  </a:lnTo>
                  <a:lnTo>
                    <a:pt x="1027925" y="304304"/>
                  </a:lnTo>
                  <a:lnTo>
                    <a:pt x="1030960" y="307340"/>
                  </a:lnTo>
                  <a:lnTo>
                    <a:pt x="1064628" y="307340"/>
                  </a:lnTo>
                  <a:lnTo>
                    <a:pt x="1064628" y="341007"/>
                  </a:lnTo>
                  <a:lnTo>
                    <a:pt x="1067676" y="344055"/>
                  </a:lnTo>
                  <a:lnTo>
                    <a:pt x="1071435" y="344055"/>
                  </a:lnTo>
                  <a:lnTo>
                    <a:pt x="1075194" y="344055"/>
                  </a:lnTo>
                  <a:lnTo>
                    <a:pt x="1078242" y="341007"/>
                  </a:lnTo>
                  <a:lnTo>
                    <a:pt x="1078242" y="307340"/>
                  </a:lnTo>
                  <a:lnTo>
                    <a:pt x="1108151" y="307340"/>
                  </a:lnTo>
                  <a:lnTo>
                    <a:pt x="1111910" y="307340"/>
                  </a:lnTo>
                  <a:lnTo>
                    <a:pt x="1114958" y="304304"/>
                  </a:lnTo>
                  <a:lnTo>
                    <a:pt x="1114958" y="296786"/>
                  </a:lnTo>
                  <a:close/>
                </a:path>
                <a:path w="1555750" h="931545">
                  <a:moveTo>
                    <a:pt x="1261821" y="884237"/>
                  </a:moveTo>
                  <a:lnTo>
                    <a:pt x="1258773" y="881189"/>
                  </a:lnTo>
                  <a:lnTo>
                    <a:pt x="1225105" y="881189"/>
                  </a:lnTo>
                  <a:lnTo>
                    <a:pt x="1225105" y="847534"/>
                  </a:lnTo>
                  <a:lnTo>
                    <a:pt x="1222057" y="844486"/>
                  </a:lnTo>
                  <a:lnTo>
                    <a:pt x="1214539" y="844486"/>
                  </a:lnTo>
                  <a:lnTo>
                    <a:pt x="1211503" y="847534"/>
                  </a:lnTo>
                  <a:lnTo>
                    <a:pt x="1211503" y="881189"/>
                  </a:lnTo>
                  <a:lnTo>
                    <a:pt x="1177836" y="881189"/>
                  </a:lnTo>
                  <a:lnTo>
                    <a:pt x="1174788" y="884237"/>
                  </a:lnTo>
                  <a:lnTo>
                    <a:pt x="1174788" y="891755"/>
                  </a:lnTo>
                  <a:lnTo>
                    <a:pt x="1177836" y="894791"/>
                  </a:lnTo>
                  <a:lnTo>
                    <a:pt x="1211503" y="894791"/>
                  </a:lnTo>
                  <a:lnTo>
                    <a:pt x="1211503" y="928484"/>
                  </a:lnTo>
                  <a:lnTo>
                    <a:pt x="1214539" y="931519"/>
                  </a:lnTo>
                  <a:lnTo>
                    <a:pt x="1218298" y="931519"/>
                  </a:lnTo>
                  <a:lnTo>
                    <a:pt x="1222057" y="931519"/>
                  </a:lnTo>
                  <a:lnTo>
                    <a:pt x="1225105" y="928484"/>
                  </a:lnTo>
                  <a:lnTo>
                    <a:pt x="1225105" y="894791"/>
                  </a:lnTo>
                  <a:lnTo>
                    <a:pt x="1255014" y="894791"/>
                  </a:lnTo>
                  <a:lnTo>
                    <a:pt x="1258773" y="894791"/>
                  </a:lnTo>
                  <a:lnTo>
                    <a:pt x="1261821" y="891755"/>
                  </a:lnTo>
                  <a:lnTo>
                    <a:pt x="1261821" y="884237"/>
                  </a:lnTo>
                  <a:close/>
                </a:path>
                <a:path w="1555750" h="931545">
                  <a:moveTo>
                    <a:pt x="1261821" y="737374"/>
                  </a:moveTo>
                  <a:lnTo>
                    <a:pt x="1258773" y="734339"/>
                  </a:lnTo>
                  <a:lnTo>
                    <a:pt x="1225105" y="734339"/>
                  </a:lnTo>
                  <a:lnTo>
                    <a:pt x="1225105" y="700671"/>
                  </a:lnTo>
                  <a:lnTo>
                    <a:pt x="1222057" y="697623"/>
                  </a:lnTo>
                  <a:lnTo>
                    <a:pt x="1214539" y="697623"/>
                  </a:lnTo>
                  <a:lnTo>
                    <a:pt x="1211503" y="700671"/>
                  </a:lnTo>
                  <a:lnTo>
                    <a:pt x="1211503" y="734339"/>
                  </a:lnTo>
                  <a:lnTo>
                    <a:pt x="1177836" y="734339"/>
                  </a:lnTo>
                  <a:lnTo>
                    <a:pt x="1174788" y="737374"/>
                  </a:lnTo>
                  <a:lnTo>
                    <a:pt x="1174788" y="744893"/>
                  </a:lnTo>
                  <a:lnTo>
                    <a:pt x="1177836" y="747941"/>
                  </a:lnTo>
                  <a:lnTo>
                    <a:pt x="1211503" y="747941"/>
                  </a:lnTo>
                  <a:lnTo>
                    <a:pt x="1211503" y="781608"/>
                  </a:lnTo>
                  <a:lnTo>
                    <a:pt x="1214539" y="784656"/>
                  </a:lnTo>
                  <a:lnTo>
                    <a:pt x="1218298" y="784656"/>
                  </a:lnTo>
                  <a:lnTo>
                    <a:pt x="1222057" y="784656"/>
                  </a:lnTo>
                  <a:lnTo>
                    <a:pt x="1225105" y="781608"/>
                  </a:lnTo>
                  <a:lnTo>
                    <a:pt x="1225105" y="747941"/>
                  </a:lnTo>
                  <a:lnTo>
                    <a:pt x="1255014" y="747941"/>
                  </a:lnTo>
                  <a:lnTo>
                    <a:pt x="1258773" y="747941"/>
                  </a:lnTo>
                  <a:lnTo>
                    <a:pt x="1261821" y="744893"/>
                  </a:lnTo>
                  <a:lnTo>
                    <a:pt x="1261821" y="737374"/>
                  </a:lnTo>
                  <a:close/>
                </a:path>
                <a:path w="1555750" h="931545">
                  <a:moveTo>
                    <a:pt x="1261821" y="590511"/>
                  </a:moveTo>
                  <a:lnTo>
                    <a:pt x="1258773" y="587463"/>
                  </a:lnTo>
                  <a:lnTo>
                    <a:pt x="1225105" y="587463"/>
                  </a:lnTo>
                  <a:lnTo>
                    <a:pt x="1225105" y="553796"/>
                  </a:lnTo>
                  <a:lnTo>
                    <a:pt x="1222057" y="550748"/>
                  </a:lnTo>
                  <a:lnTo>
                    <a:pt x="1214539" y="550748"/>
                  </a:lnTo>
                  <a:lnTo>
                    <a:pt x="1211503" y="553796"/>
                  </a:lnTo>
                  <a:lnTo>
                    <a:pt x="1211503" y="587463"/>
                  </a:lnTo>
                  <a:lnTo>
                    <a:pt x="1177836" y="587463"/>
                  </a:lnTo>
                  <a:lnTo>
                    <a:pt x="1174788" y="590511"/>
                  </a:lnTo>
                  <a:lnTo>
                    <a:pt x="1174788" y="598030"/>
                  </a:lnTo>
                  <a:lnTo>
                    <a:pt x="1177836" y="601078"/>
                  </a:lnTo>
                  <a:lnTo>
                    <a:pt x="1211503" y="601078"/>
                  </a:lnTo>
                  <a:lnTo>
                    <a:pt x="1211503" y="634746"/>
                  </a:lnTo>
                  <a:lnTo>
                    <a:pt x="1214539" y="637794"/>
                  </a:lnTo>
                  <a:lnTo>
                    <a:pt x="1218298" y="637794"/>
                  </a:lnTo>
                  <a:lnTo>
                    <a:pt x="1222057" y="637794"/>
                  </a:lnTo>
                  <a:lnTo>
                    <a:pt x="1225105" y="634746"/>
                  </a:lnTo>
                  <a:lnTo>
                    <a:pt x="1225105" y="601078"/>
                  </a:lnTo>
                  <a:lnTo>
                    <a:pt x="1255014" y="601078"/>
                  </a:lnTo>
                  <a:lnTo>
                    <a:pt x="1258773" y="601078"/>
                  </a:lnTo>
                  <a:lnTo>
                    <a:pt x="1261821" y="598030"/>
                  </a:lnTo>
                  <a:lnTo>
                    <a:pt x="1261821" y="590511"/>
                  </a:lnTo>
                  <a:close/>
                </a:path>
                <a:path w="1555750" h="931545">
                  <a:moveTo>
                    <a:pt x="1261821" y="443649"/>
                  </a:moveTo>
                  <a:lnTo>
                    <a:pt x="1258773" y="440601"/>
                  </a:lnTo>
                  <a:lnTo>
                    <a:pt x="1225105" y="440601"/>
                  </a:lnTo>
                  <a:lnTo>
                    <a:pt x="1225105" y="406933"/>
                  </a:lnTo>
                  <a:lnTo>
                    <a:pt x="1222057" y="403885"/>
                  </a:lnTo>
                  <a:lnTo>
                    <a:pt x="1214539" y="403885"/>
                  </a:lnTo>
                  <a:lnTo>
                    <a:pt x="1211503" y="406933"/>
                  </a:lnTo>
                  <a:lnTo>
                    <a:pt x="1211503" y="440601"/>
                  </a:lnTo>
                  <a:lnTo>
                    <a:pt x="1177836" y="440601"/>
                  </a:lnTo>
                  <a:lnTo>
                    <a:pt x="1174788" y="443649"/>
                  </a:lnTo>
                  <a:lnTo>
                    <a:pt x="1174788" y="451167"/>
                  </a:lnTo>
                  <a:lnTo>
                    <a:pt x="1177836" y="454215"/>
                  </a:lnTo>
                  <a:lnTo>
                    <a:pt x="1211503" y="454215"/>
                  </a:lnTo>
                  <a:lnTo>
                    <a:pt x="1211503" y="487883"/>
                  </a:lnTo>
                  <a:lnTo>
                    <a:pt x="1214539" y="490918"/>
                  </a:lnTo>
                  <a:lnTo>
                    <a:pt x="1218298" y="490918"/>
                  </a:lnTo>
                  <a:lnTo>
                    <a:pt x="1222057" y="490918"/>
                  </a:lnTo>
                  <a:lnTo>
                    <a:pt x="1225105" y="487883"/>
                  </a:lnTo>
                  <a:lnTo>
                    <a:pt x="1225105" y="454215"/>
                  </a:lnTo>
                  <a:lnTo>
                    <a:pt x="1255014" y="454215"/>
                  </a:lnTo>
                  <a:lnTo>
                    <a:pt x="1258773" y="454215"/>
                  </a:lnTo>
                  <a:lnTo>
                    <a:pt x="1261821" y="451167"/>
                  </a:lnTo>
                  <a:lnTo>
                    <a:pt x="1261821" y="443649"/>
                  </a:lnTo>
                  <a:close/>
                </a:path>
                <a:path w="1555750" h="931545">
                  <a:moveTo>
                    <a:pt x="1261821" y="296786"/>
                  </a:moveTo>
                  <a:lnTo>
                    <a:pt x="1258773" y="293738"/>
                  </a:lnTo>
                  <a:lnTo>
                    <a:pt x="1225105" y="293738"/>
                  </a:lnTo>
                  <a:lnTo>
                    <a:pt x="1225105" y="260070"/>
                  </a:lnTo>
                  <a:lnTo>
                    <a:pt x="1222057" y="257022"/>
                  </a:lnTo>
                  <a:lnTo>
                    <a:pt x="1214539" y="257022"/>
                  </a:lnTo>
                  <a:lnTo>
                    <a:pt x="1211503" y="260070"/>
                  </a:lnTo>
                  <a:lnTo>
                    <a:pt x="1211503" y="293738"/>
                  </a:lnTo>
                  <a:lnTo>
                    <a:pt x="1177836" y="293738"/>
                  </a:lnTo>
                  <a:lnTo>
                    <a:pt x="1174788" y="296786"/>
                  </a:lnTo>
                  <a:lnTo>
                    <a:pt x="1174788" y="304304"/>
                  </a:lnTo>
                  <a:lnTo>
                    <a:pt x="1177836" y="307340"/>
                  </a:lnTo>
                  <a:lnTo>
                    <a:pt x="1211503" y="307340"/>
                  </a:lnTo>
                  <a:lnTo>
                    <a:pt x="1211503" y="341007"/>
                  </a:lnTo>
                  <a:lnTo>
                    <a:pt x="1214539" y="344055"/>
                  </a:lnTo>
                  <a:lnTo>
                    <a:pt x="1218298" y="344055"/>
                  </a:lnTo>
                  <a:lnTo>
                    <a:pt x="1222057" y="344055"/>
                  </a:lnTo>
                  <a:lnTo>
                    <a:pt x="1225105" y="341007"/>
                  </a:lnTo>
                  <a:lnTo>
                    <a:pt x="1225105" y="307340"/>
                  </a:lnTo>
                  <a:lnTo>
                    <a:pt x="1255014" y="307340"/>
                  </a:lnTo>
                  <a:lnTo>
                    <a:pt x="1258773" y="307340"/>
                  </a:lnTo>
                  <a:lnTo>
                    <a:pt x="1261821" y="304304"/>
                  </a:lnTo>
                  <a:lnTo>
                    <a:pt x="1261821" y="296786"/>
                  </a:lnTo>
                  <a:close/>
                </a:path>
                <a:path w="1555750" h="931545">
                  <a:moveTo>
                    <a:pt x="1408684" y="737374"/>
                  </a:moveTo>
                  <a:lnTo>
                    <a:pt x="1405636" y="734339"/>
                  </a:lnTo>
                  <a:lnTo>
                    <a:pt x="1371955" y="734339"/>
                  </a:lnTo>
                  <a:lnTo>
                    <a:pt x="1371955" y="700671"/>
                  </a:lnTo>
                  <a:lnTo>
                    <a:pt x="1368920" y="697623"/>
                  </a:lnTo>
                  <a:lnTo>
                    <a:pt x="1361389" y="697623"/>
                  </a:lnTo>
                  <a:lnTo>
                    <a:pt x="1358353" y="700671"/>
                  </a:lnTo>
                  <a:lnTo>
                    <a:pt x="1358353" y="734339"/>
                  </a:lnTo>
                  <a:lnTo>
                    <a:pt x="1324698" y="734339"/>
                  </a:lnTo>
                  <a:lnTo>
                    <a:pt x="1321650" y="737374"/>
                  </a:lnTo>
                  <a:lnTo>
                    <a:pt x="1321650" y="744893"/>
                  </a:lnTo>
                  <a:lnTo>
                    <a:pt x="1324698" y="747941"/>
                  </a:lnTo>
                  <a:lnTo>
                    <a:pt x="1358353" y="747941"/>
                  </a:lnTo>
                  <a:lnTo>
                    <a:pt x="1358353" y="781608"/>
                  </a:lnTo>
                  <a:lnTo>
                    <a:pt x="1361389" y="784656"/>
                  </a:lnTo>
                  <a:lnTo>
                    <a:pt x="1365148" y="784656"/>
                  </a:lnTo>
                  <a:lnTo>
                    <a:pt x="1368920" y="784656"/>
                  </a:lnTo>
                  <a:lnTo>
                    <a:pt x="1371955" y="781608"/>
                  </a:lnTo>
                  <a:lnTo>
                    <a:pt x="1371955" y="747941"/>
                  </a:lnTo>
                  <a:lnTo>
                    <a:pt x="1401876" y="747941"/>
                  </a:lnTo>
                  <a:lnTo>
                    <a:pt x="1405636" y="747941"/>
                  </a:lnTo>
                  <a:lnTo>
                    <a:pt x="1408684" y="744893"/>
                  </a:lnTo>
                  <a:lnTo>
                    <a:pt x="1408684" y="737374"/>
                  </a:lnTo>
                  <a:close/>
                </a:path>
                <a:path w="1555750" h="931545">
                  <a:moveTo>
                    <a:pt x="1408684" y="590511"/>
                  </a:moveTo>
                  <a:lnTo>
                    <a:pt x="1405636" y="587463"/>
                  </a:lnTo>
                  <a:lnTo>
                    <a:pt x="1371955" y="587463"/>
                  </a:lnTo>
                  <a:lnTo>
                    <a:pt x="1371955" y="553796"/>
                  </a:lnTo>
                  <a:lnTo>
                    <a:pt x="1368920" y="550748"/>
                  </a:lnTo>
                  <a:lnTo>
                    <a:pt x="1361389" y="550748"/>
                  </a:lnTo>
                  <a:lnTo>
                    <a:pt x="1358353" y="553796"/>
                  </a:lnTo>
                  <a:lnTo>
                    <a:pt x="1358353" y="587463"/>
                  </a:lnTo>
                  <a:lnTo>
                    <a:pt x="1324698" y="587463"/>
                  </a:lnTo>
                  <a:lnTo>
                    <a:pt x="1321650" y="590511"/>
                  </a:lnTo>
                  <a:lnTo>
                    <a:pt x="1321650" y="598030"/>
                  </a:lnTo>
                  <a:lnTo>
                    <a:pt x="1324698" y="601078"/>
                  </a:lnTo>
                  <a:lnTo>
                    <a:pt x="1358353" y="601078"/>
                  </a:lnTo>
                  <a:lnTo>
                    <a:pt x="1358353" y="634746"/>
                  </a:lnTo>
                  <a:lnTo>
                    <a:pt x="1361389" y="637794"/>
                  </a:lnTo>
                  <a:lnTo>
                    <a:pt x="1365148" y="637794"/>
                  </a:lnTo>
                  <a:lnTo>
                    <a:pt x="1368920" y="637794"/>
                  </a:lnTo>
                  <a:lnTo>
                    <a:pt x="1371955" y="634746"/>
                  </a:lnTo>
                  <a:lnTo>
                    <a:pt x="1371955" y="601078"/>
                  </a:lnTo>
                  <a:lnTo>
                    <a:pt x="1401876" y="601078"/>
                  </a:lnTo>
                  <a:lnTo>
                    <a:pt x="1405636" y="601078"/>
                  </a:lnTo>
                  <a:lnTo>
                    <a:pt x="1408684" y="598030"/>
                  </a:lnTo>
                  <a:lnTo>
                    <a:pt x="1408684" y="590511"/>
                  </a:lnTo>
                  <a:close/>
                </a:path>
                <a:path w="1555750" h="931545">
                  <a:moveTo>
                    <a:pt x="1408684" y="443649"/>
                  </a:moveTo>
                  <a:lnTo>
                    <a:pt x="1405636" y="440601"/>
                  </a:lnTo>
                  <a:lnTo>
                    <a:pt x="1371955" y="440601"/>
                  </a:lnTo>
                  <a:lnTo>
                    <a:pt x="1371955" y="406933"/>
                  </a:lnTo>
                  <a:lnTo>
                    <a:pt x="1368920" y="403885"/>
                  </a:lnTo>
                  <a:lnTo>
                    <a:pt x="1361389" y="403885"/>
                  </a:lnTo>
                  <a:lnTo>
                    <a:pt x="1358353" y="406933"/>
                  </a:lnTo>
                  <a:lnTo>
                    <a:pt x="1358353" y="440601"/>
                  </a:lnTo>
                  <a:lnTo>
                    <a:pt x="1324698" y="440601"/>
                  </a:lnTo>
                  <a:lnTo>
                    <a:pt x="1321650" y="443649"/>
                  </a:lnTo>
                  <a:lnTo>
                    <a:pt x="1321650" y="451167"/>
                  </a:lnTo>
                  <a:lnTo>
                    <a:pt x="1324698" y="454215"/>
                  </a:lnTo>
                  <a:lnTo>
                    <a:pt x="1358353" y="454215"/>
                  </a:lnTo>
                  <a:lnTo>
                    <a:pt x="1358353" y="487883"/>
                  </a:lnTo>
                  <a:lnTo>
                    <a:pt x="1361389" y="490918"/>
                  </a:lnTo>
                  <a:lnTo>
                    <a:pt x="1365148" y="490918"/>
                  </a:lnTo>
                  <a:lnTo>
                    <a:pt x="1368920" y="490918"/>
                  </a:lnTo>
                  <a:lnTo>
                    <a:pt x="1371955" y="487883"/>
                  </a:lnTo>
                  <a:lnTo>
                    <a:pt x="1371955" y="454215"/>
                  </a:lnTo>
                  <a:lnTo>
                    <a:pt x="1401876" y="454215"/>
                  </a:lnTo>
                  <a:lnTo>
                    <a:pt x="1405636" y="454215"/>
                  </a:lnTo>
                  <a:lnTo>
                    <a:pt x="1408684" y="451167"/>
                  </a:lnTo>
                  <a:lnTo>
                    <a:pt x="1408684" y="443649"/>
                  </a:lnTo>
                  <a:close/>
                </a:path>
                <a:path w="1555750" h="931545">
                  <a:moveTo>
                    <a:pt x="1555534" y="737374"/>
                  </a:moveTo>
                  <a:lnTo>
                    <a:pt x="1552498" y="734339"/>
                  </a:lnTo>
                  <a:lnTo>
                    <a:pt x="1518818" y="734339"/>
                  </a:lnTo>
                  <a:lnTo>
                    <a:pt x="1518818" y="700671"/>
                  </a:lnTo>
                  <a:lnTo>
                    <a:pt x="1515783" y="697623"/>
                  </a:lnTo>
                  <a:lnTo>
                    <a:pt x="1508264" y="697623"/>
                  </a:lnTo>
                  <a:lnTo>
                    <a:pt x="1505216" y="700671"/>
                  </a:lnTo>
                  <a:lnTo>
                    <a:pt x="1505216" y="734339"/>
                  </a:lnTo>
                  <a:lnTo>
                    <a:pt x="1471549" y="734339"/>
                  </a:lnTo>
                  <a:lnTo>
                    <a:pt x="1468501" y="737374"/>
                  </a:lnTo>
                  <a:lnTo>
                    <a:pt x="1468501" y="744893"/>
                  </a:lnTo>
                  <a:lnTo>
                    <a:pt x="1471549" y="747941"/>
                  </a:lnTo>
                  <a:lnTo>
                    <a:pt x="1505216" y="747941"/>
                  </a:lnTo>
                  <a:lnTo>
                    <a:pt x="1505216" y="781608"/>
                  </a:lnTo>
                  <a:lnTo>
                    <a:pt x="1508264" y="784656"/>
                  </a:lnTo>
                  <a:lnTo>
                    <a:pt x="1512023" y="784656"/>
                  </a:lnTo>
                  <a:lnTo>
                    <a:pt x="1515783" y="784656"/>
                  </a:lnTo>
                  <a:lnTo>
                    <a:pt x="1518818" y="781608"/>
                  </a:lnTo>
                  <a:lnTo>
                    <a:pt x="1518818" y="747941"/>
                  </a:lnTo>
                  <a:lnTo>
                    <a:pt x="1548739" y="747941"/>
                  </a:lnTo>
                  <a:lnTo>
                    <a:pt x="1552498" y="747941"/>
                  </a:lnTo>
                  <a:lnTo>
                    <a:pt x="1555534" y="744893"/>
                  </a:lnTo>
                  <a:lnTo>
                    <a:pt x="1555534" y="73737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6926884" y="5756922"/>
              <a:ext cx="2290445" cy="652145"/>
            </a:xfrm>
            <a:custGeom>
              <a:avLst/>
              <a:gdLst/>
              <a:ahLst/>
              <a:cxnLst/>
              <a:rect l="l" t="t" r="r" b="b"/>
              <a:pathLst>
                <a:path w="2290445" h="652145">
                  <a:moveTo>
                    <a:pt x="87033" y="324586"/>
                  </a:moveTo>
                  <a:lnTo>
                    <a:pt x="83997" y="321538"/>
                  </a:lnTo>
                  <a:lnTo>
                    <a:pt x="50317" y="321538"/>
                  </a:lnTo>
                  <a:lnTo>
                    <a:pt x="50317" y="287870"/>
                  </a:lnTo>
                  <a:lnTo>
                    <a:pt x="47282" y="284822"/>
                  </a:lnTo>
                  <a:lnTo>
                    <a:pt x="39763" y="284822"/>
                  </a:lnTo>
                  <a:lnTo>
                    <a:pt x="36715" y="287870"/>
                  </a:lnTo>
                  <a:lnTo>
                    <a:pt x="36715" y="321538"/>
                  </a:lnTo>
                  <a:lnTo>
                    <a:pt x="4368" y="321538"/>
                  </a:lnTo>
                  <a:lnTo>
                    <a:pt x="9779" y="335153"/>
                  </a:lnTo>
                  <a:lnTo>
                    <a:pt x="36715" y="335153"/>
                  </a:lnTo>
                  <a:lnTo>
                    <a:pt x="36715" y="368820"/>
                  </a:lnTo>
                  <a:lnTo>
                    <a:pt x="39763" y="371856"/>
                  </a:lnTo>
                  <a:lnTo>
                    <a:pt x="43522" y="371856"/>
                  </a:lnTo>
                  <a:lnTo>
                    <a:pt x="47282" y="371856"/>
                  </a:lnTo>
                  <a:lnTo>
                    <a:pt x="50317" y="368820"/>
                  </a:lnTo>
                  <a:lnTo>
                    <a:pt x="50317" y="335153"/>
                  </a:lnTo>
                  <a:lnTo>
                    <a:pt x="83997" y="335153"/>
                  </a:lnTo>
                  <a:lnTo>
                    <a:pt x="87033" y="332105"/>
                  </a:lnTo>
                  <a:lnTo>
                    <a:pt x="87033" y="324586"/>
                  </a:lnTo>
                  <a:close/>
                </a:path>
                <a:path w="2290445" h="652145">
                  <a:moveTo>
                    <a:pt x="87033" y="177723"/>
                  </a:moveTo>
                  <a:lnTo>
                    <a:pt x="83997" y="174675"/>
                  </a:lnTo>
                  <a:lnTo>
                    <a:pt x="50317" y="174675"/>
                  </a:lnTo>
                  <a:lnTo>
                    <a:pt x="50317" y="141008"/>
                  </a:lnTo>
                  <a:lnTo>
                    <a:pt x="47282" y="137960"/>
                  </a:lnTo>
                  <a:lnTo>
                    <a:pt x="39763" y="137960"/>
                  </a:lnTo>
                  <a:lnTo>
                    <a:pt x="36715" y="141008"/>
                  </a:lnTo>
                  <a:lnTo>
                    <a:pt x="36715" y="174675"/>
                  </a:lnTo>
                  <a:lnTo>
                    <a:pt x="3048" y="174675"/>
                  </a:lnTo>
                  <a:lnTo>
                    <a:pt x="0" y="177723"/>
                  </a:lnTo>
                  <a:lnTo>
                    <a:pt x="0" y="185242"/>
                  </a:lnTo>
                  <a:lnTo>
                    <a:pt x="3048" y="188290"/>
                  </a:lnTo>
                  <a:lnTo>
                    <a:pt x="36715" y="188290"/>
                  </a:lnTo>
                  <a:lnTo>
                    <a:pt x="36715" y="221957"/>
                  </a:lnTo>
                  <a:lnTo>
                    <a:pt x="39763" y="224993"/>
                  </a:lnTo>
                  <a:lnTo>
                    <a:pt x="43522" y="224993"/>
                  </a:lnTo>
                  <a:lnTo>
                    <a:pt x="47282" y="224993"/>
                  </a:lnTo>
                  <a:lnTo>
                    <a:pt x="50317" y="221957"/>
                  </a:lnTo>
                  <a:lnTo>
                    <a:pt x="50317" y="188290"/>
                  </a:lnTo>
                  <a:lnTo>
                    <a:pt x="80238" y="188290"/>
                  </a:lnTo>
                  <a:lnTo>
                    <a:pt x="83997" y="188290"/>
                  </a:lnTo>
                  <a:lnTo>
                    <a:pt x="87033" y="185242"/>
                  </a:lnTo>
                  <a:lnTo>
                    <a:pt x="87033" y="177723"/>
                  </a:lnTo>
                  <a:close/>
                </a:path>
                <a:path w="2290445" h="652145">
                  <a:moveTo>
                    <a:pt x="233895" y="471449"/>
                  </a:moveTo>
                  <a:lnTo>
                    <a:pt x="230860" y="468414"/>
                  </a:lnTo>
                  <a:lnTo>
                    <a:pt x="197192" y="468414"/>
                  </a:lnTo>
                  <a:lnTo>
                    <a:pt x="197192" y="434733"/>
                  </a:lnTo>
                  <a:lnTo>
                    <a:pt x="194144" y="431698"/>
                  </a:lnTo>
                  <a:lnTo>
                    <a:pt x="186626" y="431698"/>
                  </a:lnTo>
                  <a:lnTo>
                    <a:pt x="183578" y="434733"/>
                  </a:lnTo>
                  <a:lnTo>
                    <a:pt x="183578" y="468414"/>
                  </a:lnTo>
                  <a:lnTo>
                    <a:pt x="149910" y="468414"/>
                  </a:lnTo>
                  <a:lnTo>
                    <a:pt x="146862" y="471449"/>
                  </a:lnTo>
                  <a:lnTo>
                    <a:pt x="146862" y="478967"/>
                  </a:lnTo>
                  <a:lnTo>
                    <a:pt x="149910" y="482015"/>
                  </a:lnTo>
                  <a:lnTo>
                    <a:pt x="183578" y="482015"/>
                  </a:lnTo>
                  <a:lnTo>
                    <a:pt x="183578" y="515683"/>
                  </a:lnTo>
                  <a:lnTo>
                    <a:pt x="186626" y="518731"/>
                  </a:lnTo>
                  <a:lnTo>
                    <a:pt x="190385" y="518731"/>
                  </a:lnTo>
                  <a:lnTo>
                    <a:pt x="194144" y="518731"/>
                  </a:lnTo>
                  <a:lnTo>
                    <a:pt x="197192" y="515683"/>
                  </a:lnTo>
                  <a:lnTo>
                    <a:pt x="197192" y="482015"/>
                  </a:lnTo>
                  <a:lnTo>
                    <a:pt x="227101" y="482015"/>
                  </a:lnTo>
                  <a:lnTo>
                    <a:pt x="230860" y="482015"/>
                  </a:lnTo>
                  <a:lnTo>
                    <a:pt x="233895" y="478967"/>
                  </a:lnTo>
                  <a:lnTo>
                    <a:pt x="233895" y="471449"/>
                  </a:lnTo>
                  <a:close/>
                </a:path>
                <a:path w="2290445" h="652145">
                  <a:moveTo>
                    <a:pt x="233895" y="324586"/>
                  </a:moveTo>
                  <a:lnTo>
                    <a:pt x="230860" y="321538"/>
                  </a:lnTo>
                  <a:lnTo>
                    <a:pt x="197192" y="321538"/>
                  </a:lnTo>
                  <a:lnTo>
                    <a:pt x="197192" y="287870"/>
                  </a:lnTo>
                  <a:lnTo>
                    <a:pt x="194144" y="284822"/>
                  </a:lnTo>
                  <a:lnTo>
                    <a:pt x="186626" y="284822"/>
                  </a:lnTo>
                  <a:lnTo>
                    <a:pt x="183578" y="287870"/>
                  </a:lnTo>
                  <a:lnTo>
                    <a:pt x="183578" y="321538"/>
                  </a:lnTo>
                  <a:lnTo>
                    <a:pt x="149910" y="321538"/>
                  </a:lnTo>
                  <a:lnTo>
                    <a:pt x="146862" y="324586"/>
                  </a:lnTo>
                  <a:lnTo>
                    <a:pt x="146862" y="332105"/>
                  </a:lnTo>
                  <a:lnTo>
                    <a:pt x="149910" y="335153"/>
                  </a:lnTo>
                  <a:lnTo>
                    <a:pt x="183578" y="335153"/>
                  </a:lnTo>
                  <a:lnTo>
                    <a:pt x="183578" y="368820"/>
                  </a:lnTo>
                  <a:lnTo>
                    <a:pt x="186626" y="371856"/>
                  </a:lnTo>
                  <a:lnTo>
                    <a:pt x="190385" y="371856"/>
                  </a:lnTo>
                  <a:lnTo>
                    <a:pt x="194144" y="371856"/>
                  </a:lnTo>
                  <a:lnTo>
                    <a:pt x="197192" y="368820"/>
                  </a:lnTo>
                  <a:lnTo>
                    <a:pt x="197192" y="335153"/>
                  </a:lnTo>
                  <a:lnTo>
                    <a:pt x="227101" y="335153"/>
                  </a:lnTo>
                  <a:lnTo>
                    <a:pt x="230860" y="335153"/>
                  </a:lnTo>
                  <a:lnTo>
                    <a:pt x="233895" y="332105"/>
                  </a:lnTo>
                  <a:lnTo>
                    <a:pt x="233895" y="324586"/>
                  </a:lnTo>
                  <a:close/>
                </a:path>
                <a:path w="2290445" h="652145">
                  <a:moveTo>
                    <a:pt x="233895" y="177723"/>
                  </a:moveTo>
                  <a:lnTo>
                    <a:pt x="230860" y="174675"/>
                  </a:lnTo>
                  <a:lnTo>
                    <a:pt x="197192" y="174675"/>
                  </a:lnTo>
                  <a:lnTo>
                    <a:pt x="197192" y="141008"/>
                  </a:lnTo>
                  <a:lnTo>
                    <a:pt x="194144" y="137960"/>
                  </a:lnTo>
                  <a:lnTo>
                    <a:pt x="186626" y="137960"/>
                  </a:lnTo>
                  <a:lnTo>
                    <a:pt x="183578" y="141008"/>
                  </a:lnTo>
                  <a:lnTo>
                    <a:pt x="183578" y="174675"/>
                  </a:lnTo>
                  <a:lnTo>
                    <a:pt x="149910" y="174675"/>
                  </a:lnTo>
                  <a:lnTo>
                    <a:pt x="146862" y="177723"/>
                  </a:lnTo>
                  <a:lnTo>
                    <a:pt x="146862" y="185242"/>
                  </a:lnTo>
                  <a:lnTo>
                    <a:pt x="149910" y="188290"/>
                  </a:lnTo>
                  <a:lnTo>
                    <a:pt x="183578" y="188290"/>
                  </a:lnTo>
                  <a:lnTo>
                    <a:pt x="183578" y="221957"/>
                  </a:lnTo>
                  <a:lnTo>
                    <a:pt x="186626" y="224993"/>
                  </a:lnTo>
                  <a:lnTo>
                    <a:pt x="190385" y="224993"/>
                  </a:lnTo>
                  <a:lnTo>
                    <a:pt x="194144" y="224993"/>
                  </a:lnTo>
                  <a:lnTo>
                    <a:pt x="197192" y="221957"/>
                  </a:lnTo>
                  <a:lnTo>
                    <a:pt x="197192" y="188290"/>
                  </a:lnTo>
                  <a:lnTo>
                    <a:pt x="227101" y="188290"/>
                  </a:lnTo>
                  <a:lnTo>
                    <a:pt x="230860" y="188290"/>
                  </a:lnTo>
                  <a:lnTo>
                    <a:pt x="233895" y="185242"/>
                  </a:lnTo>
                  <a:lnTo>
                    <a:pt x="233895" y="177723"/>
                  </a:lnTo>
                  <a:close/>
                </a:path>
                <a:path w="2290445" h="652145">
                  <a:moveTo>
                    <a:pt x="380771" y="618324"/>
                  </a:moveTo>
                  <a:lnTo>
                    <a:pt x="377723" y="615276"/>
                  </a:lnTo>
                  <a:lnTo>
                    <a:pt x="344055" y="615276"/>
                  </a:lnTo>
                  <a:lnTo>
                    <a:pt x="344055" y="581609"/>
                  </a:lnTo>
                  <a:lnTo>
                    <a:pt x="341007" y="578561"/>
                  </a:lnTo>
                  <a:lnTo>
                    <a:pt x="333489" y="578561"/>
                  </a:lnTo>
                  <a:lnTo>
                    <a:pt x="330454" y="581609"/>
                  </a:lnTo>
                  <a:lnTo>
                    <a:pt x="330454" y="615276"/>
                  </a:lnTo>
                  <a:lnTo>
                    <a:pt x="296773" y="615276"/>
                  </a:lnTo>
                  <a:lnTo>
                    <a:pt x="293966" y="618096"/>
                  </a:lnTo>
                  <a:lnTo>
                    <a:pt x="323469" y="628332"/>
                  </a:lnTo>
                  <a:lnTo>
                    <a:pt x="325539" y="628878"/>
                  </a:lnTo>
                  <a:lnTo>
                    <a:pt x="330454" y="628878"/>
                  </a:lnTo>
                  <a:lnTo>
                    <a:pt x="330454" y="630174"/>
                  </a:lnTo>
                  <a:lnTo>
                    <a:pt x="344055" y="633755"/>
                  </a:lnTo>
                  <a:lnTo>
                    <a:pt x="344055" y="628878"/>
                  </a:lnTo>
                  <a:lnTo>
                    <a:pt x="377723" y="628878"/>
                  </a:lnTo>
                  <a:lnTo>
                    <a:pt x="380771" y="625843"/>
                  </a:lnTo>
                  <a:lnTo>
                    <a:pt x="380771" y="618324"/>
                  </a:lnTo>
                  <a:close/>
                </a:path>
                <a:path w="2290445" h="652145">
                  <a:moveTo>
                    <a:pt x="380771" y="471449"/>
                  </a:moveTo>
                  <a:lnTo>
                    <a:pt x="377723" y="468414"/>
                  </a:lnTo>
                  <a:lnTo>
                    <a:pt x="344055" y="468414"/>
                  </a:lnTo>
                  <a:lnTo>
                    <a:pt x="344055" y="434733"/>
                  </a:lnTo>
                  <a:lnTo>
                    <a:pt x="341007" y="431698"/>
                  </a:lnTo>
                  <a:lnTo>
                    <a:pt x="333489" y="431698"/>
                  </a:lnTo>
                  <a:lnTo>
                    <a:pt x="330454" y="434733"/>
                  </a:lnTo>
                  <a:lnTo>
                    <a:pt x="330454" y="468414"/>
                  </a:lnTo>
                  <a:lnTo>
                    <a:pt x="296773" y="468414"/>
                  </a:lnTo>
                  <a:lnTo>
                    <a:pt x="293738" y="471449"/>
                  </a:lnTo>
                  <a:lnTo>
                    <a:pt x="293738" y="478967"/>
                  </a:lnTo>
                  <a:lnTo>
                    <a:pt x="296773" y="482015"/>
                  </a:lnTo>
                  <a:lnTo>
                    <a:pt x="330454" y="482015"/>
                  </a:lnTo>
                  <a:lnTo>
                    <a:pt x="330454" y="515683"/>
                  </a:lnTo>
                  <a:lnTo>
                    <a:pt x="333489" y="518731"/>
                  </a:lnTo>
                  <a:lnTo>
                    <a:pt x="337248" y="518731"/>
                  </a:lnTo>
                  <a:lnTo>
                    <a:pt x="341007" y="518731"/>
                  </a:lnTo>
                  <a:lnTo>
                    <a:pt x="344055" y="515683"/>
                  </a:lnTo>
                  <a:lnTo>
                    <a:pt x="344055" y="482015"/>
                  </a:lnTo>
                  <a:lnTo>
                    <a:pt x="373964" y="482015"/>
                  </a:lnTo>
                  <a:lnTo>
                    <a:pt x="377723" y="482015"/>
                  </a:lnTo>
                  <a:lnTo>
                    <a:pt x="380771" y="478967"/>
                  </a:lnTo>
                  <a:lnTo>
                    <a:pt x="380771" y="471449"/>
                  </a:lnTo>
                  <a:close/>
                </a:path>
                <a:path w="2290445" h="652145">
                  <a:moveTo>
                    <a:pt x="380771" y="324586"/>
                  </a:moveTo>
                  <a:lnTo>
                    <a:pt x="377723" y="321538"/>
                  </a:lnTo>
                  <a:lnTo>
                    <a:pt x="344055" y="321538"/>
                  </a:lnTo>
                  <a:lnTo>
                    <a:pt x="344055" y="287870"/>
                  </a:lnTo>
                  <a:lnTo>
                    <a:pt x="341007" y="284822"/>
                  </a:lnTo>
                  <a:lnTo>
                    <a:pt x="333489" y="284822"/>
                  </a:lnTo>
                  <a:lnTo>
                    <a:pt x="330454" y="287870"/>
                  </a:lnTo>
                  <a:lnTo>
                    <a:pt x="330454" y="321538"/>
                  </a:lnTo>
                  <a:lnTo>
                    <a:pt x="296773" y="321538"/>
                  </a:lnTo>
                  <a:lnTo>
                    <a:pt x="293738" y="324586"/>
                  </a:lnTo>
                  <a:lnTo>
                    <a:pt x="293738" y="332105"/>
                  </a:lnTo>
                  <a:lnTo>
                    <a:pt x="296773" y="335153"/>
                  </a:lnTo>
                  <a:lnTo>
                    <a:pt x="330454" y="335153"/>
                  </a:lnTo>
                  <a:lnTo>
                    <a:pt x="330454" y="368820"/>
                  </a:lnTo>
                  <a:lnTo>
                    <a:pt x="333489" y="371856"/>
                  </a:lnTo>
                  <a:lnTo>
                    <a:pt x="337248" y="371856"/>
                  </a:lnTo>
                  <a:lnTo>
                    <a:pt x="341007" y="371856"/>
                  </a:lnTo>
                  <a:lnTo>
                    <a:pt x="344055" y="368820"/>
                  </a:lnTo>
                  <a:lnTo>
                    <a:pt x="344055" y="335153"/>
                  </a:lnTo>
                  <a:lnTo>
                    <a:pt x="373964" y="335153"/>
                  </a:lnTo>
                  <a:lnTo>
                    <a:pt x="377723" y="335153"/>
                  </a:lnTo>
                  <a:lnTo>
                    <a:pt x="380771" y="332105"/>
                  </a:lnTo>
                  <a:lnTo>
                    <a:pt x="380771" y="324586"/>
                  </a:lnTo>
                  <a:close/>
                </a:path>
                <a:path w="2290445" h="652145">
                  <a:moveTo>
                    <a:pt x="380771" y="177723"/>
                  </a:moveTo>
                  <a:lnTo>
                    <a:pt x="377723" y="174675"/>
                  </a:lnTo>
                  <a:lnTo>
                    <a:pt x="344055" y="174675"/>
                  </a:lnTo>
                  <a:lnTo>
                    <a:pt x="344055" y="141008"/>
                  </a:lnTo>
                  <a:lnTo>
                    <a:pt x="341007" y="137960"/>
                  </a:lnTo>
                  <a:lnTo>
                    <a:pt x="333489" y="137960"/>
                  </a:lnTo>
                  <a:lnTo>
                    <a:pt x="330454" y="141008"/>
                  </a:lnTo>
                  <a:lnTo>
                    <a:pt x="330454" y="174675"/>
                  </a:lnTo>
                  <a:lnTo>
                    <a:pt x="296773" y="174675"/>
                  </a:lnTo>
                  <a:lnTo>
                    <a:pt x="293738" y="177723"/>
                  </a:lnTo>
                  <a:lnTo>
                    <a:pt x="293738" y="185242"/>
                  </a:lnTo>
                  <a:lnTo>
                    <a:pt x="296773" y="188290"/>
                  </a:lnTo>
                  <a:lnTo>
                    <a:pt x="330454" y="188290"/>
                  </a:lnTo>
                  <a:lnTo>
                    <a:pt x="330454" y="221957"/>
                  </a:lnTo>
                  <a:lnTo>
                    <a:pt x="333489" y="224993"/>
                  </a:lnTo>
                  <a:lnTo>
                    <a:pt x="337248" y="224993"/>
                  </a:lnTo>
                  <a:lnTo>
                    <a:pt x="341007" y="224993"/>
                  </a:lnTo>
                  <a:lnTo>
                    <a:pt x="344055" y="221957"/>
                  </a:lnTo>
                  <a:lnTo>
                    <a:pt x="344055" y="188290"/>
                  </a:lnTo>
                  <a:lnTo>
                    <a:pt x="373964" y="188290"/>
                  </a:lnTo>
                  <a:lnTo>
                    <a:pt x="377723" y="188290"/>
                  </a:lnTo>
                  <a:lnTo>
                    <a:pt x="380771" y="185242"/>
                  </a:lnTo>
                  <a:lnTo>
                    <a:pt x="380771" y="177723"/>
                  </a:lnTo>
                  <a:close/>
                </a:path>
                <a:path w="2290445" h="652145">
                  <a:moveTo>
                    <a:pt x="527634" y="618324"/>
                  </a:moveTo>
                  <a:lnTo>
                    <a:pt x="524586" y="615276"/>
                  </a:lnTo>
                  <a:lnTo>
                    <a:pt x="490918" y="615276"/>
                  </a:lnTo>
                  <a:lnTo>
                    <a:pt x="490918" y="581609"/>
                  </a:lnTo>
                  <a:lnTo>
                    <a:pt x="487883" y="578561"/>
                  </a:lnTo>
                  <a:lnTo>
                    <a:pt x="480364" y="578561"/>
                  </a:lnTo>
                  <a:lnTo>
                    <a:pt x="477316" y="581609"/>
                  </a:lnTo>
                  <a:lnTo>
                    <a:pt x="477316" y="615276"/>
                  </a:lnTo>
                  <a:lnTo>
                    <a:pt x="443649" y="615276"/>
                  </a:lnTo>
                  <a:lnTo>
                    <a:pt x="440601" y="618324"/>
                  </a:lnTo>
                  <a:lnTo>
                    <a:pt x="440601" y="625843"/>
                  </a:lnTo>
                  <a:lnTo>
                    <a:pt x="443649" y="628878"/>
                  </a:lnTo>
                  <a:lnTo>
                    <a:pt x="477316" y="628878"/>
                  </a:lnTo>
                  <a:lnTo>
                    <a:pt x="477316" y="651344"/>
                  </a:lnTo>
                  <a:lnTo>
                    <a:pt x="486308" y="651662"/>
                  </a:lnTo>
                  <a:lnTo>
                    <a:pt x="490918" y="651662"/>
                  </a:lnTo>
                  <a:lnTo>
                    <a:pt x="490918" y="628878"/>
                  </a:lnTo>
                  <a:lnTo>
                    <a:pt x="520827" y="628878"/>
                  </a:lnTo>
                  <a:lnTo>
                    <a:pt x="524586" y="628878"/>
                  </a:lnTo>
                  <a:lnTo>
                    <a:pt x="527634" y="625843"/>
                  </a:lnTo>
                  <a:lnTo>
                    <a:pt x="527634" y="618324"/>
                  </a:lnTo>
                  <a:close/>
                </a:path>
                <a:path w="2290445" h="652145">
                  <a:moveTo>
                    <a:pt x="527634" y="471449"/>
                  </a:moveTo>
                  <a:lnTo>
                    <a:pt x="524586" y="468414"/>
                  </a:lnTo>
                  <a:lnTo>
                    <a:pt x="490918" y="468414"/>
                  </a:lnTo>
                  <a:lnTo>
                    <a:pt x="490918" y="434733"/>
                  </a:lnTo>
                  <a:lnTo>
                    <a:pt x="487883" y="431698"/>
                  </a:lnTo>
                  <a:lnTo>
                    <a:pt x="480364" y="431698"/>
                  </a:lnTo>
                  <a:lnTo>
                    <a:pt x="477316" y="434733"/>
                  </a:lnTo>
                  <a:lnTo>
                    <a:pt x="477316" y="468414"/>
                  </a:lnTo>
                  <a:lnTo>
                    <a:pt x="443649" y="468414"/>
                  </a:lnTo>
                  <a:lnTo>
                    <a:pt x="440601" y="471449"/>
                  </a:lnTo>
                  <a:lnTo>
                    <a:pt x="440601" y="478967"/>
                  </a:lnTo>
                  <a:lnTo>
                    <a:pt x="443649" y="482015"/>
                  </a:lnTo>
                  <a:lnTo>
                    <a:pt x="477316" y="482015"/>
                  </a:lnTo>
                  <a:lnTo>
                    <a:pt x="477316" y="515683"/>
                  </a:lnTo>
                  <a:lnTo>
                    <a:pt x="480364" y="518731"/>
                  </a:lnTo>
                  <a:lnTo>
                    <a:pt x="484124" y="518731"/>
                  </a:lnTo>
                  <a:lnTo>
                    <a:pt x="487883" y="518731"/>
                  </a:lnTo>
                  <a:lnTo>
                    <a:pt x="490918" y="515683"/>
                  </a:lnTo>
                  <a:lnTo>
                    <a:pt x="490918" y="482015"/>
                  </a:lnTo>
                  <a:lnTo>
                    <a:pt x="520827" y="482015"/>
                  </a:lnTo>
                  <a:lnTo>
                    <a:pt x="524586" y="482015"/>
                  </a:lnTo>
                  <a:lnTo>
                    <a:pt x="527634" y="478967"/>
                  </a:lnTo>
                  <a:lnTo>
                    <a:pt x="527634" y="471449"/>
                  </a:lnTo>
                  <a:close/>
                </a:path>
                <a:path w="2290445" h="652145">
                  <a:moveTo>
                    <a:pt x="527634" y="324586"/>
                  </a:moveTo>
                  <a:lnTo>
                    <a:pt x="524586" y="321538"/>
                  </a:lnTo>
                  <a:lnTo>
                    <a:pt x="490918" y="321538"/>
                  </a:lnTo>
                  <a:lnTo>
                    <a:pt x="490918" y="287870"/>
                  </a:lnTo>
                  <a:lnTo>
                    <a:pt x="487883" y="284822"/>
                  </a:lnTo>
                  <a:lnTo>
                    <a:pt x="480364" y="284822"/>
                  </a:lnTo>
                  <a:lnTo>
                    <a:pt x="477316" y="287870"/>
                  </a:lnTo>
                  <a:lnTo>
                    <a:pt x="477316" y="321538"/>
                  </a:lnTo>
                  <a:lnTo>
                    <a:pt x="443649" y="321538"/>
                  </a:lnTo>
                  <a:lnTo>
                    <a:pt x="440601" y="324586"/>
                  </a:lnTo>
                  <a:lnTo>
                    <a:pt x="440601" y="332105"/>
                  </a:lnTo>
                  <a:lnTo>
                    <a:pt x="443649" y="335153"/>
                  </a:lnTo>
                  <a:lnTo>
                    <a:pt x="477316" y="335153"/>
                  </a:lnTo>
                  <a:lnTo>
                    <a:pt x="477316" y="368820"/>
                  </a:lnTo>
                  <a:lnTo>
                    <a:pt x="480364" y="371856"/>
                  </a:lnTo>
                  <a:lnTo>
                    <a:pt x="484124" y="371856"/>
                  </a:lnTo>
                  <a:lnTo>
                    <a:pt x="487883" y="371856"/>
                  </a:lnTo>
                  <a:lnTo>
                    <a:pt x="490918" y="368820"/>
                  </a:lnTo>
                  <a:lnTo>
                    <a:pt x="490918" y="335153"/>
                  </a:lnTo>
                  <a:lnTo>
                    <a:pt x="520827" y="335153"/>
                  </a:lnTo>
                  <a:lnTo>
                    <a:pt x="524586" y="335153"/>
                  </a:lnTo>
                  <a:lnTo>
                    <a:pt x="527634" y="332105"/>
                  </a:lnTo>
                  <a:lnTo>
                    <a:pt x="527634" y="324586"/>
                  </a:lnTo>
                  <a:close/>
                </a:path>
                <a:path w="2290445" h="652145">
                  <a:moveTo>
                    <a:pt x="527634" y="177723"/>
                  </a:moveTo>
                  <a:lnTo>
                    <a:pt x="524586" y="174675"/>
                  </a:lnTo>
                  <a:lnTo>
                    <a:pt x="490918" y="174675"/>
                  </a:lnTo>
                  <a:lnTo>
                    <a:pt x="490918" y="141008"/>
                  </a:lnTo>
                  <a:lnTo>
                    <a:pt x="487883" y="137960"/>
                  </a:lnTo>
                  <a:lnTo>
                    <a:pt x="480364" y="137960"/>
                  </a:lnTo>
                  <a:lnTo>
                    <a:pt x="477316" y="141008"/>
                  </a:lnTo>
                  <a:lnTo>
                    <a:pt x="477316" y="174675"/>
                  </a:lnTo>
                  <a:lnTo>
                    <a:pt x="443649" y="174675"/>
                  </a:lnTo>
                  <a:lnTo>
                    <a:pt x="440601" y="177723"/>
                  </a:lnTo>
                  <a:lnTo>
                    <a:pt x="440601" y="185242"/>
                  </a:lnTo>
                  <a:lnTo>
                    <a:pt x="443649" y="188290"/>
                  </a:lnTo>
                  <a:lnTo>
                    <a:pt x="477316" y="188290"/>
                  </a:lnTo>
                  <a:lnTo>
                    <a:pt x="477316" y="221957"/>
                  </a:lnTo>
                  <a:lnTo>
                    <a:pt x="480364" y="224993"/>
                  </a:lnTo>
                  <a:lnTo>
                    <a:pt x="484124" y="224993"/>
                  </a:lnTo>
                  <a:lnTo>
                    <a:pt x="487883" y="224993"/>
                  </a:lnTo>
                  <a:lnTo>
                    <a:pt x="490918" y="221957"/>
                  </a:lnTo>
                  <a:lnTo>
                    <a:pt x="490918" y="188290"/>
                  </a:lnTo>
                  <a:lnTo>
                    <a:pt x="520827" y="188290"/>
                  </a:lnTo>
                  <a:lnTo>
                    <a:pt x="524586" y="188290"/>
                  </a:lnTo>
                  <a:lnTo>
                    <a:pt x="527634" y="185242"/>
                  </a:lnTo>
                  <a:lnTo>
                    <a:pt x="527634" y="177723"/>
                  </a:lnTo>
                  <a:close/>
                </a:path>
                <a:path w="2290445" h="652145">
                  <a:moveTo>
                    <a:pt x="674497" y="618324"/>
                  </a:moveTo>
                  <a:lnTo>
                    <a:pt x="671461" y="615276"/>
                  </a:lnTo>
                  <a:lnTo>
                    <a:pt x="637794" y="615276"/>
                  </a:lnTo>
                  <a:lnTo>
                    <a:pt x="637794" y="581609"/>
                  </a:lnTo>
                  <a:lnTo>
                    <a:pt x="634746" y="578561"/>
                  </a:lnTo>
                  <a:lnTo>
                    <a:pt x="627227" y="578561"/>
                  </a:lnTo>
                  <a:lnTo>
                    <a:pt x="624179" y="581609"/>
                  </a:lnTo>
                  <a:lnTo>
                    <a:pt x="624179" y="615276"/>
                  </a:lnTo>
                  <a:lnTo>
                    <a:pt x="590511" y="615276"/>
                  </a:lnTo>
                  <a:lnTo>
                    <a:pt x="587463" y="618324"/>
                  </a:lnTo>
                  <a:lnTo>
                    <a:pt x="587463" y="625843"/>
                  </a:lnTo>
                  <a:lnTo>
                    <a:pt x="590511" y="628878"/>
                  </a:lnTo>
                  <a:lnTo>
                    <a:pt x="624179" y="628878"/>
                  </a:lnTo>
                  <a:lnTo>
                    <a:pt x="624179" y="651662"/>
                  </a:lnTo>
                  <a:lnTo>
                    <a:pt x="637794" y="651662"/>
                  </a:lnTo>
                  <a:lnTo>
                    <a:pt x="637794" y="628878"/>
                  </a:lnTo>
                  <a:lnTo>
                    <a:pt x="667702" y="628878"/>
                  </a:lnTo>
                  <a:lnTo>
                    <a:pt x="671461" y="628878"/>
                  </a:lnTo>
                  <a:lnTo>
                    <a:pt x="674497" y="625843"/>
                  </a:lnTo>
                  <a:lnTo>
                    <a:pt x="674497" y="618324"/>
                  </a:lnTo>
                  <a:close/>
                </a:path>
                <a:path w="2290445" h="652145">
                  <a:moveTo>
                    <a:pt x="674497" y="471449"/>
                  </a:moveTo>
                  <a:lnTo>
                    <a:pt x="671461" y="468414"/>
                  </a:lnTo>
                  <a:lnTo>
                    <a:pt x="637794" y="468414"/>
                  </a:lnTo>
                  <a:lnTo>
                    <a:pt x="637794" y="434733"/>
                  </a:lnTo>
                  <a:lnTo>
                    <a:pt x="634746" y="431698"/>
                  </a:lnTo>
                  <a:lnTo>
                    <a:pt x="627227" y="431698"/>
                  </a:lnTo>
                  <a:lnTo>
                    <a:pt x="624179" y="434733"/>
                  </a:lnTo>
                  <a:lnTo>
                    <a:pt x="624179" y="468414"/>
                  </a:lnTo>
                  <a:lnTo>
                    <a:pt x="590511" y="468414"/>
                  </a:lnTo>
                  <a:lnTo>
                    <a:pt x="587463" y="471449"/>
                  </a:lnTo>
                  <a:lnTo>
                    <a:pt x="587463" y="478967"/>
                  </a:lnTo>
                  <a:lnTo>
                    <a:pt x="590511" y="482015"/>
                  </a:lnTo>
                  <a:lnTo>
                    <a:pt x="624179" y="482015"/>
                  </a:lnTo>
                  <a:lnTo>
                    <a:pt x="624179" y="515683"/>
                  </a:lnTo>
                  <a:lnTo>
                    <a:pt x="627227" y="518731"/>
                  </a:lnTo>
                  <a:lnTo>
                    <a:pt x="630986" y="518731"/>
                  </a:lnTo>
                  <a:lnTo>
                    <a:pt x="634746" y="518731"/>
                  </a:lnTo>
                  <a:lnTo>
                    <a:pt x="637794" y="515683"/>
                  </a:lnTo>
                  <a:lnTo>
                    <a:pt x="637794" y="482015"/>
                  </a:lnTo>
                  <a:lnTo>
                    <a:pt x="667702" y="482015"/>
                  </a:lnTo>
                  <a:lnTo>
                    <a:pt x="671461" y="482015"/>
                  </a:lnTo>
                  <a:lnTo>
                    <a:pt x="674497" y="478967"/>
                  </a:lnTo>
                  <a:lnTo>
                    <a:pt x="674497" y="471449"/>
                  </a:lnTo>
                  <a:close/>
                </a:path>
                <a:path w="2290445" h="652145">
                  <a:moveTo>
                    <a:pt x="674497" y="324586"/>
                  </a:moveTo>
                  <a:lnTo>
                    <a:pt x="671461" y="321538"/>
                  </a:lnTo>
                  <a:lnTo>
                    <a:pt x="637794" y="321538"/>
                  </a:lnTo>
                  <a:lnTo>
                    <a:pt x="637794" y="287870"/>
                  </a:lnTo>
                  <a:lnTo>
                    <a:pt x="634746" y="284822"/>
                  </a:lnTo>
                  <a:lnTo>
                    <a:pt x="627227" y="284822"/>
                  </a:lnTo>
                  <a:lnTo>
                    <a:pt x="624179" y="287870"/>
                  </a:lnTo>
                  <a:lnTo>
                    <a:pt x="624179" y="321538"/>
                  </a:lnTo>
                  <a:lnTo>
                    <a:pt x="590511" y="321538"/>
                  </a:lnTo>
                  <a:lnTo>
                    <a:pt x="587463" y="324586"/>
                  </a:lnTo>
                  <a:lnTo>
                    <a:pt x="587463" y="332105"/>
                  </a:lnTo>
                  <a:lnTo>
                    <a:pt x="590511" y="335153"/>
                  </a:lnTo>
                  <a:lnTo>
                    <a:pt x="624179" y="335153"/>
                  </a:lnTo>
                  <a:lnTo>
                    <a:pt x="624179" y="368820"/>
                  </a:lnTo>
                  <a:lnTo>
                    <a:pt x="627227" y="371856"/>
                  </a:lnTo>
                  <a:lnTo>
                    <a:pt x="630986" y="371856"/>
                  </a:lnTo>
                  <a:lnTo>
                    <a:pt x="634746" y="371856"/>
                  </a:lnTo>
                  <a:lnTo>
                    <a:pt x="637794" y="368820"/>
                  </a:lnTo>
                  <a:lnTo>
                    <a:pt x="637794" y="335153"/>
                  </a:lnTo>
                  <a:lnTo>
                    <a:pt x="667702" y="335153"/>
                  </a:lnTo>
                  <a:lnTo>
                    <a:pt x="671461" y="335153"/>
                  </a:lnTo>
                  <a:lnTo>
                    <a:pt x="674497" y="332105"/>
                  </a:lnTo>
                  <a:lnTo>
                    <a:pt x="674497" y="324586"/>
                  </a:lnTo>
                  <a:close/>
                </a:path>
                <a:path w="2290445" h="652145">
                  <a:moveTo>
                    <a:pt x="674497" y="177723"/>
                  </a:moveTo>
                  <a:lnTo>
                    <a:pt x="671461" y="174675"/>
                  </a:lnTo>
                  <a:lnTo>
                    <a:pt x="637794" y="174675"/>
                  </a:lnTo>
                  <a:lnTo>
                    <a:pt x="637794" y="141008"/>
                  </a:lnTo>
                  <a:lnTo>
                    <a:pt x="634746" y="137960"/>
                  </a:lnTo>
                  <a:lnTo>
                    <a:pt x="627227" y="137960"/>
                  </a:lnTo>
                  <a:lnTo>
                    <a:pt x="624179" y="141008"/>
                  </a:lnTo>
                  <a:lnTo>
                    <a:pt x="624179" y="174675"/>
                  </a:lnTo>
                  <a:lnTo>
                    <a:pt x="590511" y="174675"/>
                  </a:lnTo>
                  <a:lnTo>
                    <a:pt x="587463" y="177723"/>
                  </a:lnTo>
                  <a:lnTo>
                    <a:pt x="587463" y="185242"/>
                  </a:lnTo>
                  <a:lnTo>
                    <a:pt x="590511" y="188290"/>
                  </a:lnTo>
                  <a:lnTo>
                    <a:pt x="624179" y="188290"/>
                  </a:lnTo>
                  <a:lnTo>
                    <a:pt x="624179" y="221957"/>
                  </a:lnTo>
                  <a:lnTo>
                    <a:pt x="627227" y="224993"/>
                  </a:lnTo>
                  <a:lnTo>
                    <a:pt x="630986" y="224993"/>
                  </a:lnTo>
                  <a:lnTo>
                    <a:pt x="634746" y="224993"/>
                  </a:lnTo>
                  <a:lnTo>
                    <a:pt x="637794" y="221957"/>
                  </a:lnTo>
                  <a:lnTo>
                    <a:pt x="637794" y="188290"/>
                  </a:lnTo>
                  <a:lnTo>
                    <a:pt x="667702" y="188290"/>
                  </a:lnTo>
                  <a:lnTo>
                    <a:pt x="671461" y="188290"/>
                  </a:lnTo>
                  <a:lnTo>
                    <a:pt x="674497" y="185242"/>
                  </a:lnTo>
                  <a:lnTo>
                    <a:pt x="674497" y="177723"/>
                  </a:lnTo>
                  <a:close/>
                </a:path>
                <a:path w="2290445" h="652145">
                  <a:moveTo>
                    <a:pt x="821372" y="618324"/>
                  </a:moveTo>
                  <a:lnTo>
                    <a:pt x="818324" y="615276"/>
                  </a:lnTo>
                  <a:lnTo>
                    <a:pt x="784656" y="615276"/>
                  </a:lnTo>
                  <a:lnTo>
                    <a:pt x="784656" y="581609"/>
                  </a:lnTo>
                  <a:lnTo>
                    <a:pt x="781608" y="578561"/>
                  </a:lnTo>
                  <a:lnTo>
                    <a:pt x="774090" y="578561"/>
                  </a:lnTo>
                  <a:lnTo>
                    <a:pt x="771042" y="581609"/>
                  </a:lnTo>
                  <a:lnTo>
                    <a:pt x="771042" y="615276"/>
                  </a:lnTo>
                  <a:lnTo>
                    <a:pt x="737374" y="615276"/>
                  </a:lnTo>
                  <a:lnTo>
                    <a:pt x="734339" y="618324"/>
                  </a:lnTo>
                  <a:lnTo>
                    <a:pt x="734339" y="625843"/>
                  </a:lnTo>
                  <a:lnTo>
                    <a:pt x="737374" y="628878"/>
                  </a:lnTo>
                  <a:lnTo>
                    <a:pt x="771042" y="628878"/>
                  </a:lnTo>
                  <a:lnTo>
                    <a:pt x="771042" y="651662"/>
                  </a:lnTo>
                  <a:lnTo>
                    <a:pt x="784656" y="651662"/>
                  </a:lnTo>
                  <a:lnTo>
                    <a:pt x="784656" y="628878"/>
                  </a:lnTo>
                  <a:lnTo>
                    <a:pt x="814565" y="628878"/>
                  </a:lnTo>
                  <a:lnTo>
                    <a:pt x="818324" y="628878"/>
                  </a:lnTo>
                  <a:lnTo>
                    <a:pt x="821372" y="625843"/>
                  </a:lnTo>
                  <a:lnTo>
                    <a:pt x="821372" y="618324"/>
                  </a:lnTo>
                  <a:close/>
                </a:path>
                <a:path w="2290445" h="652145">
                  <a:moveTo>
                    <a:pt x="821372" y="471449"/>
                  </a:moveTo>
                  <a:lnTo>
                    <a:pt x="818324" y="468414"/>
                  </a:lnTo>
                  <a:lnTo>
                    <a:pt x="784656" y="468414"/>
                  </a:lnTo>
                  <a:lnTo>
                    <a:pt x="784656" y="434733"/>
                  </a:lnTo>
                  <a:lnTo>
                    <a:pt x="781608" y="431698"/>
                  </a:lnTo>
                  <a:lnTo>
                    <a:pt x="774090" y="431698"/>
                  </a:lnTo>
                  <a:lnTo>
                    <a:pt x="771042" y="434733"/>
                  </a:lnTo>
                  <a:lnTo>
                    <a:pt x="771042" y="468414"/>
                  </a:lnTo>
                  <a:lnTo>
                    <a:pt x="737374" y="468414"/>
                  </a:lnTo>
                  <a:lnTo>
                    <a:pt x="734339" y="471449"/>
                  </a:lnTo>
                  <a:lnTo>
                    <a:pt x="734339" y="478967"/>
                  </a:lnTo>
                  <a:lnTo>
                    <a:pt x="737374" y="482015"/>
                  </a:lnTo>
                  <a:lnTo>
                    <a:pt x="771042" y="482015"/>
                  </a:lnTo>
                  <a:lnTo>
                    <a:pt x="771042" y="515683"/>
                  </a:lnTo>
                  <a:lnTo>
                    <a:pt x="774090" y="518731"/>
                  </a:lnTo>
                  <a:lnTo>
                    <a:pt x="777849" y="518731"/>
                  </a:lnTo>
                  <a:lnTo>
                    <a:pt x="781608" y="518731"/>
                  </a:lnTo>
                  <a:lnTo>
                    <a:pt x="784656" y="515683"/>
                  </a:lnTo>
                  <a:lnTo>
                    <a:pt x="784656" y="482015"/>
                  </a:lnTo>
                  <a:lnTo>
                    <a:pt x="814565" y="482015"/>
                  </a:lnTo>
                  <a:lnTo>
                    <a:pt x="818324" y="482015"/>
                  </a:lnTo>
                  <a:lnTo>
                    <a:pt x="821372" y="478967"/>
                  </a:lnTo>
                  <a:lnTo>
                    <a:pt x="821372" y="471449"/>
                  </a:lnTo>
                  <a:close/>
                </a:path>
                <a:path w="2290445" h="652145">
                  <a:moveTo>
                    <a:pt x="821372" y="324586"/>
                  </a:moveTo>
                  <a:lnTo>
                    <a:pt x="818324" y="321538"/>
                  </a:lnTo>
                  <a:lnTo>
                    <a:pt x="784656" y="321538"/>
                  </a:lnTo>
                  <a:lnTo>
                    <a:pt x="784656" y="287870"/>
                  </a:lnTo>
                  <a:lnTo>
                    <a:pt x="781608" y="284822"/>
                  </a:lnTo>
                  <a:lnTo>
                    <a:pt x="774090" y="284822"/>
                  </a:lnTo>
                  <a:lnTo>
                    <a:pt x="771042" y="287870"/>
                  </a:lnTo>
                  <a:lnTo>
                    <a:pt x="771042" y="321538"/>
                  </a:lnTo>
                  <a:lnTo>
                    <a:pt x="737374" y="321538"/>
                  </a:lnTo>
                  <a:lnTo>
                    <a:pt x="734339" y="324586"/>
                  </a:lnTo>
                  <a:lnTo>
                    <a:pt x="734339" y="332105"/>
                  </a:lnTo>
                  <a:lnTo>
                    <a:pt x="737374" y="335153"/>
                  </a:lnTo>
                  <a:lnTo>
                    <a:pt x="771042" y="335153"/>
                  </a:lnTo>
                  <a:lnTo>
                    <a:pt x="771042" y="368820"/>
                  </a:lnTo>
                  <a:lnTo>
                    <a:pt x="774090" y="371856"/>
                  </a:lnTo>
                  <a:lnTo>
                    <a:pt x="777849" y="371856"/>
                  </a:lnTo>
                  <a:lnTo>
                    <a:pt x="781608" y="371856"/>
                  </a:lnTo>
                  <a:lnTo>
                    <a:pt x="784656" y="368820"/>
                  </a:lnTo>
                  <a:lnTo>
                    <a:pt x="784656" y="335153"/>
                  </a:lnTo>
                  <a:lnTo>
                    <a:pt x="814565" y="335153"/>
                  </a:lnTo>
                  <a:lnTo>
                    <a:pt x="818324" y="335153"/>
                  </a:lnTo>
                  <a:lnTo>
                    <a:pt x="821372" y="332105"/>
                  </a:lnTo>
                  <a:lnTo>
                    <a:pt x="821372" y="324586"/>
                  </a:lnTo>
                  <a:close/>
                </a:path>
                <a:path w="2290445" h="652145">
                  <a:moveTo>
                    <a:pt x="821372" y="177723"/>
                  </a:moveTo>
                  <a:lnTo>
                    <a:pt x="818324" y="174675"/>
                  </a:lnTo>
                  <a:lnTo>
                    <a:pt x="784656" y="174675"/>
                  </a:lnTo>
                  <a:lnTo>
                    <a:pt x="784656" y="141008"/>
                  </a:lnTo>
                  <a:lnTo>
                    <a:pt x="781608" y="137960"/>
                  </a:lnTo>
                  <a:lnTo>
                    <a:pt x="774090" y="137960"/>
                  </a:lnTo>
                  <a:lnTo>
                    <a:pt x="771042" y="141008"/>
                  </a:lnTo>
                  <a:lnTo>
                    <a:pt x="771042" y="174675"/>
                  </a:lnTo>
                  <a:lnTo>
                    <a:pt x="737374" y="174675"/>
                  </a:lnTo>
                  <a:lnTo>
                    <a:pt x="734339" y="177723"/>
                  </a:lnTo>
                  <a:lnTo>
                    <a:pt x="734339" y="185242"/>
                  </a:lnTo>
                  <a:lnTo>
                    <a:pt x="737374" y="188290"/>
                  </a:lnTo>
                  <a:lnTo>
                    <a:pt x="771042" y="188290"/>
                  </a:lnTo>
                  <a:lnTo>
                    <a:pt x="771042" y="221957"/>
                  </a:lnTo>
                  <a:lnTo>
                    <a:pt x="774090" y="224993"/>
                  </a:lnTo>
                  <a:lnTo>
                    <a:pt x="777849" y="224993"/>
                  </a:lnTo>
                  <a:lnTo>
                    <a:pt x="781608" y="224993"/>
                  </a:lnTo>
                  <a:lnTo>
                    <a:pt x="784656" y="221957"/>
                  </a:lnTo>
                  <a:lnTo>
                    <a:pt x="784656" y="188290"/>
                  </a:lnTo>
                  <a:lnTo>
                    <a:pt x="814565" y="188290"/>
                  </a:lnTo>
                  <a:lnTo>
                    <a:pt x="818324" y="188290"/>
                  </a:lnTo>
                  <a:lnTo>
                    <a:pt x="821372" y="185242"/>
                  </a:lnTo>
                  <a:lnTo>
                    <a:pt x="821372" y="177723"/>
                  </a:lnTo>
                  <a:close/>
                </a:path>
                <a:path w="2290445" h="652145">
                  <a:moveTo>
                    <a:pt x="968235" y="618324"/>
                  </a:moveTo>
                  <a:lnTo>
                    <a:pt x="965187" y="615276"/>
                  </a:lnTo>
                  <a:lnTo>
                    <a:pt x="931519" y="615276"/>
                  </a:lnTo>
                  <a:lnTo>
                    <a:pt x="931519" y="581609"/>
                  </a:lnTo>
                  <a:lnTo>
                    <a:pt x="928471" y="578561"/>
                  </a:lnTo>
                  <a:lnTo>
                    <a:pt x="920953" y="578561"/>
                  </a:lnTo>
                  <a:lnTo>
                    <a:pt x="917917" y="581609"/>
                  </a:lnTo>
                  <a:lnTo>
                    <a:pt x="917917" y="615276"/>
                  </a:lnTo>
                  <a:lnTo>
                    <a:pt x="884250" y="615276"/>
                  </a:lnTo>
                  <a:lnTo>
                    <a:pt x="881202" y="618324"/>
                  </a:lnTo>
                  <a:lnTo>
                    <a:pt x="881202" y="625843"/>
                  </a:lnTo>
                  <a:lnTo>
                    <a:pt x="884250" y="628878"/>
                  </a:lnTo>
                  <a:lnTo>
                    <a:pt x="917917" y="628878"/>
                  </a:lnTo>
                  <a:lnTo>
                    <a:pt x="917917" y="651662"/>
                  </a:lnTo>
                  <a:lnTo>
                    <a:pt x="931519" y="651662"/>
                  </a:lnTo>
                  <a:lnTo>
                    <a:pt x="931519" y="628878"/>
                  </a:lnTo>
                  <a:lnTo>
                    <a:pt x="961428" y="628878"/>
                  </a:lnTo>
                  <a:lnTo>
                    <a:pt x="965187" y="628878"/>
                  </a:lnTo>
                  <a:lnTo>
                    <a:pt x="968235" y="625843"/>
                  </a:lnTo>
                  <a:lnTo>
                    <a:pt x="968235" y="618324"/>
                  </a:lnTo>
                  <a:close/>
                </a:path>
                <a:path w="2290445" h="652145">
                  <a:moveTo>
                    <a:pt x="968235" y="471449"/>
                  </a:moveTo>
                  <a:lnTo>
                    <a:pt x="965187" y="468414"/>
                  </a:lnTo>
                  <a:lnTo>
                    <a:pt x="931519" y="468414"/>
                  </a:lnTo>
                  <a:lnTo>
                    <a:pt x="931519" y="434733"/>
                  </a:lnTo>
                  <a:lnTo>
                    <a:pt x="928471" y="431698"/>
                  </a:lnTo>
                  <a:lnTo>
                    <a:pt x="920953" y="431698"/>
                  </a:lnTo>
                  <a:lnTo>
                    <a:pt x="917917" y="434733"/>
                  </a:lnTo>
                  <a:lnTo>
                    <a:pt x="917917" y="468414"/>
                  </a:lnTo>
                  <a:lnTo>
                    <a:pt x="884250" y="468414"/>
                  </a:lnTo>
                  <a:lnTo>
                    <a:pt x="881202" y="471449"/>
                  </a:lnTo>
                  <a:lnTo>
                    <a:pt x="881202" y="478967"/>
                  </a:lnTo>
                  <a:lnTo>
                    <a:pt x="884250" y="482015"/>
                  </a:lnTo>
                  <a:lnTo>
                    <a:pt x="917917" y="482015"/>
                  </a:lnTo>
                  <a:lnTo>
                    <a:pt x="917917" y="515683"/>
                  </a:lnTo>
                  <a:lnTo>
                    <a:pt x="920953" y="518731"/>
                  </a:lnTo>
                  <a:lnTo>
                    <a:pt x="924712" y="518731"/>
                  </a:lnTo>
                  <a:lnTo>
                    <a:pt x="928471" y="518731"/>
                  </a:lnTo>
                  <a:lnTo>
                    <a:pt x="931519" y="515683"/>
                  </a:lnTo>
                  <a:lnTo>
                    <a:pt x="931519" y="482015"/>
                  </a:lnTo>
                  <a:lnTo>
                    <a:pt x="961428" y="482015"/>
                  </a:lnTo>
                  <a:lnTo>
                    <a:pt x="965187" y="482015"/>
                  </a:lnTo>
                  <a:lnTo>
                    <a:pt x="968235" y="478967"/>
                  </a:lnTo>
                  <a:lnTo>
                    <a:pt x="968235" y="471449"/>
                  </a:lnTo>
                  <a:close/>
                </a:path>
                <a:path w="2290445" h="652145">
                  <a:moveTo>
                    <a:pt x="968235" y="324586"/>
                  </a:moveTo>
                  <a:lnTo>
                    <a:pt x="965187" y="321538"/>
                  </a:lnTo>
                  <a:lnTo>
                    <a:pt x="931519" y="321538"/>
                  </a:lnTo>
                  <a:lnTo>
                    <a:pt x="931519" y="287870"/>
                  </a:lnTo>
                  <a:lnTo>
                    <a:pt x="928471" y="284822"/>
                  </a:lnTo>
                  <a:lnTo>
                    <a:pt x="920953" y="284822"/>
                  </a:lnTo>
                  <a:lnTo>
                    <a:pt x="917917" y="287870"/>
                  </a:lnTo>
                  <a:lnTo>
                    <a:pt x="917917" y="321538"/>
                  </a:lnTo>
                  <a:lnTo>
                    <a:pt x="884250" y="321538"/>
                  </a:lnTo>
                  <a:lnTo>
                    <a:pt x="881202" y="324586"/>
                  </a:lnTo>
                  <a:lnTo>
                    <a:pt x="881202" y="332105"/>
                  </a:lnTo>
                  <a:lnTo>
                    <a:pt x="884250" y="335153"/>
                  </a:lnTo>
                  <a:lnTo>
                    <a:pt x="917917" y="335153"/>
                  </a:lnTo>
                  <a:lnTo>
                    <a:pt x="917917" y="368820"/>
                  </a:lnTo>
                  <a:lnTo>
                    <a:pt x="920953" y="371856"/>
                  </a:lnTo>
                  <a:lnTo>
                    <a:pt x="924712" y="371856"/>
                  </a:lnTo>
                  <a:lnTo>
                    <a:pt x="928471" y="371856"/>
                  </a:lnTo>
                  <a:lnTo>
                    <a:pt x="931519" y="368820"/>
                  </a:lnTo>
                  <a:lnTo>
                    <a:pt x="931519" y="335153"/>
                  </a:lnTo>
                  <a:lnTo>
                    <a:pt x="961428" y="335153"/>
                  </a:lnTo>
                  <a:lnTo>
                    <a:pt x="965187" y="335153"/>
                  </a:lnTo>
                  <a:lnTo>
                    <a:pt x="968235" y="332105"/>
                  </a:lnTo>
                  <a:lnTo>
                    <a:pt x="968235" y="324586"/>
                  </a:lnTo>
                  <a:close/>
                </a:path>
                <a:path w="2290445" h="652145">
                  <a:moveTo>
                    <a:pt x="968235" y="177723"/>
                  </a:moveTo>
                  <a:lnTo>
                    <a:pt x="965187" y="174675"/>
                  </a:lnTo>
                  <a:lnTo>
                    <a:pt x="931519" y="174675"/>
                  </a:lnTo>
                  <a:lnTo>
                    <a:pt x="931519" y="141008"/>
                  </a:lnTo>
                  <a:lnTo>
                    <a:pt x="928471" y="137960"/>
                  </a:lnTo>
                  <a:lnTo>
                    <a:pt x="920953" y="137960"/>
                  </a:lnTo>
                  <a:lnTo>
                    <a:pt x="917917" y="141008"/>
                  </a:lnTo>
                  <a:lnTo>
                    <a:pt x="917917" y="174675"/>
                  </a:lnTo>
                  <a:lnTo>
                    <a:pt x="884250" y="174675"/>
                  </a:lnTo>
                  <a:lnTo>
                    <a:pt x="881202" y="177723"/>
                  </a:lnTo>
                  <a:lnTo>
                    <a:pt x="881202" y="185242"/>
                  </a:lnTo>
                  <a:lnTo>
                    <a:pt x="884250" y="188290"/>
                  </a:lnTo>
                  <a:lnTo>
                    <a:pt x="917917" y="188290"/>
                  </a:lnTo>
                  <a:lnTo>
                    <a:pt x="917917" y="221957"/>
                  </a:lnTo>
                  <a:lnTo>
                    <a:pt x="920953" y="224993"/>
                  </a:lnTo>
                  <a:lnTo>
                    <a:pt x="924712" y="224993"/>
                  </a:lnTo>
                  <a:lnTo>
                    <a:pt x="928471" y="224993"/>
                  </a:lnTo>
                  <a:lnTo>
                    <a:pt x="931519" y="221957"/>
                  </a:lnTo>
                  <a:lnTo>
                    <a:pt x="931519" y="188290"/>
                  </a:lnTo>
                  <a:lnTo>
                    <a:pt x="961428" y="188290"/>
                  </a:lnTo>
                  <a:lnTo>
                    <a:pt x="965187" y="188290"/>
                  </a:lnTo>
                  <a:lnTo>
                    <a:pt x="968235" y="185242"/>
                  </a:lnTo>
                  <a:lnTo>
                    <a:pt x="968235" y="177723"/>
                  </a:lnTo>
                  <a:close/>
                </a:path>
                <a:path w="2290445" h="652145">
                  <a:moveTo>
                    <a:pt x="1115098" y="618324"/>
                  </a:moveTo>
                  <a:lnTo>
                    <a:pt x="1112062" y="615276"/>
                  </a:lnTo>
                  <a:lnTo>
                    <a:pt x="1078382" y="615276"/>
                  </a:lnTo>
                  <a:lnTo>
                    <a:pt x="1078382" y="581609"/>
                  </a:lnTo>
                  <a:lnTo>
                    <a:pt x="1075347" y="578561"/>
                  </a:lnTo>
                  <a:lnTo>
                    <a:pt x="1067828" y="578561"/>
                  </a:lnTo>
                  <a:lnTo>
                    <a:pt x="1064780" y="581609"/>
                  </a:lnTo>
                  <a:lnTo>
                    <a:pt x="1064780" y="615276"/>
                  </a:lnTo>
                  <a:lnTo>
                    <a:pt x="1031113" y="615276"/>
                  </a:lnTo>
                  <a:lnTo>
                    <a:pt x="1028065" y="618324"/>
                  </a:lnTo>
                  <a:lnTo>
                    <a:pt x="1028065" y="625843"/>
                  </a:lnTo>
                  <a:lnTo>
                    <a:pt x="1031113" y="628878"/>
                  </a:lnTo>
                  <a:lnTo>
                    <a:pt x="1064780" y="628878"/>
                  </a:lnTo>
                  <a:lnTo>
                    <a:pt x="1064780" y="651662"/>
                  </a:lnTo>
                  <a:lnTo>
                    <a:pt x="1078382" y="651662"/>
                  </a:lnTo>
                  <a:lnTo>
                    <a:pt x="1078382" y="628878"/>
                  </a:lnTo>
                  <a:lnTo>
                    <a:pt x="1108303" y="628878"/>
                  </a:lnTo>
                  <a:lnTo>
                    <a:pt x="1112062" y="628878"/>
                  </a:lnTo>
                  <a:lnTo>
                    <a:pt x="1115098" y="625843"/>
                  </a:lnTo>
                  <a:lnTo>
                    <a:pt x="1115098" y="618324"/>
                  </a:lnTo>
                  <a:close/>
                </a:path>
                <a:path w="2290445" h="652145">
                  <a:moveTo>
                    <a:pt x="1115098" y="471449"/>
                  </a:moveTo>
                  <a:lnTo>
                    <a:pt x="1112062" y="468414"/>
                  </a:lnTo>
                  <a:lnTo>
                    <a:pt x="1078382" y="468414"/>
                  </a:lnTo>
                  <a:lnTo>
                    <a:pt x="1078382" y="434733"/>
                  </a:lnTo>
                  <a:lnTo>
                    <a:pt x="1075347" y="431698"/>
                  </a:lnTo>
                  <a:lnTo>
                    <a:pt x="1067828" y="431698"/>
                  </a:lnTo>
                  <a:lnTo>
                    <a:pt x="1064780" y="434733"/>
                  </a:lnTo>
                  <a:lnTo>
                    <a:pt x="1064780" y="468414"/>
                  </a:lnTo>
                  <a:lnTo>
                    <a:pt x="1031113" y="468414"/>
                  </a:lnTo>
                  <a:lnTo>
                    <a:pt x="1028065" y="471449"/>
                  </a:lnTo>
                  <a:lnTo>
                    <a:pt x="1028065" y="478967"/>
                  </a:lnTo>
                  <a:lnTo>
                    <a:pt x="1031113" y="482015"/>
                  </a:lnTo>
                  <a:lnTo>
                    <a:pt x="1064780" y="482015"/>
                  </a:lnTo>
                  <a:lnTo>
                    <a:pt x="1064780" y="515683"/>
                  </a:lnTo>
                  <a:lnTo>
                    <a:pt x="1067828" y="518731"/>
                  </a:lnTo>
                  <a:lnTo>
                    <a:pt x="1071587" y="518731"/>
                  </a:lnTo>
                  <a:lnTo>
                    <a:pt x="1075347" y="518731"/>
                  </a:lnTo>
                  <a:lnTo>
                    <a:pt x="1078382" y="515683"/>
                  </a:lnTo>
                  <a:lnTo>
                    <a:pt x="1078382" y="482015"/>
                  </a:lnTo>
                  <a:lnTo>
                    <a:pt x="1108303" y="482015"/>
                  </a:lnTo>
                  <a:lnTo>
                    <a:pt x="1112062" y="482015"/>
                  </a:lnTo>
                  <a:lnTo>
                    <a:pt x="1115098" y="478967"/>
                  </a:lnTo>
                  <a:lnTo>
                    <a:pt x="1115098" y="471449"/>
                  </a:lnTo>
                  <a:close/>
                </a:path>
                <a:path w="2290445" h="652145">
                  <a:moveTo>
                    <a:pt x="1115098" y="324586"/>
                  </a:moveTo>
                  <a:lnTo>
                    <a:pt x="1112062" y="321538"/>
                  </a:lnTo>
                  <a:lnTo>
                    <a:pt x="1078382" y="321538"/>
                  </a:lnTo>
                  <a:lnTo>
                    <a:pt x="1078382" y="287870"/>
                  </a:lnTo>
                  <a:lnTo>
                    <a:pt x="1075347" y="284822"/>
                  </a:lnTo>
                  <a:lnTo>
                    <a:pt x="1067828" y="284822"/>
                  </a:lnTo>
                  <a:lnTo>
                    <a:pt x="1064780" y="287870"/>
                  </a:lnTo>
                  <a:lnTo>
                    <a:pt x="1064780" y="321538"/>
                  </a:lnTo>
                  <a:lnTo>
                    <a:pt x="1031113" y="321538"/>
                  </a:lnTo>
                  <a:lnTo>
                    <a:pt x="1028065" y="324586"/>
                  </a:lnTo>
                  <a:lnTo>
                    <a:pt x="1028065" y="332105"/>
                  </a:lnTo>
                  <a:lnTo>
                    <a:pt x="1031113" y="335153"/>
                  </a:lnTo>
                  <a:lnTo>
                    <a:pt x="1064780" y="335153"/>
                  </a:lnTo>
                  <a:lnTo>
                    <a:pt x="1064780" y="368820"/>
                  </a:lnTo>
                  <a:lnTo>
                    <a:pt x="1067828" y="371856"/>
                  </a:lnTo>
                  <a:lnTo>
                    <a:pt x="1071587" y="371856"/>
                  </a:lnTo>
                  <a:lnTo>
                    <a:pt x="1075347" y="371856"/>
                  </a:lnTo>
                  <a:lnTo>
                    <a:pt x="1078382" y="368820"/>
                  </a:lnTo>
                  <a:lnTo>
                    <a:pt x="1078382" y="335153"/>
                  </a:lnTo>
                  <a:lnTo>
                    <a:pt x="1108303" y="335153"/>
                  </a:lnTo>
                  <a:lnTo>
                    <a:pt x="1112062" y="335153"/>
                  </a:lnTo>
                  <a:lnTo>
                    <a:pt x="1115098" y="332105"/>
                  </a:lnTo>
                  <a:lnTo>
                    <a:pt x="1115098" y="324586"/>
                  </a:lnTo>
                  <a:close/>
                </a:path>
                <a:path w="2290445" h="652145">
                  <a:moveTo>
                    <a:pt x="1115098" y="177723"/>
                  </a:moveTo>
                  <a:lnTo>
                    <a:pt x="1112062" y="174675"/>
                  </a:lnTo>
                  <a:lnTo>
                    <a:pt x="1078382" y="174675"/>
                  </a:lnTo>
                  <a:lnTo>
                    <a:pt x="1078382" y="141008"/>
                  </a:lnTo>
                  <a:lnTo>
                    <a:pt x="1075347" y="137960"/>
                  </a:lnTo>
                  <a:lnTo>
                    <a:pt x="1067828" y="137960"/>
                  </a:lnTo>
                  <a:lnTo>
                    <a:pt x="1064780" y="141008"/>
                  </a:lnTo>
                  <a:lnTo>
                    <a:pt x="1064780" y="174675"/>
                  </a:lnTo>
                  <a:lnTo>
                    <a:pt x="1031113" y="174675"/>
                  </a:lnTo>
                  <a:lnTo>
                    <a:pt x="1028065" y="177723"/>
                  </a:lnTo>
                  <a:lnTo>
                    <a:pt x="1028065" y="185242"/>
                  </a:lnTo>
                  <a:lnTo>
                    <a:pt x="1031113" y="188290"/>
                  </a:lnTo>
                  <a:lnTo>
                    <a:pt x="1064780" y="188290"/>
                  </a:lnTo>
                  <a:lnTo>
                    <a:pt x="1064780" y="221957"/>
                  </a:lnTo>
                  <a:lnTo>
                    <a:pt x="1067828" y="224993"/>
                  </a:lnTo>
                  <a:lnTo>
                    <a:pt x="1071587" y="224993"/>
                  </a:lnTo>
                  <a:lnTo>
                    <a:pt x="1075347" y="224993"/>
                  </a:lnTo>
                  <a:lnTo>
                    <a:pt x="1078382" y="221957"/>
                  </a:lnTo>
                  <a:lnTo>
                    <a:pt x="1078382" y="188290"/>
                  </a:lnTo>
                  <a:lnTo>
                    <a:pt x="1108303" y="188290"/>
                  </a:lnTo>
                  <a:lnTo>
                    <a:pt x="1112062" y="188290"/>
                  </a:lnTo>
                  <a:lnTo>
                    <a:pt x="1115098" y="185242"/>
                  </a:lnTo>
                  <a:lnTo>
                    <a:pt x="1115098" y="177723"/>
                  </a:lnTo>
                  <a:close/>
                </a:path>
                <a:path w="2290445" h="652145">
                  <a:moveTo>
                    <a:pt x="1261821" y="177723"/>
                  </a:moveTo>
                  <a:lnTo>
                    <a:pt x="1258773" y="174675"/>
                  </a:lnTo>
                  <a:lnTo>
                    <a:pt x="1225105" y="174675"/>
                  </a:lnTo>
                  <a:lnTo>
                    <a:pt x="1225105" y="141008"/>
                  </a:lnTo>
                  <a:lnTo>
                    <a:pt x="1222057" y="137960"/>
                  </a:lnTo>
                  <a:lnTo>
                    <a:pt x="1214539" y="137960"/>
                  </a:lnTo>
                  <a:lnTo>
                    <a:pt x="1211503" y="141008"/>
                  </a:lnTo>
                  <a:lnTo>
                    <a:pt x="1211503" y="174675"/>
                  </a:lnTo>
                  <a:lnTo>
                    <a:pt x="1177823" y="174675"/>
                  </a:lnTo>
                  <a:lnTo>
                    <a:pt x="1174788" y="177723"/>
                  </a:lnTo>
                  <a:lnTo>
                    <a:pt x="1174788" y="185242"/>
                  </a:lnTo>
                  <a:lnTo>
                    <a:pt x="1177823" y="188290"/>
                  </a:lnTo>
                  <a:lnTo>
                    <a:pt x="1211503" y="188290"/>
                  </a:lnTo>
                  <a:lnTo>
                    <a:pt x="1211503" y="221957"/>
                  </a:lnTo>
                  <a:lnTo>
                    <a:pt x="1214539" y="224993"/>
                  </a:lnTo>
                  <a:lnTo>
                    <a:pt x="1218298" y="224993"/>
                  </a:lnTo>
                  <a:lnTo>
                    <a:pt x="1222057" y="224993"/>
                  </a:lnTo>
                  <a:lnTo>
                    <a:pt x="1225105" y="221957"/>
                  </a:lnTo>
                  <a:lnTo>
                    <a:pt x="1225105" y="188290"/>
                  </a:lnTo>
                  <a:lnTo>
                    <a:pt x="1255014" y="188290"/>
                  </a:lnTo>
                  <a:lnTo>
                    <a:pt x="1258773" y="188290"/>
                  </a:lnTo>
                  <a:lnTo>
                    <a:pt x="1261821" y="185242"/>
                  </a:lnTo>
                  <a:lnTo>
                    <a:pt x="1261821" y="177723"/>
                  </a:lnTo>
                  <a:close/>
                </a:path>
                <a:path w="2290445" h="652145">
                  <a:moveTo>
                    <a:pt x="1408684" y="39751"/>
                  </a:moveTo>
                  <a:lnTo>
                    <a:pt x="1405636" y="36703"/>
                  </a:lnTo>
                  <a:lnTo>
                    <a:pt x="1371968" y="36703"/>
                  </a:lnTo>
                  <a:lnTo>
                    <a:pt x="1371968" y="3048"/>
                  </a:lnTo>
                  <a:lnTo>
                    <a:pt x="1368933" y="0"/>
                  </a:lnTo>
                  <a:lnTo>
                    <a:pt x="1361414" y="0"/>
                  </a:lnTo>
                  <a:lnTo>
                    <a:pt x="1358366" y="3048"/>
                  </a:lnTo>
                  <a:lnTo>
                    <a:pt x="1358366" y="36703"/>
                  </a:lnTo>
                  <a:lnTo>
                    <a:pt x="1324698" y="36703"/>
                  </a:lnTo>
                  <a:lnTo>
                    <a:pt x="1321650" y="39751"/>
                  </a:lnTo>
                  <a:lnTo>
                    <a:pt x="1321650" y="47269"/>
                  </a:lnTo>
                  <a:lnTo>
                    <a:pt x="1324698" y="50304"/>
                  </a:lnTo>
                  <a:lnTo>
                    <a:pt x="1358366" y="50304"/>
                  </a:lnTo>
                  <a:lnTo>
                    <a:pt x="1358366" y="83997"/>
                  </a:lnTo>
                  <a:lnTo>
                    <a:pt x="1361414" y="87033"/>
                  </a:lnTo>
                  <a:lnTo>
                    <a:pt x="1365173" y="87033"/>
                  </a:lnTo>
                  <a:lnTo>
                    <a:pt x="1368933" y="87033"/>
                  </a:lnTo>
                  <a:lnTo>
                    <a:pt x="1371968" y="83997"/>
                  </a:lnTo>
                  <a:lnTo>
                    <a:pt x="1371968" y="50304"/>
                  </a:lnTo>
                  <a:lnTo>
                    <a:pt x="1401876" y="50304"/>
                  </a:lnTo>
                  <a:lnTo>
                    <a:pt x="1405636" y="50304"/>
                  </a:lnTo>
                  <a:lnTo>
                    <a:pt x="1408684" y="47269"/>
                  </a:lnTo>
                  <a:lnTo>
                    <a:pt x="1408684" y="39751"/>
                  </a:lnTo>
                  <a:close/>
                </a:path>
                <a:path w="2290445" h="652145">
                  <a:moveTo>
                    <a:pt x="1555546" y="177723"/>
                  </a:moveTo>
                  <a:lnTo>
                    <a:pt x="1552511" y="174675"/>
                  </a:lnTo>
                  <a:lnTo>
                    <a:pt x="1518831" y="174675"/>
                  </a:lnTo>
                  <a:lnTo>
                    <a:pt x="1518831" y="141008"/>
                  </a:lnTo>
                  <a:lnTo>
                    <a:pt x="1515795" y="137960"/>
                  </a:lnTo>
                  <a:lnTo>
                    <a:pt x="1508277" y="137960"/>
                  </a:lnTo>
                  <a:lnTo>
                    <a:pt x="1505229" y="141008"/>
                  </a:lnTo>
                  <a:lnTo>
                    <a:pt x="1505229" y="174675"/>
                  </a:lnTo>
                  <a:lnTo>
                    <a:pt x="1471561" y="174675"/>
                  </a:lnTo>
                  <a:lnTo>
                    <a:pt x="1468513" y="177723"/>
                  </a:lnTo>
                  <a:lnTo>
                    <a:pt x="1468513" y="185242"/>
                  </a:lnTo>
                  <a:lnTo>
                    <a:pt x="1471561" y="188290"/>
                  </a:lnTo>
                  <a:lnTo>
                    <a:pt x="1505229" y="188290"/>
                  </a:lnTo>
                  <a:lnTo>
                    <a:pt x="1505229" y="221957"/>
                  </a:lnTo>
                  <a:lnTo>
                    <a:pt x="1508277" y="224993"/>
                  </a:lnTo>
                  <a:lnTo>
                    <a:pt x="1512036" y="224993"/>
                  </a:lnTo>
                  <a:lnTo>
                    <a:pt x="1515795" y="224993"/>
                  </a:lnTo>
                  <a:lnTo>
                    <a:pt x="1518831" y="221957"/>
                  </a:lnTo>
                  <a:lnTo>
                    <a:pt x="1518831" y="188290"/>
                  </a:lnTo>
                  <a:lnTo>
                    <a:pt x="1548752" y="188290"/>
                  </a:lnTo>
                  <a:lnTo>
                    <a:pt x="1552511" y="188290"/>
                  </a:lnTo>
                  <a:lnTo>
                    <a:pt x="1555546" y="185242"/>
                  </a:lnTo>
                  <a:lnTo>
                    <a:pt x="1555546" y="177723"/>
                  </a:lnTo>
                  <a:close/>
                </a:path>
                <a:path w="2290445" h="652145">
                  <a:moveTo>
                    <a:pt x="1849285" y="39751"/>
                  </a:moveTo>
                  <a:lnTo>
                    <a:pt x="1846237" y="36703"/>
                  </a:lnTo>
                  <a:lnTo>
                    <a:pt x="1765300" y="36703"/>
                  </a:lnTo>
                  <a:lnTo>
                    <a:pt x="1762252" y="39751"/>
                  </a:lnTo>
                  <a:lnTo>
                    <a:pt x="1762252" y="47269"/>
                  </a:lnTo>
                  <a:lnTo>
                    <a:pt x="1765300" y="50304"/>
                  </a:lnTo>
                  <a:lnTo>
                    <a:pt x="1842477" y="50304"/>
                  </a:lnTo>
                  <a:lnTo>
                    <a:pt x="1846237" y="50304"/>
                  </a:lnTo>
                  <a:lnTo>
                    <a:pt x="1849285" y="47269"/>
                  </a:lnTo>
                  <a:lnTo>
                    <a:pt x="1849285" y="39751"/>
                  </a:lnTo>
                  <a:close/>
                </a:path>
                <a:path w="2290445" h="652145">
                  <a:moveTo>
                    <a:pt x="1996147" y="39751"/>
                  </a:moveTo>
                  <a:lnTo>
                    <a:pt x="1993099" y="36703"/>
                  </a:lnTo>
                  <a:lnTo>
                    <a:pt x="1959419" y="36703"/>
                  </a:lnTo>
                  <a:lnTo>
                    <a:pt x="1959419" y="3048"/>
                  </a:lnTo>
                  <a:lnTo>
                    <a:pt x="1956384" y="0"/>
                  </a:lnTo>
                  <a:lnTo>
                    <a:pt x="1948853" y="0"/>
                  </a:lnTo>
                  <a:lnTo>
                    <a:pt x="1945817" y="3048"/>
                  </a:lnTo>
                  <a:lnTo>
                    <a:pt x="1945817" y="36703"/>
                  </a:lnTo>
                  <a:lnTo>
                    <a:pt x="1912162" y="36703"/>
                  </a:lnTo>
                  <a:lnTo>
                    <a:pt x="1909114" y="39751"/>
                  </a:lnTo>
                  <a:lnTo>
                    <a:pt x="1909114" y="47269"/>
                  </a:lnTo>
                  <a:lnTo>
                    <a:pt x="1912162" y="50304"/>
                  </a:lnTo>
                  <a:lnTo>
                    <a:pt x="1945817" y="50304"/>
                  </a:lnTo>
                  <a:lnTo>
                    <a:pt x="1945817" y="83997"/>
                  </a:lnTo>
                  <a:lnTo>
                    <a:pt x="1948853" y="87033"/>
                  </a:lnTo>
                  <a:lnTo>
                    <a:pt x="1952612" y="87033"/>
                  </a:lnTo>
                  <a:lnTo>
                    <a:pt x="1956384" y="87033"/>
                  </a:lnTo>
                  <a:lnTo>
                    <a:pt x="1959419" y="83997"/>
                  </a:lnTo>
                  <a:lnTo>
                    <a:pt x="1959419" y="50304"/>
                  </a:lnTo>
                  <a:lnTo>
                    <a:pt x="1989340" y="50304"/>
                  </a:lnTo>
                  <a:lnTo>
                    <a:pt x="1993099" y="50304"/>
                  </a:lnTo>
                  <a:lnTo>
                    <a:pt x="1996147" y="47269"/>
                  </a:lnTo>
                  <a:lnTo>
                    <a:pt x="1996147" y="39751"/>
                  </a:lnTo>
                  <a:close/>
                </a:path>
                <a:path w="2290445" h="652145">
                  <a:moveTo>
                    <a:pt x="2142998" y="39751"/>
                  </a:moveTo>
                  <a:lnTo>
                    <a:pt x="2139962" y="36703"/>
                  </a:lnTo>
                  <a:lnTo>
                    <a:pt x="2106282" y="36703"/>
                  </a:lnTo>
                  <a:lnTo>
                    <a:pt x="2106282" y="3048"/>
                  </a:lnTo>
                  <a:lnTo>
                    <a:pt x="2103247" y="0"/>
                  </a:lnTo>
                  <a:lnTo>
                    <a:pt x="2095728" y="0"/>
                  </a:lnTo>
                  <a:lnTo>
                    <a:pt x="2092680" y="3048"/>
                  </a:lnTo>
                  <a:lnTo>
                    <a:pt x="2092680" y="36703"/>
                  </a:lnTo>
                  <a:lnTo>
                    <a:pt x="2059012" y="36703"/>
                  </a:lnTo>
                  <a:lnTo>
                    <a:pt x="2055964" y="39751"/>
                  </a:lnTo>
                  <a:lnTo>
                    <a:pt x="2055964" y="47269"/>
                  </a:lnTo>
                  <a:lnTo>
                    <a:pt x="2059012" y="50304"/>
                  </a:lnTo>
                  <a:lnTo>
                    <a:pt x="2092680" y="50304"/>
                  </a:lnTo>
                  <a:lnTo>
                    <a:pt x="2092680" y="83997"/>
                  </a:lnTo>
                  <a:lnTo>
                    <a:pt x="2095728" y="87033"/>
                  </a:lnTo>
                  <a:lnTo>
                    <a:pt x="2099487" y="87033"/>
                  </a:lnTo>
                  <a:lnTo>
                    <a:pt x="2103247" y="87033"/>
                  </a:lnTo>
                  <a:lnTo>
                    <a:pt x="2106282" y="83997"/>
                  </a:lnTo>
                  <a:lnTo>
                    <a:pt x="2106282" y="50304"/>
                  </a:lnTo>
                  <a:lnTo>
                    <a:pt x="2136203" y="50304"/>
                  </a:lnTo>
                  <a:lnTo>
                    <a:pt x="2139962" y="50304"/>
                  </a:lnTo>
                  <a:lnTo>
                    <a:pt x="2142998" y="47269"/>
                  </a:lnTo>
                  <a:lnTo>
                    <a:pt x="2142998" y="39751"/>
                  </a:lnTo>
                  <a:close/>
                </a:path>
                <a:path w="2290445" h="652145">
                  <a:moveTo>
                    <a:pt x="2289873" y="39751"/>
                  </a:moveTo>
                  <a:lnTo>
                    <a:pt x="2286825" y="36703"/>
                  </a:lnTo>
                  <a:lnTo>
                    <a:pt x="2253157" y="36703"/>
                  </a:lnTo>
                  <a:lnTo>
                    <a:pt x="2253157" y="3048"/>
                  </a:lnTo>
                  <a:lnTo>
                    <a:pt x="2250109" y="0"/>
                  </a:lnTo>
                  <a:lnTo>
                    <a:pt x="2242591" y="0"/>
                  </a:lnTo>
                  <a:lnTo>
                    <a:pt x="2239556" y="3048"/>
                  </a:lnTo>
                  <a:lnTo>
                    <a:pt x="2239556" y="36703"/>
                  </a:lnTo>
                  <a:lnTo>
                    <a:pt x="2205875" y="36703"/>
                  </a:lnTo>
                  <a:lnTo>
                    <a:pt x="2202840" y="39751"/>
                  </a:lnTo>
                  <a:lnTo>
                    <a:pt x="2202840" y="47269"/>
                  </a:lnTo>
                  <a:lnTo>
                    <a:pt x="2205875" y="50304"/>
                  </a:lnTo>
                  <a:lnTo>
                    <a:pt x="2239556" y="50304"/>
                  </a:lnTo>
                  <a:lnTo>
                    <a:pt x="2239556" y="83997"/>
                  </a:lnTo>
                  <a:lnTo>
                    <a:pt x="2242591" y="87033"/>
                  </a:lnTo>
                  <a:lnTo>
                    <a:pt x="2246350" y="87033"/>
                  </a:lnTo>
                  <a:lnTo>
                    <a:pt x="2250109" y="87033"/>
                  </a:lnTo>
                  <a:lnTo>
                    <a:pt x="2253157" y="83997"/>
                  </a:lnTo>
                  <a:lnTo>
                    <a:pt x="2253157" y="50304"/>
                  </a:lnTo>
                  <a:lnTo>
                    <a:pt x="2283066" y="50304"/>
                  </a:lnTo>
                  <a:lnTo>
                    <a:pt x="2286825" y="50304"/>
                  </a:lnTo>
                  <a:lnTo>
                    <a:pt x="2289873" y="47269"/>
                  </a:lnTo>
                  <a:lnTo>
                    <a:pt x="2289873" y="397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8101673" y="5894882"/>
              <a:ext cx="1115695" cy="513715"/>
            </a:xfrm>
            <a:custGeom>
              <a:avLst/>
              <a:gdLst/>
              <a:ahLst/>
              <a:cxnLst/>
              <a:rect l="l" t="t" r="r" b="b"/>
              <a:pathLst>
                <a:path w="1115695" h="513714">
                  <a:moveTo>
                    <a:pt x="87033" y="480364"/>
                  </a:moveTo>
                  <a:lnTo>
                    <a:pt x="83985" y="477316"/>
                  </a:lnTo>
                  <a:lnTo>
                    <a:pt x="50317" y="477316"/>
                  </a:lnTo>
                  <a:lnTo>
                    <a:pt x="50317" y="443649"/>
                  </a:lnTo>
                  <a:lnTo>
                    <a:pt x="47269" y="440601"/>
                  </a:lnTo>
                  <a:lnTo>
                    <a:pt x="39751" y="440601"/>
                  </a:lnTo>
                  <a:lnTo>
                    <a:pt x="36715" y="443649"/>
                  </a:lnTo>
                  <a:lnTo>
                    <a:pt x="36715" y="477316"/>
                  </a:lnTo>
                  <a:lnTo>
                    <a:pt x="3035" y="477316"/>
                  </a:lnTo>
                  <a:lnTo>
                    <a:pt x="0" y="480364"/>
                  </a:lnTo>
                  <a:lnTo>
                    <a:pt x="0" y="487883"/>
                  </a:lnTo>
                  <a:lnTo>
                    <a:pt x="3035" y="490918"/>
                  </a:lnTo>
                  <a:lnTo>
                    <a:pt x="36715" y="490918"/>
                  </a:lnTo>
                  <a:lnTo>
                    <a:pt x="36715" y="513702"/>
                  </a:lnTo>
                  <a:lnTo>
                    <a:pt x="50317" y="513702"/>
                  </a:lnTo>
                  <a:lnTo>
                    <a:pt x="50317" y="490918"/>
                  </a:lnTo>
                  <a:lnTo>
                    <a:pt x="80225" y="490918"/>
                  </a:lnTo>
                  <a:lnTo>
                    <a:pt x="83985" y="490918"/>
                  </a:lnTo>
                  <a:lnTo>
                    <a:pt x="87033" y="487883"/>
                  </a:lnTo>
                  <a:lnTo>
                    <a:pt x="87033" y="480364"/>
                  </a:lnTo>
                  <a:close/>
                </a:path>
                <a:path w="1115695" h="513714">
                  <a:moveTo>
                    <a:pt x="87033" y="333489"/>
                  </a:moveTo>
                  <a:lnTo>
                    <a:pt x="83985" y="330454"/>
                  </a:lnTo>
                  <a:lnTo>
                    <a:pt x="50317" y="330454"/>
                  </a:lnTo>
                  <a:lnTo>
                    <a:pt x="50317" y="296773"/>
                  </a:lnTo>
                  <a:lnTo>
                    <a:pt x="47269" y="293738"/>
                  </a:lnTo>
                  <a:lnTo>
                    <a:pt x="39751" y="293738"/>
                  </a:lnTo>
                  <a:lnTo>
                    <a:pt x="36715" y="296773"/>
                  </a:lnTo>
                  <a:lnTo>
                    <a:pt x="36715" y="330454"/>
                  </a:lnTo>
                  <a:lnTo>
                    <a:pt x="3035" y="330454"/>
                  </a:lnTo>
                  <a:lnTo>
                    <a:pt x="0" y="333489"/>
                  </a:lnTo>
                  <a:lnTo>
                    <a:pt x="0" y="341007"/>
                  </a:lnTo>
                  <a:lnTo>
                    <a:pt x="3035" y="344055"/>
                  </a:lnTo>
                  <a:lnTo>
                    <a:pt x="36715" y="344055"/>
                  </a:lnTo>
                  <a:lnTo>
                    <a:pt x="36715" y="377723"/>
                  </a:lnTo>
                  <a:lnTo>
                    <a:pt x="39751" y="380771"/>
                  </a:lnTo>
                  <a:lnTo>
                    <a:pt x="43510" y="380771"/>
                  </a:lnTo>
                  <a:lnTo>
                    <a:pt x="47269" y="380771"/>
                  </a:lnTo>
                  <a:lnTo>
                    <a:pt x="50317" y="377723"/>
                  </a:lnTo>
                  <a:lnTo>
                    <a:pt x="50317" y="344055"/>
                  </a:lnTo>
                  <a:lnTo>
                    <a:pt x="80225" y="344055"/>
                  </a:lnTo>
                  <a:lnTo>
                    <a:pt x="83985" y="344055"/>
                  </a:lnTo>
                  <a:lnTo>
                    <a:pt x="87033" y="341007"/>
                  </a:lnTo>
                  <a:lnTo>
                    <a:pt x="87033" y="333489"/>
                  </a:lnTo>
                  <a:close/>
                </a:path>
                <a:path w="1115695" h="513714">
                  <a:moveTo>
                    <a:pt x="87033" y="186626"/>
                  </a:moveTo>
                  <a:lnTo>
                    <a:pt x="83985" y="183578"/>
                  </a:lnTo>
                  <a:lnTo>
                    <a:pt x="50317" y="183578"/>
                  </a:lnTo>
                  <a:lnTo>
                    <a:pt x="50317" y="149910"/>
                  </a:lnTo>
                  <a:lnTo>
                    <a:pt x="47269" y="146862"/>
                  </a:lnTo>
                  <a:lnTo>
                    <a:pt x="39751" y="146862"/>
                  </a:lnTo>
                  <a:lnTo>
                    <a:pt x="36715" y="149910"/>
                  </a:lnTo>
                  <a:lnTo>
                    <a:pt x="36715" y="183578"/>
                  </a:lnTo>
                  <a:lnTo>
                    <a:pt x="3035" y="183578"/>
                  </a:lnTo>
                  <a:lnTo>
                    <a:pt x="0" y="186626"/>
                  </a:lnTo>
                  <a:lnTo>
                    <a:pt x="0" y="194144"/>
                  </a:lnTo>
                  <a:lnTo>
                    <a:pt x="3035" y="197192"/>
                  </a:lnTo>
                  <a:lnTo>
                    <a:pt x="36715" y="197192"/>
                  </a:lnTo>
                  <a:lnTo>
                    <a:pt x="36715" y="230860"/>
                  </a:lnTo>
                  <a:lnTo>
                    <a:pt x="39751" y="233895"/>
                  </a:lnTo>
                  <a:lnTo>
                    <a:pt x="43510" y="233895"/>
                  </a:lnTo>
                  <a:lnTo>
                    <a:pt x="47269" y="233895"/>
                  </a:lnTo>
                  <a:lnTo>
                    <a:pt x="50317" y="230860"/>
                  </a:lnTo>
                  <a:lnTo>
                    <a:pt x="50317" y="197192"/>
                  </a:lnTo>
                  <a:lnTo>
                    <a:pt x="80225" y="197192"/>
                  </a:lnTo>
                  <a:lnTo>
                    <a:pt x="83985" y="197192"/>
                  </a:lnTo>
                  <a:lnTo>
                    <a:pt x="87033" y="194144"/>
                  </a:lnTo>
                  <a:lnTo>
                    <a:pt x="87033" y="186626"/>
                  </a:lnTo>
                  <a:close/>
                </a:path>
                <a:path w="1115695" h="513714">
                  <a:moveTo>
                    <a:pt x="233895" y="480364"/>
                  </a:moveTo>
                  <a:lnTo>
                    <a:pt x="230847" y="477316"/>
                  </a:lnTo>
                  <a:lnTo>
                    <a:pt x="197180" y="477316"/>
                  </a:lnTo>
                  <a:lnTo>
                    <a:pt x="197180" y="443649"/>
                  </a:lnTo>
                  <a:lnTo>
                    <a:pt x="194144" y="440601"/>
                  </a:lnTo>
                  <a:lnTo>
                    <a:pt x="186626" y="440601"/>
                  </a:lnTo>
                  <a:lnTo>
                    <a:pt x="183578" y="443649"/>
                  </a:lnTo>
                  <a:lnTo>
                    <a:pt x="183578" y="477316"/>
                  </a:lnTo>
                  <a:lnTo>
                    <a:pt x="149910" y="477316"/>
                  </a:lnTo>
                  <a:lnTo>
                    <a:pt x="146862" y="480364"/>
                  </a:lnTo>
                  <a:lnTo>
                    <a:pt x="146862" y="487883"/>
                  </a:lnTo>
                  <a:lnTo>
                    <a:pt x="149910" y="490918"/>
                  </a:lnTo>
                  <a:lnTo>
                    <a:pt x="183578" y="490918"/>
                  </a:lnTo>
                  <a:lnTo>
                    <a:pt x="183578" y="513702"/>
                  </a:lnTo>
                  <a:lnTo>
                    <a:pt x="197180" y="513702"/>
                  </a:lnTo>
                  <a:lnTo>
                    <a:pt x="197180" y="490918"/>
                  </a:lnTo>
                  <a:lnTo>
                    <a:pt x="227088" y="490918"/>
                  </a:lnTo>
                  <a:lnTo>
                    <a:pt x="230847" y="490918"/>
                  </a:lnTo>
                  <a:lnTo>
                    <a:pt x="233895" y="487883"/>
                  </a:lnTo>
                  <a:lnTo>
                    <a:pt x="233895" y="480364"/>
                  </a:lnTo>
                  <a:close/>
                </a:path>
                <a:path w="1115695" h="513714">
                  <a:moveTo>
                    <a:pt x="233895" y="333489"/>
                  </a:moveTo>
                  <a:lnTo>
                    <a:pt x="230847" y="330454"/>
                  </a:lnTo>
                  <a:lnTo>
                    <a:pt x="197180" y="330454"/>
                  </a:lnTo>
                  <a:lnTo>
                    <a:pt x="197180" y="296773"/>
                  </a:lnTo>
                  <a:lnTo>
                    <a:pt x="194144" y="293738"/>
                  </a:lnTo>
                  <a:lnTo>
                    <a:pt x="186626" y="293738"/>
                  </a:lnTo>
                  <a:lnTo>
                    <a:pt x="183578" y="296773"/>
                  </a:lnTo>
                  <a:lnTo>
                    <a:pt x="183578" y="330454"/>
                  </a:lnTo>
                  <a:lnTo>
                    <a:pt x="149910" y="330454"/>
                  </a:lnTo>
                  <a:lnTo>
                    <a:pt x="146862" y="333489"/>
                  </a:lnTo>
                  <a:lnTo>
                    <a:pt x="146862" y="341007"/>
                  </a:lnTo>
                  <a:lnTo>
                    <a:pt x="149910" y="344055"/>
                  </a:lnTo>
                  <a:lnTo>
                    <a:pt x="183578" y="344055"/>
                  </a:lnTo>
                  <a:lnTo>
                    <a:pt x="183578" y="377723"/>
                  </a:lnTo>
                  <a:lnTo>
                    <a:pt x="186626" y="380771"/>
                  </a:lnTo>
                  <a:lnTo>
                    <a:pt x="190385" y="380771"/>
                  </a:lnTo>
                  <a:lnTo>
                    <a:pt x="194144" y="380771"/>
                  </a:lnTo>
                  <a:lnTo>
                    <a:pt x="197180" y="377723"/>
                  </a:lnTo>
                  <a:lnTo>
                    <a:pt x="197180" y="344055"/>
                  </a:lnTo>
                  <a:lnTo>
                    <a:pt x="227088" y="344055"/>
                  </a:lnTo>
                  <a:lnTo>
                    <a:pt x="230847" y="344055"/>
                  </a:lnTo>
                  <a:lnTo>
                    <a:pt x="233895" y="341007"/>
                  </a:lnTo>
                  <a:lnTo>
                    <a:pt x="233895" y="333489"/>
                  </a:lnTo>
                  <a:close/>
                </a:path>
                <a:path w="1115695" h="513714">
                  <a:moveTo>
                    <a:pt x="233895" y="186626"/>
                  </a:moveTo>
                  <a:lnTo>
                    <a:pt x="230847" y="183578"/>
                  </a:lnTo>
                  <a:lnTo>
                    <a:pt x="197180" y="183578"/>
                  </a:lnTo>
                  <a:lnTo>
                    <a:pt x="197180" y="149910"/>
                  </a:lnTo>
                  <a:lnTo>
                    <a:pt x="194144" y="146862"/>
                  </a:lnTo>
                  <a:lnTo>
                    <a:pt x="186626" y="146862"/>
                  </a:lnTo>
                  <a:lnTo>
                    <a:pt x="183578" y="149910"/>
                  </a:lnTo>
                  <a:lnTo>
                    <a:pt x="183578" y="183578"/>
                  </a:lnTo>
                  <a:lnTo>
                    <a:pt x="149910" y="183578"/>
                  </a:lnTo>
                  <a:lnTo>
                    <a:pt x="146862" y="186626"/>
                  </a:lnTo>
                  <a:lnTo>
                    <a:pt x="146862" y="194144"/>
                  </a:lnTo>
                  <a:lnTo>
                    <a:pt x="149910" y="197192"/>
                  </a:lnTo>
                  <a:lnTo>
                    <a:pt x="183578" y="197192"/>
                  </a:lnTo>
                  <a:lnTo>
                    <a:pt x="183578" y="230860"/>
                  </a:lnTo>
                  <a:lnTo>
                    <a:pt x="186626" y="233895"/>
                  </a:lnTo>
                  <a:lnTo>
                    <a:pt x="190385" y="233895"/>
                  </a:lnTo>
                  <a:lnTo>
                    <a:pt x="194144" y="233895"/>
                  </a:lnTo>
                  <a:lnTo>
                    <a:pt x="197180" y="230860"/>
                  </a:lnTo>
                  <a:lnTo>
                    <a:pt x="197180" y="197192"/>
                  </a:lnTo>
                  <a:lnTo>
                    <a:pt x="227088" y="197192"/>
                  </a:lnTo>
                  <a:lnTo>
                    <a:pt x="230847" y="197192"/>
                  </a:lnTo>
                  <a:lnTo>
                    <a:pt x="233895" y="194144"/>
                  </a:lnTo>
                  <a:lnTo>
                    <a:pt x="233895" y="186626"/>
                  </a:lnTo>
                  <a:close/>
                </a:path>
                <a:path w="1115695" h="513714">
                  <a:moveTo>
                    <a:pt x="233895" y="39763"/>
                  </a:moveTo>
                  <a:lnTo>
                    <a:pt x="230847" y="36715"/>
                  </a:lnTo>
                  <a:lnTo>
                    <a:pt x="197180" y="36715"/>
                  </a:lnTo>
                  <a:lnTo>
                    <a:pt x="197180" y="3048"/>
                  </a:lnTo>
                  <a:lnTo>
                    <a:pt x="194144" y="0"/>
                  </a:lnTo>
                  <a:lnTo>
                    <a:pt x="186626" y="0"/>
                  </a:lnTo>
                  <a:lnTo>
                    <a:pt x="183578" y="3048"/>
                  </a:lnTo>
                  <a:lnTo>
                    <a:pt x="183578" y="36715"/>
                  </a:lnTo>
                  <a:lnTo>
                    <a:pt x="149910" y="36715"/>
                  </a:lnTo>
                  <a:lnTo>
                    <a:pt x="146862" y="39763"/>
                  </a:lnTo>
                  <a:lnTo>
                    <a:pt x="146862" y="47282"/>
                  </a:lnTo>
                  <a:lnTo>
                    <a:pt x="149910" y="50330"/>
                  </a:lnTo>
                  <a:lnTo>
                    <a:pt x="183578" y="50330"/>
                  </a:lnTo>
                  <a:lnTo>
                    <a:pt x="183578" y="83997"/>
                  </a:lnTo>
                  <a:lnTo>
                    <a:pt x="186626" y="87033"/>
                  </a:lnTo>
                  <a:lnTo>
                    <a:pt x="190385" y="87033"/>
                  </a:lnTo>
                  <a:lnTo>
                    <a:pt x="194144" y="87033"/>
                  </a:lnTo>
                  <a:lnTo>
                    <a:pt x="197180" y="83997"/>
                  </a:lnTo>
                  <a:lnTo>
                    <a:pt x="197180" y="50330"/>
                  </a:lnTo>
                  <a:lnTo>
                    <a:pt x="227088" y="50330"/>
                  </a:lnTo>
                  <a:lnTo>
                    <a:pt x="230847" y="50330"/>
                  </a:lnTo>
                  <a:lnTo>
                    <a:pt x="233895" y="47282"/>
                  </a:lnTo>
                  <a:lnTo>
                    <a:pt x="233895" y="39763"/>
                  </a:lnTo>
                  <a:close/>
                </a:path>
                <a:path w="1115695" h="513714">
                  <a:moveTo>
                    <a:pt x="380758" y="480364"/>
                  </a:moveTo>
                  <a:lnTo>
                    <a:pt x="377723" y="477316"/>
                  </a:lnTo>
                  <a:lnTo>
                    <a:pt x="344043" y="477316"/>
                  </a:lnTo>
                  <a:lnTo>
                    <a:pt x="344043" y="443649"/>
                  </a:lnTo>
                  <a:lnTo>
                    <a:pt x="341007" y="440601"/>
                  </a:lnTo>
                  <a:lnTo>
                    <a:pt x="333489" y="440601"/>
                  </a:lnTo>
                  <a:lnTo>
                    <a:pt x="330441" y="443649"/>
                  </a:lnTo>
                  <a:lnTo>
                    <a:pt x="330441" y="477316"/>
                  </a:lnTo>
                  <a:lnTo>
                    <a:pt x="296773" y="477316"/>
                  </a:lnTo>
                  <a:lnTo>
                    <a:pt x="293725" y="480364"/>
                  </a:lnTo>
                  <a:lnTo>
                    <a:pt x="293725" y="487883"/>
                  </a:lnTo>
                  <a:lnTo>
                    <a:pt x="296773" y="490918"/>
                  </a:lnTo>
                  <a:lnTo>
                    <a:pt x="330441" y="490918"/>
                  </a:lnTo>
                  <a:lnTo>
                    <a:pt x="330441" y="513702"/>
                  </a:lnTo>
                  <a:lnTo>
                    <a:pt x="344043" y="513702"/>
                  </a:lnTo>
                  <a:lnTo>
                    <a:pt x="344043" y="490918"/>
                  </a:lnTo>
                  <a:lnTo>
                    <a:pt x="373964" y="490918"/>
                  </a:lnTo>
                  <a:lnTo>
                    <a:pt x="377723" y="490918"/>
                  </a:lnTo>
                  <a:lnTo>
                    <a:pt x="380758" y="487883"/>
                  </a:lnTo>
                  <a:lnTo>
                    <a:pt x="380758" y="480364"/>
                  </a:lnTo>
                  <a:close/>
                </a:path>
                <a:path w="1115695" h="513714">
                  <a:moveTo>
                    <a:pt x="380758" y="333489"/>
                  </a:moveTo>
                  <a:lnTo>
                    <a:pt x="377723" y="330454"/>
                  </a:lnTo>
                  <a:lnTo>
                    <a:pt x="344043" y="330454"/>
                  </a:lnTo>
                  <a:lnTo>
                    <a:pt x="344043" y="296773"/>
                  </a:lnTo>
                  <a:lnTo>
                    <a:pt x="341007" y="293738"/>
                  </a:lnTo>
                  <a:lnTo>
                    <a:pt x="333489" y="293738"/>
                  </a:lnTo>
                  <a:lnTo>
                    <a:pt x="330441" y="296773"/>
                  </a:lnTo>
                  <a:lnTo>
                    <a:pt x="330441" y="330454"/>
                  </a:lnTo>
                  <a:lnTo>
                    <a:pt x="296773" y="330454"/>
                  </a:lnTo>
                  <a:lnTo>
                    <a:pt x="293725" y="333489"/>
                  </a:lnTo>
                  <a:lnTo>
                    <a:pt x="293725" y="341007"/>
                  </a:lnTo>
                  <a:lnTo>
                    <a:pt x="296773" y="344055"/>
                  </a:lnTo>
                  <a:lnTo>
                    <a:pt x="330441" y="344055"/>
                  </a:lnTo>
                  <a:lnTo>
                    <a:pt x="330441" y="377723"/>
                  </a:lnTo>
                  <a:lnTo>
                    <a:pt x="333489" y="380771"/>
                  </a:lnTo>
                  <a:lnTo>
                    <a:pt x="337248" y="380771"/>
                  </a:lnTo>
                  <a:lnTo>
                    <a:pt x="341007" y="380771"/>
                  </a:lnTo>
                  <a:lnTo>
                    <a:pt x="344043" y="377723"/>
                  </a:lnTo>
                  <a:lnTo>
                    <a:pt x="344043" y="344055"/>
                  </a:lnTo>
                  <a:lnTo>
                    <a:pt x="373964" y="344055"/>
                  </a:lnTo>
                  <a:lnTo>
                    <a:pt x="377723" y="344055"/>
                  </a:lnTo>
                  <a:lnTo>
                    <a:pt x="380758" y="341007"/>
                  </a:lnTo>
                  <a:lnTo>
                    <a:pt x="380758" y="333489"/>
                  </a:lnTo>
                  <a:close/>
                </a:path>
                <a:path w="1115695" h="513714">
                  <a:moveTo>
                    <a:pt x="380758" y="186626"/>
                  </a:moveTo>
                  <a:lnTo>
                    <a:pt x="377723" y="183578"/>
                  </a:lnTo>
                  <a:lnTo>
                    <a:pt x="344043" y="183578"/>
                  </a:lnTo>
                  <a:lnTo>
                    <a:pt x="344043" y="149910"/>
                  </a:lnTo>
                  <a:lnTo>
                    <a:pt x="341007" y="146862"/>
                  </a:lnTo>
                  <a:lnTo>
                    <a:pt x="333489" y="146862"/>
                  </a:lnTo>
                  <a:lnTo>
                    <a:pt x="330441" y="149910"/>
                  </a:lnTo>
                  <a:lnTo>
                    <a:pt x="330441" y="183578"/>
                  </a:lnTo>
                  <a:lnTo>
                    <a:pt x="296773" y="183578"/>
                  </a:lnTo>
                  <a:lnTo>
                    <a:pt x="293725" y="186626"/>
                  </a:lnTo>
                  <a:lnTo>
                    <a:pt x="293725" y="194144"/>
                  </a:lnTo>
                  <a:lnTo>
                    <a:pt x="296773" y="197192"/>
                  </a:lnTo>
                  <a:lnTo>
                    <a:pt x="330441" y="197192"/>
                  </a:lnTo>
                  <a:lnTo>
                    <a:pt x="330441" y="230860"/>
                  </a:lnTo>
                  <a:lnTo>
                    <a:pt x="333489" y="233895"/>
                  </a:lnTo>
                  <a:lnTo>
                    <a:pt x="337248" y="233895"/>
                  </a:lnTo>
                  <a:lnTo>
                    <a:pt x="341007" y="233895"/>
                  </a:lnTo>
                  <a:lnTo>
                    <a:pt x="344043" y="230860"/>
                  </a:lnTo>
                  <a:lnTo>
                    <a:pt x="344043" y="197192"/>
                  </a:lnTo>
                  <a:lnTo>
                    <a:pt x="373964" y="197192"/>
                  </a:lnTo>
                  <a:lnTo>
                    <a:pt x="377723" y="197192"/>
                  </a:lnTo>
                  <a:lnTo>
                    <a:pt x="380758" y="194144"/>
                  </a:lnTo>
                  <a:lnTo>
                    <a:pt x="380758" y="186626"/>
                  </a:lnTo>
                  <a:close/>
                </a:path>
                <a:path w="1115695" h="513714">
                  <a:moveTo>
                    <a:pt x="380758" y="39763"/>
                  </a:moveTo>
                  <a:lnTo>
                    <a:pt x="377723" y="36715"/>
                  </a:lnTo>
                  <a:lnTo>
                    <a:pt x="296773" y="36715"/>
                  </a:lnTo>
                  <a:lnTo>
                    <a:pt x="293725" y="39763"/>
                  </a:lnTo>
                  <a:lnTo>
                    <a:pt x="293725" y="47282"/>
                  </a:lnTo>
                  <a:lnTo>
                    <a:pt x="296773" y="50330"/>
                  </a:lnTo>
                  <a:lnTo>
                    <a:pt x="373964" y="50330"/>
                  </a:lnTo>
                  <a:lnTo>
                    <a:pt x="377723" y="50330"/>
                  </a:lnTo>
                  <a:lnTo>
                    <a:pt x="380758" y="47282"/>
                  </a:lnTo>
                  <a:lnTo>
                    <a:pt x="380758" y="39763"/>
                  </a:lnTo>
                  <a:close/>
                </a:path>
                <a:path w="1115695" h="513714">
                  <a:moveTo>
                    <a:pt x="527634" y="480364"/>
                  </a:moveTo>
                  <a:lnTo>
                    <a:pt x="524586" y="477316"/>
                  </a:lnTo>
                  <a:lnTo>
                    <a:pt x="490918" y="477316"/>
                  </a:lnTo>
                  <a:lnTo>
                    <a:pt x="490918" y="443649"/>
                  </a:lnTo>
                  <a:lnTo>
                    <a:pt x="487870" y="440601"/>
                  </a:lnTo>
                  <a:lnTo>
                    <a:pt x="480352" y="440601"/>
                  </a:lnTo>
                  <a:lnTo>
                    <a:pt x="477304" y="443649"/>
                  </a:lnTo>
                  <a:lnTo>
                    <a:pt x="477304" y="477316"/>
                  </a:lnTo>
                  <a:lnTo>
                    <a:pt x="443636" y="477316"/>
                  </a:lnTo>
                  <a:lnTo>
                    <a:pt x="440601" y="480364"/>
                  </a:lnTo>
                  <a:lnTo>
                    <a:pt x="440601" y="487883"/>
                  </a:lnTo>
                  <a:lnTo>
                    <a:pt x="443636" y="490918"/>
                  </a:lnTo>
                  <a:lnTo>
                    <a:pt x="477304" y="490918"/>
                  </a:lnTo>
                  <a:lnTo>
                    <a:pt x="477304" y="513702"/>
                  </a:lnTo>
                  <a:lnTo>
                    <a:pt x="490918" y="513702"/>
                  </a:lnTo>
                  <a:lnTo>
                    <a:pt x="490918" y="490918"/>
                  </a:lnTo>
                  <a:lnTo>
                    <a:pt x="520827" y="490918"/>
                  </a:lnTo>
                  <a:lnTo>
                    <a:pt x="524586" y="490918"/>
                  </a:lnTo>
                  <a:lnTo>
                    <a:pt x="527634" y="487883"/>
                  </a:lnTo>
                  <a:lnTo>
                    <a:pt x="527634" y="480364"/>
                  </a:lnTo>
                  <a:close/>
                </a:path>
                <a:path w="1115695" h="513714">
                  <a:moveTo>
                    <a:pt x="527634" y="333489"/>
                  </a:moveTo>
                  <a:lnTo>
                    <a:pt x="524586" y="330454"/>
                  </a:lnTo>
                  <a:lnTo>
                    <a:pt x="490918" y="330454"/>
                  </a:lnTo>
                  <a:lnTo>
                    <a:pt x="490918" y="296773"/>
                  </a:lnTo>
                  <a:lnTo>
                    <a:pt x="487870" y="293738"/>
                  </a:lnTo>
                  <a:lnTo>
                    <a:pt x="480352" y="293738"/>
                  </a:lnTo>
                  <a:lnTo>
                    <a:pt x="477304" y="296773"/>
                  </a:lnTo>
                  <a:lnTo>
                    <a:pt x="477304" y="330454"/>
                  </a:lnTo>
                  <a:lnTo>
                    <a:pt x="443636" y="330454"/>
                  </a:lnTo>
                  <a:lnTo>
                    <a:pt x="440601" y="333489"/>
                  </a:lnTo>
                  <a:lnTo>
                    <a:pt x="440601" y="341007"/>
                  </a:lnTo>
                  <a:lnTo>
                    <a:pt x="443636" y="344055"/>
                  </a:lnTo>
                  <a:lnTo>
                    <a:pt x="477304" y="344055"/>
                  </a:lnTo>
                  <a:lnTo>
                    <a:pt x="477304" y="377723"/>
                  </a:lnTo>
                  <a:lnTo>
                    <a:pt x="480352" y="380771"/>
                  </a:lnTo>
                  <a:lnTo>
                    <a:pt x="484111" y="380771"/>
                  </a:lnTo>
                  <a:lnTo>
                    <a:pt x="487870" y="380771"/>
                  </a:lnTo>
                  <a:lnTo>
                    <a:pt x="490918" y="377723"/>
                  </a:lnTo>
                  <a:lnTo>
                    <a:pt x="490918" y="344055"/>
                  </a:lnTo>
                  <a:lnTo>
                    <a:pt x="520827" y="344055"/>
                  </a:lnTo>
                  <a:lnTo>
                    <a:pt x="524586" y="344055"/>
                  </a:lnTo>
                  <a:lnTo>
                    <a:pt x="527634" y="341007"/>
                  </a:lnTo>
                  <a:lnTo>
                    <a:pt x="527634" y="333489"/>
                  </a:lnTo>
                  <a:close/>
                </a:path>
                <a:path w="1115695" h="513714">
                  <a:moveTo>
                    <a:pt x="527634" y="186626"/>
                  </a:moveTo>
                  <a:lnTo>
                    <a:pt x="524586" y="183578"/>
                  </a:lnTo>
                  <a:lnTo>
                    <a:pt x="490918" y="183578"/>
                  </a:lnTo>
                  <a:lnTo>
                    <a:pt x="490918" y="149910"/>
                  </a:lnTo>
                  <a:lnTo>
                    <a:pt x="487870" y="146862"/>
                  </a:lnTo>
                  <a:lnTo>
                    <a:pt x="480352" y="146862"/>
                  </a:lnTo>
                  <a:lnTo>
                    <a:pt x="477304" y="149910"/>
                  </a:lnTo>
                  <a:lnTo>
                    <a:pt x="477304" y="183578"/>
                  </a:lnTo>
                  <a:lnTo>
                    <a:pt x="443636" y="183578"/>
                  </a:lnTo>
                  <a:lnTo>
                    <a:pt x="440601" y="186626"/>
                  </a:lnTo>
                  <a:lnTo>
                    <a:pt x="440601" y="194144"/>
                  </a:lnTo>
                  <a:lnTo>
                    <a:pt x="443636" y="197192"/>
                  </a:lnTo>
                  <a:lnTo>
                    <a:pt x="477304" y="197192"/>
                  </a:lnTo>
                  <a:lnTo>
                    <a:pt x="477304" y="230860"/>
                  </a:lnTo>
                  <a:lnTo>
                    <a:pt x="480352" y="233895"/>
                  </a:lnTo>
                  <a:lnTo>
                    <a:pt x="484111" y="233895"/>
                  </a:lnTo>
                  <a:lnTo>
                    <a:pt x="487870" y="233895"/>
                  </a:lnTo>
                  <a:lnTo>
                    <a:pt x="490918" y="230860"/>
                  </a:lnTo>
                  <a:lnTo>
                    <a:pt x="490918" y="197192"/>
                  </a:lnTo>
                  <a:lnTo>
                    <a:pt x="520827" y="197192"/>
                  </a:lnTo>
                  <a:lnTo>
                    <a:pt x="524586" y="197192"/>
                  </a:lnTo>
                  <a:lnTo>
                    <a:pt x="527634" y="194144"/>
                  </a:lnTo>
                  <a:lnTo>
                    <a:pt x="527634" y="186626"/>
                  </a:lnTo>
                  <a:close/>
                </a:path>
                <a:path w="1115695" h="513714">
                  <a:moveTo>
                    <a:pt x="527634" y="39763"/>
                  </a:moveTo>
                  <a:lnTo>
                    <a:pt x="524586" y="36715"/>
                  </a:lnTo>
                  <a:lnTo>
                    <a:pt x="490918" y="36715"/>
                  </a:lnTo>
                  <a:lnTo>
                    <a:pt x="490918" y="3048"/>
                  </a:lnTo>
                  <a:lnTo>
                    <a:pt x="487870" y="0"/>
                  </a:lnTo>
                  <a:lnTo>
                    <a:pt x="480352" y="0"/>
                  </a:lnTo>
                  <a:lnTo>
                    <a:pt x="477304" y="3048"/>
                  </a:lnTo>
                  <a:lnTo>
                    <a:pt x="477304" y="36715"/>
                  </a:lnTo>
                  <a:lnTo>
                    <a:pt x="443636" y="36715"/>
                  </a:lnTo>
                  <a:lnTo>
                    <a:pt x="440601" y="39763"/>
                  </a:lnTo>
                  <a:lnTo>
                    <a:pt x="440601" y="47282"/>
                  </a:lnTo>
                  <a:lnTo>
                    <a:pt x="443636" y="50330"/>
                  </a:lnTo>
                  <a:lnTo>
                    <a:pt x="477304" y="50330"/>
                  </a:lnTo>
                  <a:lnTo>
                    <a:pt x="477304" y="83997"/>
                  </a:lnTo>
                  <a:lnTo>
                    <a:pt x="480352" y="87033"/>
                  </a:lnTo>
                  <a:lnTo>
                    <a:pt x="484111" y="87033"/>
                  </a:lnTo>
                  <a:lnTo>
                    <a:pt x="487870" y="87033"/>
                  </a:lnTo>
                  <a:lnTo>
                    <a:pt x="490918" y="83997"/>
                  </a:lnTo>
                  <a:lnTo>
                    <a:pt x="490918" y="50330"/>
                  </a:lnTo>
                  <a:lnTo>
                    <a:pt x="520827" y="50330"/>
                  </a:lnTo>
                  <a:lnTo>
                    <a:pt x="524586" y="50330"/>
                  </a:lnTo>
                  <a:lnTo>
                    <a:pt x="527634" y="47282"/>
                  </a:lnTo>
                  <a:lnTo>
                    <a:pt x="527634" y="39763"/>
                  </a:lnTo>
                  <a:close/>
                </a:path>
                <a:path w="1115695" h="513714">
                  <a:moveTo>
                    <a:pt x="674497" y="480364"/>
                  </a:moveTo>
                  <a:lnTo>
                    <a:pt x="671449" y="477316"/>
                  </a:lnTo>
                  <a:lnTo>
                    <a:pt x="637781" y="477316"/>
                  </a:lnTo>
                  <a:lnTo>
                    <a:pt x="637781" y="443649"/>
                  </a:lnTo>
                  <a:lnTo>
                    <a:pt x="634733" y="440601"/>
                  </a:lnTo>
                  <a:lnTo>
                    <a:pt x="627214" y="440601"/>
                  </a:lnTo>
                  <a:lnTo>
                    <a:pt x="624179" y="443649"/>
                  </a:lnTo>
                  <a:lnTo>
                    <a:pt x="624179" y="477316"/>
                  </a:lnTo>
                  <a:lnTo>
                    <a:pt x="590511" y="477316"/>
                  </a:lnTo>
                  <a:lnTo>
                    <a:pt x="587463" y="480364"/>
                  </a:lnTo>
                  <a:lnTo>
                    <a:pt x="587463" y="487883"/>
                  </a:lnTo>
                  <a:lnTo>
                    <a:pt x="590511" y="490918"/>
                  </a:lnTo>
                  <a:lnTo>
                    <a:pt x="624179" y="490918"/>
                  </a:lnTo>
                  <a:lnTo>
                    <a:pt x="624179" y="513702"/>
                  </a:lnTo>
                  <a:lnTo>
                    <a:pt x="637781" y="513702"/>
                  </a:lnTo>
                  <a:lnTo>
                    <a:pt x="637781" y="490918"/>
                  </a:lnTo>
                  <a:lnTo>
                    <a:pt x="667689" y="490918"/>
                  </a:lnTo>
                  <a:lnTo>
                    <a:pt x="671449" y="490918"/>
                  </a:lnTo>
                  <a:lnTo>
                    <a:pt x="674497" y="487883"/>
                  </a:lnTo>
                  <a:lnTo>
                    <a:pt x="674497" y="480364"/>
                  </a:lnTo>
                  <a:close/>
                </a:path>
                <a:path w="1115695" h="513714">
                  <a:moveTo>
                    <a:pt x="674497" y="333489"/>
                  </a:moveTo>
                  <a:lnTo>
                    <a:pt x="671449" y="330454"/>
                  </a:lnTo>
                  <a:lnTo>
                    <a:pt x="637781" y="330454"/>
                  </a:lnTo>
                  <a:lnTo>
                    <a:pt x="637781" y="296773"/>
                  </a:lnTo>
                  <a:lnTo>
                    <a:pt x="634733" y="293738"/>
                  </a:lnTo>
                  <a:lnTo>
                    <a:pt x="627214" y="293738"/>
                  </a:lnTo>
                  <a:lnTo>
                    <a:pt x="624179" y="296773"/>
                  </a:lnTo>
                  <a:lnTo>
                    <a:pt x="624179" y="330454"/>
                  </a:lnTo>
                  <a:lnTo>
                    <a:pt x="590511" y="330454"/>
                  </a:lnTo>
                  <a:lnTo>
                    <a:pt x="587463" y="333489"/>
                  </a:lnTo>
                  <a:lnTo>
                    <a:pt x="587463" y="341007"/>
                  </a:lnTo>
                  <a:lnTo>
                    <a:pt x="590511" y="344055"/>
                  </a:lnTo>
                  <a:lnTo>
                    <a:pt x="624179" y="344055"/>
                  </a:lnTo>
                  <a:lnTo>
                    <a:pt x="624179" y="377723"/>
                  </a:lnTo>
                  <a:lnTo>
                    <a:pt x="627214" y="380771"/>
                  </a:lnTo>
                  <a:lnTo>
                    <a:pt x="630974" y="380771"/>
                  </a:lnTo>
                  <a:lnTo>
                    <a:pt x="634733" y="380771"/>
                  </a:lnTo>
                  <a:lnTo>
                    <a:pt x="637781" y="377723"/>
                  </a:lnTo>
                  <a:lnTo>
                    <a:pt x="637781" y="344055"/>
                  </a:lnTo>
                  <a:lnTo>
                    <a:pt x="667689" y="344055"/>
                  </a:lnTo>
                  <a:lnTo>
                    <a:pt x="671449" y="344055"/>
                  </a:lnTo>
                  <a:lnTo>
                    <a:pt x="674497" y="341007"/>
                  </a:lnTo>
                  <a:lnTo>
                    <a:pt x="674497" y="333489"/>
                  </a:lnTo>
                  <a:close/>
                </a:path>
                <a:path w="1115695" h="513714">
                  <a:moveTo>
                    <a:pt x="674497" y="186626"/>
                  </a:moveTo>
                  <a:lnTo>
                    <a:pt x="671449" y="183578"/>
                  </a:lnTo>
                  <a:lnTo>
                    <a:pt x="637781" y="183578"/>
                  </a:lnTo>
                  <a:lnTo>
                    <a:pt x="637781" y="149910"/>
                  </a:lnTo>
                  <a:lnTo>
                    <a:pt x="634733" y="146862"/>
                  </a:lnTo>
                  <a:lnTo>
                    <a:pt x="627214" y="146862"/>
                  </a:lnTo>
                  <a:lnTo>
                    <a:pt x="624179" y="149910"/>
                  </a:lnTo>
                  <a:lnTo>
                    <a:pt x="624179" y="183578"/>
                  </a:lnTo>
                  <a:lnTo>
                    <a:pt x="590511" y="183578"/>
                  </a:lnTo>
                  <a:lnTo>
                    <a:pt x="587463" y="186626"/>
                  </a:lnTo>
                  <a:lnTo>
                    <a:pt x="587463" y="194144"/>
                  </a:lnTo>
                  <a:lnTo>
                    <a:pt x="590511" y="197192"/>
                  </a:lnTo>
                  <a:lnTo>
                    <a:pt x="624179" y="197192"/>
                  </a:lnTo>
                  <a:lnTo>
                    <a:pt x="624179" y="230860"/>
                  </a:lnTo>
                  <a:lnTo>
                    <a:pt x="627214" y="233895"/>
                  </a:lnTo>
                  <a:lnTo>
                    <a:pt x="630974" y="233895"/>
                  </a:lnTo>
                  <a:lnTo>
                    <a:pt x="634733" y="233895"/>
                  </a:lnTo>
                  <a:lnTo>
                    <a:pt x="637781" y="230860"/>
                  </a:lnTo>
                  <a:lnTo>
                    <a:pt x="637781" y="197192"/>
                  </a:lnTo>
                  <a:lnTo>
                    <a:pt x="667689" y="197192"/>
                  </a:lnTo>
                  <a:lnTo>
                    <a:pt x="671449" y="197192"/>
                  </a:lnTo>
                  <a:lnTo>
                    <a:pt x="674497" y="194144"/>
                  </a:lnTo>
                  <a:lnTo>
                    <a:pt x="674497" y="186626"/>
                  </a:lnTo>
                  <a:close/>
                </a:path>
                <a:path w="1115695" h="513714">
                  <a:moveTo>
                    <a:pt x="674497" y="39763"/>
                  </a:moveTo>
                  <a:lnTo>
                    <a:pt x="671449" y="36715"/>
                  </a:lnTo>
                  <a:lnTo>
                    <a:pt x="637781" y="36715"/>
                  </a:lnTo>
                  <a:lnTo>
                    <a:pt x="637781" y="3048"/>
                  </a:lnTo>
                  <a:lnTo>
                    <a:pt x="634733" y="0"/>
                  </a:lnTo>
                  <a:lnTo>
                    <a:pt x="627214" y="0"/>
                  </a:lnTo>
                  <a:lnTo>
                    <a:pt x="624179" y="3048"/>
                  </a:lnTo>
                  <a:lnTo>
                    <a:pt x="624179" y="36715"/>
                  </a:lnTo>
                  <a:lnTo>
                    <a:pt x="590511" y="36715"/>
                  </a:lnTo>
                  <a:lnTo>
                    <a:pt x="587463" y="39763"/>
                  </a:lnTo>
                  <a:lnTo>
                    <a:pt x="587463" y="47282"/>
                  </a:lnTo>
                  <a:lnTo>
                    <a:pt x="590511" y="50330"/>
                  </a:lnTo>
                  <a:lnTo>
                    <a:pt x="624179" y="50330"/>
                  </a:lnTo>
                  <a:lnTo>
                    <a:pt x="624179" y="83997"/>
                  </a:lnTo>
                  <a:lnTo>
                    <a:pt x="627214" y="87033"/>
                  </a:lnTo>
                  <a:lnTo>
                    <a:pt x="630974" y="87033"/>
                  </a:lnTo>
                  <a:lnTo>
                    <a:pt x="634733" y="87033"/>
                  </a:lnTo>
                  <a:lnTo>
                    <a:pt x="637781" y="83997"/>
                  </a:lnTo>
                  <a:lnTo>
                    <a:pt x="637781" y="50330"/>
                  </a:lnTo>
                  <a:lnTo>
                    <a:pt x="667689" y="50330"/>
                  </a:lnTo>
                  <a:lnTo>
                    <a:pt x="671449" y="50330"/>
                  </a:lnTo>
                  <a:lnTo>
                    <a:pt x="674497" y="47282"/>
                  </a:lnTo>
                  <a:lnTo>
                    <a:pt x="674497" y="39763"/>
                  </a:lnTo>
                  <a:close/>
                </a:path>
                <a:path w="1115695" h="513714">
                  <a:moveTo>
                    <a:pt x="821359" y="480364"/>
                  </a:moveTo>
                  <a:lnTo>
                    <a:pt x="818311" y="477316"/>
                  </a:lnTo>
                  <a:lnTo>
                    <a:pt x="784631" y="477316"/>
                  </a:lnTo>
                  <a:lnTo>
                    <a:pt x="784631" y="443649"/>
                  </a:lnTo>
                  <a:lnTo>
                    <a:pt x="781596" y="440601"/>
                  </a:lnTo>
                  <a:lnTo>
                    <a:pt x="774065" y="440601"/>
                  </a:lnTo>
                  <a:lnTo>
                    <a:pt x="771029" y="443649"/>
                  </a:lnTo>
                  <a:lnTo>
                    <a:pt x="771029" y="477316"/>
                  </a:lnTo>
                  <a:lnTo>
                    <a:pt x="737374" y="477316"/>
                  </a:lnTo>
                  <a:lnTo>
                    <a:pt x="734326" y="480364"/>
                  </a:lnTo>
                  <a:lnTo>
                    <a:pt x="734326" y="487883"/>
                  </a:lnTo>
                  <a:lnTo>
                    <a:pt x="737374" y="490918"/>
                  </a:lnTo>
                  <a:lnTo>
                    <a:pt x="771029" y="490918"/>
                  </a:lnTo>
                  <a:lnTo>
                    <a:pt x="771029" y="512406"/>
                  </a:lnTo>
                  <a:lnTo>
                    <a:pt x="784631" y="511797"/>
                  </a:lnTo>
                  <a:lnTo>
                    <a:pt x="784631" y="490918"/>
                  </a:lnTo>
                  <a:lnTo>
                    <a:pt x="814552" y="490918"/>
                  </a:lnTo>
                  <a:lnTo>
                    <a:pt x="818311" y="490918"/>
                  </a:lnTo>
                  <a:lnTo>
                    <a:pt x="821359" y="487883"/>
                  </a:lnTo>
                  <a:lnTo>
                    <a:pt x="821359" y="480364"/>
                  </a:lnTo>
                  <a:close/>
                </a:path>
                <a:path w="1115695" h="513714">
                  <a:moveTo>
                    <a:pt x="821359" y="333489"/>
                  </a:moveTo>
                  <a:lnTo>
                    <a:pt x="818311" y="330454"/>
                  </a:lnTo>
                  <a:lnTo>
                    <a:pt x="784631" y="330454"/>
                  </a:lnTo>
                  <a:lnTo>
                    <a:pt x="784631" y="296773"/>
                  </a:lnTo>
                  <a:lnTo>
                    <a:pt x="781596" y="293738"/>
                  </a:lnTo>
                  <a:lnTo>
                    <a:pt x="774065" y="293738"/>
                  </a:lnTo>
                  <a:lnTo>
                    <a:pt x="771029" y="296773"/>
                  </a:lnTo>
                  <a:lnTo>
                    <a:pt x="771029" y="330454"/>
                  </a:lnTo>
                  <a:lnTo>
                    <a:pt x="737374" y="330454"/>
                  </a:lnTo>
                  <a:lnTo>
                    <a:pt x="734326" y="333489"/>
                  </a:lnTo>
                  <a:lnTo>
                    <a:pt x="734326" y="341007"/>
                  </a:lnTo>
                  <a:lnTo>
                    <a:pt x="737374" y="344055"/>
                  </a:lnTo>
                  <a:lnTo>
                    <a:pt x="771029" y="344055"/>
                  </a:lnTo>
                  <a:lnTo>
                    <a:pt x="771029" y="377723"/>
                  </a:lnTo>
                  <a:lnTo>
                    <a:pt x="774065" y="380771"/>
                  </a:lnTo>
                  <a:lnTo>
                    <a:pt x="777824" y="380771"/>
                  </a:lnTo>
                  <a:lnTo>
                    <a:pt x="781596" y="380771"/>
                  </a:lnTo>
                  <a:lnTo>
                    <a:pt x="784631" y="377723"/>
                  </a:lnTo>
                  <a:lnTo>
                    <a:pt x="784631" y="344055"/>
                  </a:lnTo>
                  <a:lnTo>
                    <a:pt x="814552" y="344055"/>
                  </a:lnTo>
                  <a:lnTo>
                    <a:pt x="818311" y="344055"/>
                  </a:lnTo>
                  <a:lnTo>
                    <a:pt x="821359" y="341007"/>
                  </a:lnTo>
                  <a:lnTo>
                    <a:pt x="821359" y="333489"/>
                  </a:lnTo>
                  <a:close/>
                </a:path>
                <a:path w="1115695" h="513714">
                  <a:moveTo>
                    <a:pt x="821359" y="186626"/>
                  </a:moveTo>
                  <a:lnTo>
                    <a:pt x="818311" y="183578"/>
                  </a:lnTo>
                  <a:lnTo>
                    <a:pt x="784631" y="183578"/>
                  </a:lnTo>
                  <a:lnTo>
                    <a:pt x="784631" y="149910"/>
                  </a:lnTo>
                  <a:lnTo>
                    <a:pt x="781596" y="146862"/>
                  </a:lnTo>
                  <a:lnTo>
                    <a:pt x="774065" y="146862"/>
                  </a:lnTo>
                  <a:lnTo>
                    <a:pt x="771029" y="149910"/>
                  </a:lnTo>
                  <a:lnTo>
                    <a:pt x="771029" y="183578"/>
                  </a:lnTo>
                  <a:lnTo>
                    <a:pt x="737374" y="183578"/>
                  </a:lnTo>
                  <a:lnTo>
                    <a:pt x="734326" y="186626"/>
                  </a:lnTo>
                  <a:lnTo>
                    <a:pt x="734326" y="194144"/>
                  </a:lnTo>
                  <a:lnTo>
                    <a:pt x="737374" y="197192"/>
                  </a:lnTo>
                  <a:lnTo>
                    <a:pt x="771029" y="197192"/>
                  </a:lnTo>
                  <a:lnTo>
                    <a:pt x="771029" y="230860"/>
                  </a:lnTo>
                  <a:lnTo>
                    <a:pt x="774065" y="233895"/>
                  </a:lnTo>
                  <a:lnTo>
                    <a:pt x="777824" y="233895"/>
                  </a:lnTo>
                  <a:lnTo>
                    <a:pt x="781596" y="233895"/>
                  </a:lnTo>
                  <a:lnTo>
                    <a:pt x="784631" y="230860"/>
                  </a:lnTo>
                  <a:lnTo>
                    <a:pt x="784631" y="197192"/>
                  </a:lnTo>
                  <a:lnTo>
                    <a:pt x="814552" y="197192"/>
                  </a:lnTo>
                  <a:lnTo>
                    <a:pt x="818311" y="197192"/>
                  </a:lnTo>
                  <a:lnTo>
                    <a:pt x="821359" y="194144"/>
                  </a:lnTo>
                  <a:lnTo>
                    <a:pt x="821359" y="186626"/>
                  </a:lnTo>
                  <a:close/>
                </a:path>
                <a:path w="1115695" h="513714">
                  <a:moveTo>
                    <a:pt x="821359" y="39763"/>
                  </a:moveTo>
                  <a:lnTo>
                    <a:pt x="818311" y="36715"/>
                  </a:lnTo>
                  <a:lnTo>
                    <a:pt x="784631" y="36715"/>
                  </a:lnTo>
                  <a:lnTo>
                    <a:pt x="784631" y="3048"/>
                  </a:lnTo>
                  <a:lnTo>
                    <a:pt x="781596" y="0"/>
                  </a:lnTo>
                  <a:lnTo>
                    <a:pt x="774065" y="0"/>
                  </a:lnTo>
                  <a:lnTo>
                    <a:pt x="771029" y="3048"/>
                  </a:lnTo>
                  <a:lnTo>
                    <a:pt x="771029" y="36715"/>
                  </a:lnTo>
                  <a:lnTo>
                    <a:pt x="737374" y="36715"/>
                  </a:lnTo>
                  <a:lnTo>
                    <a:pt x="734326" y="39763"/>
                  </a:lnTo>
                  <a:lnTo>
                    <a:pt x="734326" y="47282"/>
                  </a:lnTo>
                  <a:lnTo>
                    <a:pt x="737374" y="50330"/>
                  </a:lnTo>
                  <a:lnTo>
                    <a:pt x="771029" y="50330"/>
                  </a:lnTo>
                  <a:lnTo>
                    <a:pt x="771029" y="83997"/>
                  </a:lnTo>
                  <a:lnTo>
                    <a:pt x="774065" y="87033"/>
                  </a:lnTo>
                  <a:lnTo>
                    <a:pt x="777824" y="87033"/>
                  </a:lnTo>
                  <a:lnTo>
                    <a:pt x="781596" y="87033"/>
                  </a:lnTo>
                  <a:lnTo>
                    <a:pt x="784631" y="83997"/>
                  </a:lnTo>
                  <a:lnTo>
                    <a:pt x="784631" y="50330"/>
                  </a:lnTo>
                  <a:lnTo>
                    <a:pt x="814552" y="50330"/>
                  </a:lnTo>
                  <a:lnTo>
                    <a:pt x="818311" y="50330"/>
                  </a:lnTo>
                  <a:lnTo>
                    <a:pt x="821359" y="47282"/>
                  </a:lnTo>
                  <a:lnTo>
                    <a:pt x="821359" y="39763"/>
                  </a:lnTo>
                  <a:close/>
                </a:path>
                <a:path w="1115695" h="513714">
                  <a:moveTo>
                    <a:pt x="931494" y="443649"/>
                  </a:moveTo>
                  <a:lnTo>
                    <a:pt x="928458" y="440601"/>
                  </a:lnTo>
                  <a:lnTo>
                    <a:pt x="920940" y="440601"/>
                  </a:lnTo>
                  <a:lnTo>
                    <a:pt x="917892" y="443649"/>
                  </a:lnTo>
                  <a:lnTo>
                    <a:pt x="917892" y="477316"/>
                  </a:lnTo>
                  <a:lnTo>
                    <a:pt x="884224" y="477316"/>
                  </a:lnTo>
                  <a:lnTo>
                    <a:pt x="881176" y="480364"/>
                  </a:lnTo>
                  <a:lnTo>
                    <a:pt x="881176" y="487883"/>
                  </a:lnTo>
                  <a:lnTo>
                    <a:pt x="884224" y="490918"/>
                  </a:lnTo>
                  <a:lnTo>
                    <a:pt x="884631" y="490918"/>
                  </a:lnTo>
                  <a:lnTo>
                    <a:pt x="905052" y="483984"/>
                  </a:lnTo>
                  <a:lnTo>
                    <a:pt x="917892" y="478193"/>
                  </a:lnTo>
                  <a:lnTo>
                    <a:pt x="919835" y="477316"/>
                  </a:lnTo>
                  <a:lnTo>
                    <a:pt x="931494" y="472059"/>
                  </a:lnTo>
                  <a:lnTo>
                    <a:pt x="931494" y="443649"/>
                  </a:lnTo>
                  <a:close/>
                </a:path>
                <a:path w="1115695" h="513714">
                  <a:moveTo>
                    <a:pt x="968209" y="333489"/>
                  </a:moveTo>
                  <a:lnTo>
                    <a:pt x="965174" y="330454"/>
                  </a:lnTo>
                  <a:lnTo>
                    <a:pt x="931494" y="330454"/>
                  </a:lnTo>
                  <a:lnTo>
                    <a:pt x="931494" y="296773"/>
                  </a:lnTo>
                  <a:lnTo>
                    <a:pt x="928458" y="293738"/>
                  </a:lnTo>
                  <a:lnTo>
                    <a:pt x="920940" y="293738"/>
                  </a:lnTo>
                  <a:lnTo>
                    <a:pt x="917892" y="296773"/>
                  </a:lnTo>
                  <a:lnTo>
                    <a:pt x="917892" y="330454"/>
                  </a:lnTo>
                  <a:lnTo>
                    <a:pt x="884224" y="330454"/>
                  </a:lnTo>
                  <a:lnTo>
                    <a:pt x="881176" y="333489"/>
                  </a:lnTo>
                  <a:lnTo>
                    <a:pt x="881176" y="341007"/>
                  </a:lnTo>
                  <a:lnTo>
                    <a:pt x="884224" y="344055"/>
                  </a:lnTo>
                  <a:lnTo>
                    <a:pt x="917892" y="344055"/>
                  </a:lnTo>
                  <a:lnTo>
                    <a:pt x="917892" y="377723"/>
                  </a:lnTo>
                  <a:lnTo>
                    <a:pt x="920940" y="380771"/>
                  </a:lnTo>
                  <a:lnTo>
                    <a:pt x="924699" y="380771"/>
                  </a:lnTo>
                  <a:lnTo>
                    <a:pt x="928458" y="380771"/>
                  </a:lnTo>
                  <a:lnTo>
                    <a:pt x="931494" y="377723"/>
                  </a:lnTo>
                  <a:lnTo>
                    <a:pt x="931494" y="344055"/>
                  </a:lnTo>
                  <a:lnTo>
                    <a:pt x="961415" y="344055"/>
                  </a:lnTo>
                  <a:lnTo>
                    <a:pt x="965174" y="344055"/>
                  </a:lnTo>
                  <a:lnTo>
                    <a:pt x="968209" y="341007"/>
                  </a:lnTo>
                  <a:lnTo>
                    <a:pt x="968209" y="333489"/>
                  </a:lnTo>
                  <a:close/>
                </a:path>
                <a:path w="1115695" h="513714">
                  <a:moveTo>
                    <a:pt x="968209" y="186626"/>
                  </a:moveTo>
                  <a:lnTo>
                    <a:pt x="965174" y="183578"/>
                  </a:lnTo>
                  <a:lnTo>
                    <a:pt x="931494" y="183578"/>
                  </a:lnTo>
                  <a:lnTo>
                    <a:pt x="931494" y="149910"/>
                  </a:lnTo>
                  <a:lnTo>
                    <a:pt x="928458" y="146862"/>
                  </a:lnTo>
                  <a:lnTo>
                    <a:pt x="920940" y="146862"/>
                  </a:lnTo>
                  <a:lnTo>
                    <a:pt x="917892" y="149910"/>
                  </a:lnTo>
                  <a:lnTo>
                    <a:pt x="917892" y="183578"/>
                  </a:lnTo>
                  <a:lnTo>
                    <a:pt x="884224" y="183578"/>
                  </a:lnTo>
                  <a:lnTo>
                    <a:pt x="881176" y="186626"/>
                  </a:lnTo>
                  <a:lnTo>
                    <a:pt x="881176" y="194144"/>
                  </a:lnTo>
                  <a:lnTo>
                    <a:pt x="884224" y="197192"/>
                  </a:lnTo>
                  <a:lnTo>
                    <a:pt x="917892" y="197192"/>
                  </a:lnTo>
                  <a:lnTo>
                    <a:pt x="917892" y="230860"/>
                  </a:lnTo>
                  <a:lnTo>
                    <a:pt x="920940" y="233895"/>
                  </a:lnTo>
                  <a:lnTo>
                    <a:pt x="924699" y="233895"/>
                  </a:lnTo>
                  <a:lnTo>
                    <a:pt x="928458" y="233895"/>
                  </a:lnTo>
                  <a:lnTo>
                    <a:pt x="931494" y="230860"/>
                  </a:lnTo>
                  <a:lnTo>
                    <a:pt x="931494" y="197192"/>
                  </a:lnTo>
                  <a:lnTo>
                    <a:pt x="961415" y="197192"/>
                  </a:lnTo>
                  <a:lnTo>
                    <a:pt x="965174" y="197192"/>
                  </a:lnTo>
                  <a:lnTo>
                    <a:pt x="968209" y="194144"/>
                  </a:lnTo>
                  <a:lnTo>
                    <a:pt x="968209" y="186626"/>
                  </a:lnTo>
                  <a:close/>
                </a:path>
                <a:path w="1115695" h="513714">
                  <a:moveTo>
                    <a:pt x="968209" y="39763"/>
                  </a:moveTo>
                  <a:lnTo>
                    <a:pt x="965174" y="36715"/>
                  </a:lnTo>
                  <a:lnTo>
                    <a:pt x="931494" y="36715"/>
                  </a:lnTo>
                  <a:lnTo>
                    <a:pt x="931494" y="3048"/>
                  </a:lnTo>
                  <a:lnTo>
                    <a:pt x="928458" y="0"/>
                  </a:lnTo>
                  <a:lnTo>
                    <a:pt x="920940" y="0"/>
                  </a:lnTo>
                  <a:lnTo>
                    <a:pt x="917892" y="3048"/>
                  </a:lnTo>
                  <a:lnTo>
                    <a:pt x="917892" y="36715"/>
                  </a:lnTo>
                  <a:lnTo>
                    <a:pt x="884224" y="36715"/>
                  </a:lnTo>
                  <a:lnTo>
                    <a:pt x="881176" y="39763"/>
                  </a:lnTo>
                  <a:lnTo>
                    <a:pt x="881176" y="47282"/>
                  </a:lnTo>
                  <a:lnTo>
                    <a:pt x="884224" y="50330"/>
                  </a:lnTo>
                  <a:lnTo>
                    <a:pt x="917892" y="50330"/>
                  </a:lnTo>
                  <a:lnTo>
                    <a:pt x="917892" y="83997"/>
                  </a:lnTo>
                  <a:lnTo>
                    <a:pt x="920940" y="87033"/>
                  </a:lnTo>
                  <a:lnTo>
                    <a:pt x="924699" y="87033"/>
                  </a:lnTo>
                  <a:lnTo>
                    <a:pt x="928458" y="87033"/>
                  </a:lnTo>
                  <a:lnTo>
                    <a:pt x="931494" y="83997"/>
                  </a:lnTo>
                  <a:lnTo>
                    <a:pt x="931494" y="50330"/>
                  </a:lnTo>
                  <a:lnTo>
                    <a:pt x="961415" y="50330"/>
                  </a:lnTo>
                  <a:lnTo>
                    <a:pt x="965174" y="50330"/>
                  </a:lnTo>
                  <a:lnTo>
                    <a:pt x="968209" y="47282"/>
                  </a:lnTo>
                  <a:lnTo>
                    <a:pt x="968209" y="39763"/>
                  </a:lnTo>
                  <a:close/>
                </a:path>
                <a:path w="1115695" h="513714">
                  <a:moveTo>
                    <a:pt x="1092123" y="330454"/>
                  </a:moveTo>
                  <a:lnTo>
                    <a:pt x="1078369" y="330454"/>
                  </a:lnTo>
                  <a:lnTo>
                    <a:pt x="1078369" y="296773"/>
                  </a:lnTo>
                  <a:lnTo>
                    <a:pt x="1075321" y="293738"/>
                  </a:lnTo>
                  <a:lnTo>
                    <a:pt x="1067803" y="293738"/>
                  </a:lnTo>
                  <a:lnTo>
                    <a:pt x="1064768" y="296773"/>
                  </a:lnTo>
                  <a:lnTo>
                    <a:pt x="1064768" y="330454"/>
                  </a:lnTo>
                  <a:lnTo>
                    <a:pt x="1031087" y="330454"/>
                  </a:lnTo>
                  <a:lnTo>
                    <a:pt x="1028052" y="333489"/>
                  </a:lnTo>
                  <a:lnTo>
                    <a:pt x="1028052" y="341007"/>
                  </a:lnTo>
                  <a:lnTo>
                    <a:pt x="1031087" y="344055"/>
                  </a:lnTo>
                  <a:lnTo>
                    <a:pt x="1064768" y="344055"/>
                  </a:lnTo>
                  <a:lnTo>
                    <a:pt x="1064768" y="367385"/>
                  </a:lnTo>
                  <a:lnTo>
                    <a:pt x="1078369" y="350647"/>
                  </a:lnTo>
                  <a:lnTo>
                    <a:pt x="1078369" y="344055"/>
                  </a:lnTo>
                  <a:lnTo>
                    <a:pt x="1082878" y="344055"/>
                  </a:lnTo>
                  <a:lnTo>
                    <a:pt x="1092123" y="330454"/>
                  </a:lnTo>
                  <a:close/>
                </a:path>
                <a:path w="1115695" h="513714">
                  <a:moveTo>
                    <a:pt x="1115085" y="186626"/>
                  </a:moveTo>
                  <a:lnTo>
                    <a:pt x="1112037" y="183578"/>
                  </a:lnTo>
                  <a:lnTo>
                    <a:pt x="1078369" y="183578"/>
                  </a:lnTo>
                  <a:lnTo>
                    <a:pt x="1078369" y="149910"/>
                  </a:lnTo>
                  <a:lnTo>
                    <a:pt x="1075321" y="146862"/>
                  </a:lnTo>
                  <a:lnTo>
                    <a:pt x="1067803" y="146862"/>
                  </a:lnTo>
                  <a:lnTo>
                    <a:pt x="1064768" y="149910"/>
                  </a:lnTo>
                  <a:lnTo>
                    <a:pt x="1064768" y="183578"/>
                  </a:lnTo>
                  <a:lnTo>
                    <a:pt x="1031087" y="183578"/>
                  </a:lnTo>
                  <a:lnTo>
                    <a:pt x="1028052" y="186626"/>
                  </a:lnTo>
                  <a:lnTo>
                    <a:pt x="1028052" y="194144"/>
                  </a:lnTo>
                  <a:lnTo>
                    <a:pt x="1031087" y="197192"/>
                  </a:lnTo>
                  <a:lnTo>
                    <a:pt x="1064768" y="197192"/>
                  </a:lnTo>
                  <a:lnTo>
                    <a:pt x="1064768" y="230860"/>
                  </a:lnTo>
                  <a:lnTo>
                    <a:pt x="1067803" y="233895"/>
                  </a:lnTo>
                  <a:lnTo>
                    <a:pt x="1071562" y="233895"/>
                  </a:lnTo>
                  <a:lnTo>
                    <a:pt x="1075321" y="233895"/>
                  </a:lnTo>
                  <a:lnTo>
                    <a:pt x="1078369" y="230860"/>
                  </a:lnTo>
                  <a:lnTo>
                    <a:pt x="1078369" y="197192"/>
                  </a:lnTo>
                  <a:lnTo>
                    <a:pt x="1108278" y="197192"/>
                  </a:lnTo>
                  <a:lnTo>
                    <a:pt x="1112037" y="197192"/>
                  </a:lnTo>
                  <a:lnTo>
                    <a:pt x="1115085" y="194144"/>
                  </a:lnTo>
                  <a:lnTo>
                    <a:pt x="1115085" y="186626"/>
                  </a:lnTo>
                  <a:close/>
                </a:path>
                <a:path w="1115695" h="513714">
                  <a:moveTo>
                    <a:pt x="1115085" y="39763"/>
                  </a:moveTo>
                  <a:lnTo>
                    <a:pt x="1112037" y="36715"/>
                  </a:lnTo>
                  <a:lnTo>
                    <a:pt x="1078369" y="36715"/>
                  </a:lnTo>
                  <a:lnTo>
                    <a:pt x="1078369" y="3048"/>
                  </a:lnTo>
                  <a:lnTo>
                    <a:pt x="1075321" y="0"/>
                  </a:lnTo>
                  <a:lnTo>
                    <a:pt x="1067803" y="0"/>
                  </a:lnTo>
                  <a:lnTo>
                    <a:pt x="1064768" y="3048"/>
                  </a:lnTo>
                  <a:lnTo>
                    <a:pt x="1064768" y="36715"/>
                  </a:lnTo>
                  <a:lnTo>
                    <a:pt x="1031087" y="36715"/>
                  </a:lnTo>
                  <a:lnTo>
                    <a:pt x="1028052" y="39763"/>
                  </a:lnTo>
                  <a:lnTo>
                    <a:pt x="1028052" y="47282"/>
                  </a:lnTo>
                  <a:lnTo>
                    <a:pt x="1031087" y="50330"/>
                  </a:lnTo>
                  <a:lnTo>
                    <a:pt x="1064768" y="50330"/>
                  </a:lnTo>
                  <a:lnTo>
                    <a:pt x="1064768" y="83997"/>
                  </a:lnTo>
                  <a:lnTo>
                    <a:pt x="1067803" y="87033"/>
                  </a:lnTo>
                  <a:lnTo>
                    <a:pt x="1071562" y="87033"/>
                  </a:lnTo>
                  <a:lnTo>
                    <a:pt x="1075321" y="87033"/>
                  </a:lnTo>
                  <a:lnTo>
                    <a:pt x="1078369" y="83997"/>
                  </a:lnTo>
                  <a:lnTo>
                    <a:pt x="1078369" y="50330"/>
                  </a:lnTo>
                  <a:lnTo>
                    <a:pt x="1108278" y="50330"/>
                  </a:lnTo>
                  <a:lnTo>
                    <a:pt x="1112037" y="50330"/>
                  </a:lnTo>
                  <a:lnTo>
                    <a:pt x="1115085" y="47282"/>
                  </a:lnTo>
                  <a:lnTo>
                    <a:pt x="1115085" y="3976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0" y="6278994"/>
              <a:ext cx="3252470" cy="853440"/>
            </a:xfrm>
            <a:custGeom>
              <a:avLst/>
              <a:gdLst/>
              <a:ahLst/>
              <a:cxnLst/>
              <a:rect l="l" t="t" r="r" b="b"/>
              <a:pathLst>
                <a:path w="3252470" h="853440">
                  <a:moveTo>
                    <a:pt x="2669209" y="587743"/>
                  </a:moveTo>
                  <a:lnTo>
                    <a:pt x="2658529" y="556577"/>
                  </a:lnTo>
                  <a:lnTo>
                    <a:pt x="2637193" y="531939"/>
                  </a:lnTo>
                  <a:lnTo>
                    <a:pt x="2607602" y="515759"/>
                  </a:lnTo>
                  <a:lnTo>
                    <a:pt x="2572131" y="509943"/>
                  </a:lnTo>
                  <a:lnTo>
                    <a:pt x="0" y="509943"/>
                  </a:lnTo>
                  <a:lnTo>
                    <a:pt x="0" y="551853"/>
                  </a:lnTo>
                  <a:lnTo>
                    <a:pt x="2572131" y="551853"/>
                  </a:lnTo>
                  <a:lnTo>
                    <a:pt x="2590762" y="554507"/>
                  </a:lnTo>
                  <a:lnTo>
                    <a:pt x="2607830" y="562394"/>
                  </a:lnTo>
                  <a:lnTo>
                    <a:pt x="2620937" y="575373"/>
                  </a:lnTo>
                  <a:lnTo>
                    <a:pt x="2627668" y="593356"/>
                  </a:lnTo>
                  <a:lnTo>
                    <a:pt x="2626690" y="613143"/>
                  </a:lnTo>
                  <a:lnTo>
                    <a:pt x="2587104" y="649262"/>
                  </a:lnTo>
                  <a:lnTo>
                    <a:pt x="2580017" y="650074"/>
                  </a:lnTo>
                  <a:lnTo>
                    <a:pt x="2576245" y="650074"/>
                  </a:lnTo>
                  <a:lnTo>
                    <a:pt x="2568092" y="651725"/>
                  </a:lnTo>
                  <a:lnTo>
                    <a:pt x="2561437" y="656209"/>
                  </a:lnTo>
                  <a:lnTo>
                    <a:pt x="2556941" y="662876"/>
                  </a:lnTo>
                  <a:lnTo>
                    <a:pt x="2555290" y="671042"/>
                  </a:lnTo>
                  <a:lnTo>
                    <a:pt x="2556941" y="679208"/>
                  </a:lnTo>
                  <a:lnTo>
                    <a:pt x="2561437" y="685863"/>
                  </a:lnTo>
                  <a:lnTo>
                    <a:pt x="2568092" y="690359"/>
                  </a:lnTo>
                  <a:lnTo>
                    <a:pt x="2576245" y="692010"/>
                  </a:lnTo>
                  <a:lnTo>
                    <a:pt x="2582202" y="692010"/>
                  </a:lnTo>
                  <a:lnTo>
                    <a:pt x="2627122" y="678332"/>
                  </a:lnTo>
                  <a:lnTo>
                    <a:pt x="2667165" y="623798"/>
                  </a:lnTo>
                  <a:lnTo>
                    <a:pt x="2669209" y="587743"/>
                  </a:lnTo>
                  <a:close/>
                </a:path>
                <a:path w="3252470" h="853440">
                  <a:moveTo>
                    <a:pt x="2917507" y="151485"/>
                  </a:moveTo>
                  <a:lnTo>
                    <a:pt x="2907106" y="102946"/>
                  </a:lnTo>
                  <a:lnTo>
                    <a:pt x="2880271" y="57708"/>
                  </a:lnTo>
                  <a:lnTo>
                    <a:pt x="2831757" y="17030"/>
                  </a:lnTo>
                  <a:lnTo>
                    <a:pt x="2791231" y="2349"/>
                  </a:lnTo>
                  <a:lnTo>
                    <a:pt x="2748394" y="0"/>
                  </a:lnTo>
                  <a:lnTo>
                    <a:pt x="2705938" y="10515"/>
                  </a:lnTo>
                  <a:lnTo>
                    <a:pt x="2671534" y="30937"/>
                  </a:lnTo>
                  <a:lnTo>
                    <a:pt x="2645524" y="59423"/>
                  </a:lnTo>
                  <a:lnTo>
                    <a:pt x="2629065" y="94221"/>
                  </a:lnTo>
                  <a:lnTo>
                    <a:pt x="2623312" y="133629"/>
                  </a:lnTo>
                  <a:lnTo>
                    <a:pt x="2624963" y="141782"/>
                  </a:lnTo>
                  <a:lnTo>
                    <a:pt x="2629446" y="148450"/>
                  </a:lnTo>
                  <a:lnTo>
                    <a:pt x="2636113" y="152946"/>
                  </a:lnTo>
                  <a:lnTo>
                    <a:pt x="2644267" y="154597"/>
                  </a:lnTo>
                  <a:lnTo>
                    <a:pt x="2652433" y="152946"/>
                  </a:lnTo>
                  <a:lnTo>
                    <a:pt x="2659088" y="148450"/>
                  </a:lnTo>
                  <a:lnTo>
                    <a:pt x="2663583" y="141782"/>
                  </a:lnTo>
                  <a:lnTo>
                    <a:pt x="2665222" y="133629"/>
                  </a:lnTo>
                  <a:lnTo>
                    <a:pt x="2669095" y="106426"/>
                  </a:lnTo>
                  <a:lnTo>
                    <a:pt x="2680271" y="82638"/>
                  </a:lnTo>
                  <a:lnTo>
                    <a:pt x="2698102" y="63258"/>
                  </a:lnTo>
                  <a:lnTo>
                    <a:pt x="2721965" y="49225"/>
                  </a:lnTo>
                  <a:lnTo>
                    <a:pt x="2752331" y="41719"/>
                  </a:lnTo>
                  <a:lnTo>
                    <a:pt x="2783040" y="43484"/>
                  </a:lnTo>
                  <a:lnTo>
                    <a:pt x="2837650" y="73126"/>
                  </a:lnTo>
                  <a:lnTo>
                    <a:pt x="2862745" y="106286"/>
                  </a:lnTo>
                  <a:lnTo>
                    <a:pt x="2875686" y="154914"/>
                  </a:lnTo>
                  <a:lnTo>
                    <a:pt x="2873375" y="193890"/>
                  </a:lnTo>
                  <a:lnTo>
                    <a:pt x="2861551" y="230974"/>
                  </a:lnTo>
                  <a:lnTo>
                    <a:pt x="2814878" y="285140"/>
                  </a:lnTo>
                  <a:lnTo>
                    <a:pt x="2746654" y="312102"/>
                  </a:lnTo>
                  <a:lnTo>
                    <a:pt x="2706776" y="315658"/>
                  </a:lnTo>
                  <a:lnTo>
                    <a:pt x="0" y="315658"/>
                  </a:lnTo>
                  <a:lnTo>
                    <a:pt x="0" y="357581"/>
                  </a:lnTo>
                  <a:lnTo>
                    <a:pt x="2706776" y="357581"/>
                  </a:lnTo>
                  <a:lnTo>
                    <a:pt x="2755430" y="353098"/>
                  </a:lnTo>
                  <a:lnTo>
                    <a:pt x="2800159" y="340055"/>
                  </a:lnTo>
                  <a:lnTo>
                    <a:pt x="2839516" y="319049"/>
                  </a:lnTo>
                  <a:lnTo>
                    <a:pt x="2872041" y="290652"/>
                  </a:lnTo>
                  <a:lnTo>
                    <a:pt x="2899206" y="249453"/>
                  </a:lnTo>
                  <a:lnTo>
                    <a:pt x="2914624" y="201688"/>
                  </a:lnTo>
                  <a:lnTo>
                    <a:pt x="2917507" y="151485"/>
                  </a:lnTo>
                  <a:close/>
                </a:path>
                <a:path w="3252470" h="853440">
                  <a:moveTo>
                    <a:pt x="3087624" y="664006"/>
                  </a:moveTo>
                  <a:lnTo>
                    <a:pt x="3084703" y="615848"/>
                  </a:lnTo>
                  <a:lnTo>
                    <a:pt x="3071266" y="568502"/>
                  </a:lnTo>
                  <a:lnTo>
                    <a:pt x="3047593" y="523519"/>
                  </a:lnTo>
                  <a:lnTo>
                    <a:pt x="3013926" y="482473"/>
                  </a:lnTo>
                  <a:lnTo>
                    <a:pt x="2973984" y="449986"/>
                  </a:lnTo>
                  <a:lnTo>
                    <a:pt x="2932963" y="429272"/>
                  </a:lnTo>
                  <a:lnTo>
                    <a:pt x="2891371" y="417715"/>
                  </a:lnTo>
                  <a:lnTo>
                    <a:pt x="2849702" y="412711"/>
                  </a:lnTo>
                  <a:lnTo>
                    <a:pt x="2808452" y="411619"/>
                  </a:lnTo>
                  <a:lnTo>
                    <a:pt x="0" y="411619"/>
                  </a:lnTo>
                  <a:lnTo>
                    <a:pt x="0" y="453517"/>
                  </a:lnTo>
                  <a:lnTo>
                    <a:pt x="2808452" y="453517"/>
                  </a:lnTo>
                  <a:lnTo>
                    <a:pt x="2854388" y="455066"/>
                  </a:lnTo>
                  <a:lnTo>
                    <a:pt x="2899245" y="462521"/>
                  </a:lnTo>
                  <a:lnTo>
                    <a:pt x="2942679" y="480123"/>
                  </a:lnTo>
                  <a:lnTo>
                    <a:pt x="2984284" y="512114"/>
                  </a:lnTo>
                  <a:lnTo>
                    <a:pt x="3016707" y="553085"/>
                  </a:lnTo>
                  <a:lnTo>
                    <a:pt x="3037306" y="598144"/>
                  </a:lnTo>
                  <a:lnTo>
                    <a:pt x="3045714" y="645096"/>
                  </a:lnTo>
                  <a:lnTo>
                    <a:pt x="3041523" y="691743"/>
                  </a:lnTo>
                  <a:lnTo>
                    <a:pt x="3024340" y="735863"/>
                  </a:lnTo>
                  <a:lnTo>
                    <a:pt x="2997492" y="769493"/>
                  </a:lnTo>
                  <a:lnTo>
                    <a:pt x="2961551" y="794219"/>
                  </a:lnTo>
                  <a:lnTo>
                    <a:pt x="2919755" y="808431"/>
                  </a:lnTo>
                  <a:lnTo>
                    <a:pt x="2875330" y="810514"/>
                  </a:lnTo>
                  <a:lnTo>
                    <a:pt x="2850540" y="805573"/>
                  </a:lnTo>
                  <a:lnTo>
                    <a:pt x="2822346" y="792835"/>
                  </a:lnTo>
                  <a:lnTo>
                    <a:pt x="2795701" y="768794"/>
                  </a:lnTo>
                  <a:lnTo>
                    <a:pt x="2775597" y="729932"/>
                  </a:lnTo>
                  <a:lnTo>
                    <a:pt x="2771013" y="707809"/>
                  </a:lnTo>
                  <a:lnTo>
                    <a:pt x="2771063" y="685419"/>
                  </a:lnTo>
                  <a:lnTo>
                    <a:pt x="2784576" y="643775"/>
                  </a:lnTo>
                  <a:lnTo>
                    <a:pt x="2820797" y="610184"/>
                  </a:lnTo>
                  <a:lnTo>
                    <a:pt x="2866047" y="602284"/>
                  </a:lnTo>
                  <a:lnTo>
                    <a:pt x="2912249" y="618185"/>
                  </a:lnTo>
                  <a:lnTo>
                    <a:pt x="2929496" y="633831"/>
                  </a:lnTo>
                  <a:lnTo>
                    <a:pt x="2935871" y="639178"/>
                  </a:lnTo>
                  <a:lnTo>
                    <a:pt x="2943529" y="641591"/>
                  </a:lnTo>
                  <a:lnTo>
                    <a:pt x="2951530" y="640956"/>
                  </a:lnTo>
                  <a:lnTo>
                    <a:pt x="2958935" y="637159"/>
                  </a:lnTo>
                  <a:lnTo>
                    <a:pt x="2964294" y="630783"/>
                  </a:lnTo>
                  <a:lnTo>
                    <a:pt x="2966707" y="623125"/>
                  </a:lnTo>
                  <a:lnTo>
                    <a:pt x="2966059" y="615111"/>
                  </a:lnTo>
                  <a:lnTo>
                    <a:pt x="2962275" y="607720"/>
                  </a:lnTo>
                  <a:lnTo>
                    <a:pt x="2956407" y="602284"/>
                  </a:lnTo>
                  <a:lnTo>
                    <a:pt x="2936646" y="583958"/>
                  </a:lnTo>
                  <a:lnTo>
                    <a:pt x="2904972" y="567893"/>
                  </a:lnTo>
                  <a:lnTo>
                    <a:pt x="2869742" y="560400"/>
                  </a:lnTo>
                  <a:lnTo>
                    <a:pt x="2833446" y="562356"/>
                  </a:lnTo>
                  <a:lnTo>
                    <a:pt x="2784589" y="583044"/>
                  </a:lnTo>
                  <a:lnTo>
                    <a:pt x="2748534" y="622388"/>
                  </a:lnTo>
                  <a:lnTo>
                    <a:pt x="2729471" y="680694"/>
                  </a:lnTo>
                  <a:lnTo>
                    <a:pt x="2729344" y="711923"/>
                  </a:lnTo>
                  <a:lnTo>
                    <a:pt x="2735681" y="742708"/>
                  </a:lnTo>
                  <a:lnTo>
                    <a:pt x="2756027" y="785355"/>
                  </a:lnTo>
                  <a:lnTo>
                    <a:pt x="2786164" y="818451"/>
                  </a:lnTo>
                  <a:lnTo>
                    <a:pt x="2824899" y="841057"/>
                  </a:lnTo>
                  <a:lnTo>
                    <a:pt x="2871051" y="852208"/>
                  </a:lnTo>
                  <a:lnTo>
                    <a:pt x="2883751" y="853173"/>
                  </a:lnTo>
                  <a:lnTo>
                    <a:pt x="2890113" y="853173"/>
                  </a:lnTo>
                  <a:lnTo>
                    <a:pt x="2941332" y="846328"/>
                  </a:lnTo>
                  <a:lnTo>
                    <a:pt x="2988983" y="826846"/>
                  </a:lnTo>
                  <a:lnTo>
                    <a:pt x="3029889" y="796366"/>
                  </a:lnTo>
                  <a:lnTo>
                    <a:pt x="3060827" y="756488"/>
                  </a:lnTo>
                  <a:lnTo>
                    <a:pt x="3079750" y="711415"/>
                  </a:lnTo>
                  <a:lnTo>
                    <a:pt x="3087624" y="664006"/>
                  </a:lnTo>
                  <a:close/>
                </a:path>
                <a:path w="3252470" h="853440">
                  <a:moveTo>
                    <a:pt x="3252178" y="241325"/>
                  </a:moveTo>
                  <a:lnTo>
                    <a:pt x="3251746" y="193738"/>
                  </a:lnTo>
                  <a:lnTo>
                    <a:pt x="3235566" y="149694"/>
                  </a:lnTo>
                  <a:lnTo>
                    <a:pt x="3204730" y="115201"/>
                  </a:lnTo>
                  <a:lnTo>
                    <a:pt x="3147009" y="92710"/>
                  </a:lnTo>
                  <a:lnTo>
                    <a:pt x="3116846" y="93903"/>
                  </a:lnTo>
                  <a:lnTo>
                    <a:pt x="3064637" y="119875"/>
                  </a:lnTo>
                  <a:lnTo>
                    <a:pt x="3036227" y="167551"/>
                  </a:lnTo>
                  <a:lnTo>
                    <a:pt x="3032429" y="196850"/>
                  </a:lnTo>
                  <a:lnTo>
                    <a:pt x="3034080" y="205003"/>
                  </a:lnTo>
                  <a:lnTo>
                    <a:pt x="3072688" y="205003"/>
                  </a:lnTo>
                  <a:lnTo>
                    <a:pt x="3076511" y="179044"/>
                  </a:lnTo>
                  <a:lnTo>
                    <a:pt x="3082874" y="163474"/>
                  </a:lnTo>
                  <a:lnTo>
                    <a:pt x="3093110" y="150622"/>
                  </a:lnTo>
                  <a:lnTo>
                    <a:pt x="3106940" y="140982"/>
                  </a:lnTo>
                  <a:lnTo>
                    <a:pt x="3124771" y="135077"/>
                  </a:lnTo>
                  <a:lnTo>
                    <a:pt x="3143554" y="134518"/>
                  </a:lnTo>
                  <a:lnTo>
                    <a:pt x="3162274" y="139192"/>
                  </a:lnTo>
                  <a:lnTo>
                    <a:pt x="3179927" y="148983"/>
                  </a:lnTo>
                  <a:lnTo>
                    <a:pt x="3200184" y="172072"/>
                  </a:lnTo>
                  <a:lnTo>
                    <a:pt x="3210750" y="201980"/>
                  </a:lnTo>
                  <a:lnTo>
                    <a:pt x="3210890" y="234365"/>
                  </a:lnTo>
                  <a:lnTo>
                    <a:pt x="3199841" y="264845"/>
                  </a:lnTo>
                  <a:lnTo>
                    <a:pt x="3181756" y="286207"/>
                  </a:lnTo>
                  <a:lnTo>
                    <a:pt x="3157029" y="302183"/>
                  </a:lnTo>
                  <a:lnTo>
                    <a:pt x="3126879" y="312191"/>
                  </a:lnTo>
                  <a:lnTo>
                    <a:pt x="3092539" y="315658"/>
                  </a:lnTo>
                  <a:lnTo>
                    <a:pt x="2924238" y="315658"/>
                  </a:lnTo>
                  <a:lnTo>
                    <a:pt x="2916085" y="317296"/>
                  </a:lnTo>
                  <a:lnTo>
                    <a:pt x="2909430" y="321792"/>
                  </a:lnTo>
                  <a:lnTo>
                    <a:pt x="2904934" y="328460"/>
                  </a:lnTo>
                  <a:lnTo>
                    <a:pt x="2903283" y="336626"/>
                  </a:lnTo>
                  <a:lnTo>
                    <a:pt x="2904934" y="344779"/>
                  </a:lnTo>
                  <a:lnTo>
                    <a:pt x="2909430" y="351434"/>
                  </a:lnTo>
                  <a:lnTo>
                    <a:pt x="2916085" y="355930"/>
                  </a:lnTo>
                  <a:lnTo>
                    <a:pt x="2924238" y="357581"/>
                  </a:lnTo>
                  <a:lnTo>
                    <a:pt x="3092539" y="357581"/>
                  </a:lnTo>
                  <a:lnTo>
                    <a:pt x="3137674" y="352729"/>
                  </a:lnTo>
                  <a:lnTo>
                    <a:pt x="3177679" y="338709"/>
                  </a:lnTo>
                  <a:lnTo>
                    <a:pt x="3210928" y="316344"/>
                  </a:lnTo>
                  <a:lnTo>
                    <a:pt x="3235769" y="286448"/>
                  </a:lnTo>
                  <a:lnTo>
                    <a:pt x="3252178" y="24132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922930" y="6164334"/>
              <a:ext cx="1266190" cy="893444"/>
            </a:xfrm>
            <a:custGeom>
              <a:avLst/>
              <a:gdLst/>
              <a:ahLst/>
              <a:cxnLst/>
              <a:rect l="l" t="t" r="r" b="b"/>
              <a:pathLst>
                <a:path w="1266189" h="893445">
                  <a:moveTo>
                    <a:pt x="681494" y="0"/>
                  </a:moveTo>
                  <a:lnTo>
                    <a:pt x="630410" y="3964"/>
                  </a:lnTo>
                  <a:lnTo>
                    <a:pt x="581181" y="15514"/>
                  </a:lnTo>
                  <a:lnTo>
                    <a:pt x="534568" y="34133"/>
                  </a:lnTo>
                  <a:lnTo>
                    <a:pt x="491332" y="59305"/>
                  </a:lnTo>
                  <a:lnTo>
                    <a:pt x="452233" y="90516"/>
                  </a:lnTo>
                  <a:lnTo>
                    <a:pt x="418031" y="127248"/>
                  </a:lnTo>
                  <a:lnTo>
                    <a:pt x="389486" y="168986"/>
                  </a:lnTo>
                  <a:lnTo>
                    <a:pt x="367360" y="215214"/>
                  </a:lnTo>
                  <a:lnTo>
                    <a:pt x="366776" y="217068"/>
                  </a:lnTo>
                  <a:lnTo>
                    <a:pt x="365340" y="218833"/>
                  </a:lnTo>
                  <a:lnTo>
                    <a:pt x="361759" y="220345"/>
                  </a:lnTo>
                  <a:lnTo>
                    <a:pt x="360248" y="220700"/>
                  </a:lnTo>
                  <a:lnTo>
                    <a:pt x="351548" y="220027"/>
                  </a:lnTo>
                  <a:lnTo>
                    <a:pt x="344258" y="219773"/>
                  </a:lnTo>
                  <a:lnTo>
                    <a:pt x="336816" y="219773"/>
                  </a:lnTo>
                  <a:lnTo>
                    <a:pt x="291166" y="222853"/>
                  </a:lnTo>
                  <a:lnTo>
                    <a:pt x="247366" y="231823"/>
                  </a:lnTo>
                  <a:lnTo>
                    <a:pt x="205820" y="246279"/>
                  </a:lnTo>
                  <a:lnTo>
                    <a:pt x="166932" y="265818"/>
                  </a:lnTo>
                  <a:lnTo>
                    <a:pt x="131106" y="290035"/>
                  </a:lnTo>
                  <a:lnTo>
                    <a:pt x="98747" y="318525"/>
                  </a:lnTo>
                  <a:lnTo>
                    <a:pt x="70257" y="350885"/>
                  </a:lnTo>
                  <a:lnTo>
                    <a:pt x="46042" y="386711"/>
                  </a:lnTo>
                  <a:lnTo>
                    <a:pt x="26504" y="425599"/>
                  </a:lnTo>
                  <a:lnTo>
                    <a:pt x="12049" y="467144"/>
                  </a:lnTo>
                  <a:lnTo>
                    <a:pt x="3079" y="510942"/>
                  </a:lnTo>
                  <a:lnTo>
                    <a:pt x="0" y="556590"/>
                  </a:lnTo>
                  <a:lnTo>
                    <a:pt x="3079" y="602237"/>
                  </a:lnTo>
                  <a:lnTo>
                    <a:pt x="12049" y="646036"/>
                  </a:lnTo>
                  <a:lnTo>
                    <a:pt x="26504" y="687581"/>
                  </a:lnTo>
                  <a:lnTo>
                    <a:pt x="46042" y="726468"/>
                  </a:lnTo>
                  <a:lnTo>
                    <a:pt x="70257" y="762294"/>
                  </a:lnTo>
                  <a:lnTo>
                    <a:pt x="98747" y="794654"/>
                  </a:lnTo>
                  <a:lnTo>
                    <a:pt x="131106" y="823145"/>
                  </a:lnTo>
                  <a:lnTo>
                    <a:pt x="166932" y="847361"/>
                  </a:lnTo>
                  <a:lnTo>
                    <a:pt x="205820" y="866900"/>
                  </a:lnTo>
                  <a:lnTo>
                    <a:pt x="247366" y="881356"/>
                  </a:lnTo>
                  <a:lnTo>
                    <a:pt x="291166" y="890327"/>
                  </a:lnTo>
                  <a:lnTo>
                    <a:pt x="336816" y="893406"/>
                  </a:lnTo>
                  <a:lnTo>
                    <a:pt x="977684" y="893406"/>
                  </a:lnTo>
                  <a:lnTo>
                    <a:pt x="1024377" y="889627"/>
                  </a:lnTo>
                  <a:lnTo>
                    <a:pt x="1068695" y="878687"/>
                  </a:lnTo>
                  <a:lnTo>
                    <a:pt x="1110039" y="861184"/>
                  </a:lnTo>
                  <a:lnTo>
                    <a:pt x="1147811" y="837717"/>
                  </a:lnTo>
                  <a:lnTo>
                    <a:pt x="1181412" y="808885"/>
                  </a:lnTo>
                  <a:lnTo>
                    <a:pt x="1210246" y="775284"/>
                  </a:lnTo>
                  <a:lnTo>
                    <a:pt x="1233713" y="737514"/>
                  </a:lnTo>
                  <a:lnTo>
                    <a:pt x="1251216" y="696172"/>
                  </a:lnTo>
                  <a:lnTo>
                    <a:pt x="1262156" y="651857"/>
                  </a:lnTo>
                  <a:lnTo>
                    <a:pt x="1265936" y="605167"/>
                  </a:lnTo>
                  <a:lnTo>
                    <a:pt x="1262264" y="558862"/>
                  </a:lnTo>
                  <a:lnTo>
                    <a:pt x="1251601" y="514803"/>
                  </a:lnTo>
                  <a:lnTo>
                    <a:pt x="1234471" y="473605"/>
                  </a:lnTo>
                  <a:lnTo>
                    <a:pt x="1211401" y="435884"/>
                  </a:lnTo>
                  <a:lnTo>
                    <a:pt x="1182914" y="402256"/>
                  </a:lnTo>
                  <a:lnTo>
                    <a:pt x="1149538" y="373336"/>
                  </a:lnTo>
                  <a:lnTo>
                    <a:pt x="1111796" y="349739"/>
                  </a:lnTo>
                  <a:lnTo>
                    <a:pt x="1070216" y="332082"/>
                  </a:lnTo>
                  <a:lnTo>
                    <a:pt x="1025321" y="320979"/>
                  </a:lnTo>
                  <a:lnTo>
                    <a:pt x="1021181" y="320979"/>
                  </a:lnTo>
                  <a:lnTo>
                    <a:pt x="1017727" y="317703"/>
                  </a:lnTo>
                  <a:lnTo>
                    <a:pt x="1010883" y="266600"/>
                  </a:lnTo>
                  <a:lnTo>
                    <a:pt x="998123" y="222004"/>
                  </a:lnTo>
                  <a:lnTo>
                    <a:pt x="979589" y="180197"/>
                  </a:lnTo>
                  <a:lnTo>
                    <a:pt x="955764" y="141628"/>
                  </a:lnTo>
                  <a:lnTo>
                    <a:pt x="927133" y="106745"/>
                  </a:lnTo>
                  <a:lnTo>
                    <a:pt x="894178" y="75998"/>
                  </a:lnTo>
                  <a:lnTo>
                    <a:pt x="857385" y="49835"/>
                  </a:lnTo>
                  <a:lnTo>
                    <a:pt x="817236" y="28705"/>
                  </a:lnTo>
                  <a:lnTo>
                    <a:pt x="774215" y="13057"/>
                  </a:lnTo>
                  <a:lnTo>
                    <a:pt x="728806" y="3339"/>
                  </a:lnTo>
                  <a:lnTo>
                    <a:pt x="6814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922909" y="6594652"/>
              <a:ext cx="1265555" cy="236220"/>
            </a:xfrm>
            <a:custGeom>
              <a:avLst/>
              <a:gdLst/>
              <a:ahLst/>
              <a:cxnLst/>
              <a:rect l="l" t="t" r="r" b="b"/>
              <a:pathLst>
                <a:path w="1265555" h="236220">
                  <a:moveTo>
                    <a:pt x="1233487" y="41922"/>
                  </a:moveTo>
                  <a:lnTo>
                    <a:pt x="1227518" y="30988"/>
                  </a:lnTo>
                  <a:lnTo>
                    <a:pt x="1221105" y="20345"/>
                  </a:lnTo>
                  <a:lnTo>
                    <a:pt x="1214259" y="10020"/>
                  </a:lnTo>
                  <a:lnTo>
                    <a:pt x="1206969" y="0"/>
                  </a:lnTo>
                  <a:lnTo>
                    <a:pt x="24790" y="0"/>
                  </a:lnTo>
                  <a:lnTo>
                    <a:pt x="20866" y="10248"/>
                  </a:lnTo>
                  <a:lnTo>
                    <a:pt x="17297" y="20662"/>
                  </a:lnTo>
                  <a:lnTo>
                    <a:pt x="14071" y="31229"/>
                  </a:lnTo>
                  <a:lnTo>
                    <a:pt x="11137" y="41922"/>
                  </a:lnTo>
                  <a:lnTo>
                    <a:pt x="1233487" y="41922"/>
                  </a:lnTo>
                  <a:close/>
                </a:path>
                <a:path w="1265555" h="236220">
                  <a:moveTo>
                    <a:pt x="1263319" y="137871"/>
                  </a:moveTo>
                  <a:lnTo>
                    <a:pt x="1261808" y="127190"/>
                  </a:lnTo>
                  <a:lnTo>
                    <a:pt x="1259928" y="116636"/>
                  </a:lnTo>
                  <a:lnTo>
                    <a:pt x="1257668" y="106210"/>
                  </a:lnTo>
                  <a:lnTo>
                    <a:pt x="1255001" y="95948"/>
                  </a:lnTo>
                  <a:lnTo>
                    <a:pt x="1549" y="95948"/>
                  </a:lnTo>
                  <a:lnTo>
                    <a:pt x="444" y="111023"/>
                  </a:lnTo>
                  <a:lnTo>
                    <a:pt x="0" y="130187"/>
                  </a:lnTo>
                  <a:lnTo>
                    <a:pt x="469" y="133985"/>
                  </a:lnTo>
                  <a:lnTo>
                    <a:pt x="596" y="137871"/>
                  </a:lnTo>
                  <a:lnTo>
                    <a:pt x="1263319" y="137871"/>
                  </a:lnTo>
                  <a:close/>
                </a:path>
                <a:path w="1265555" h="236220">
                  <a:moveTo>
                    <a:pt x="1264970" y="194284"/>
                  </a:moveTo>
                  <a:lnTo>
                    <a:pt x="6921" y="194284"/>
                  </a:lnTo>
                  <a:lnTo>
                    <a:pt x="9359" y="204978"/>
                  </a:lnTo>
                  <a:lnTo>
                    <a:pt x="12192" y="215519"/>
                  </a:lnTo>
                  <a:lnTo>
                    <a:pt x="15354" y="225920"/>
                  </a:lnTo>
                  <a:lnTo>
                    <a:pt x="18796" y="236207"/>
                  </a:lnTo>
                  <a:lnTo>
                    <a:pt x="1259230" y="236207"/>
                  </a:lnTo>
                  <a:lnTo>
                    <a:pt x="1261237" y="225920"/>
                  </a:lnTo>
                  <a:lnTo>
                    <a:pt x="1262849" y="215493"/>
                  </a:lnTo>
                  <a:lnTo>
                    <a:pt x="1264081" y="204939"/>
                  </a:lnTo>
                  <a:lnTo>
                    <a:pt x="1264970" y="19428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7776434" y="4837159"/>
              <a:ext cx="1363345" cy="829944"/>
            </a:xfrm>
            <a:custGeom>
              <a:avLst/>
              <a:gdLst/>
              <a:ahLst/>
              <a:cxnLst/>
              <a:rect l="l" t="t" r="r" b="b"/>
              <a:pathLst>
                <a:path w="1363345" h="829945">
                  <a:moveTo>
                    <a:pt x="91819" y="88"/>
                  </a:moveTo>
                  <a:lnTo>
                    <a:pt x="45798" y="0"/>
                  </a:lnTo>
                  <a:lnTo>
                    <a:pt x="0" y="3513"/>
                  </a:lnTo>
                  <a:lnTo>
                    <a:pt x="6783" y="51186"/>
                  </a:lnTo>
                  <a:lnTo>
                    <a:pt x="15940" y="98062"/>
                  </a:lnTo>
                  <a:lnTo>
                    <a:pt x="27407" y="144078"/>
                  </a:lnTo>
                  <a:lnTo>
                    <a:pt x="41120" y="189168"/>
                  </a:lnTo>
                  <a:lnTo>
                    <a:pt x="57016" y="233271"/>
                  </a:lnTo>
                  <a:lnTo>
                    <a:pt x="75031" y="276322"/>
                  </a:lnTo>
                  <a:lnTo>
                    <a:pt x="95102" y="318257"/>
                  </a:lnTo>
                  <a:lnTo>
                    <a:pt x="117165" y="359013"/>
                  </a:lnTo>
                  <a:lnTo>
                    <a:pt x="141156" y="398526"/>
                  </a:lnTo>
                  <a:lnTo>
                    <a:pt x="167012" y="436732"/>
                  </a:lnTo>
                  <a:lnTo>
                    <a:pt x="194670" y="473568"/>
                  </a:lnTo>
                  <a:lnTo>
                    <a:pt x="224066" y="508970"/>
                  </a:lnTo>
                  <a:lnTo>
                    <a:pt x="255136" y="542874"/>
                  </a:lnTo>
                  <a:lnTo>
                    <a:pt x="287816" y="575217"/>
                  </a:lnTo>
                  <a:lnTo>
                    <a:pt x="322044" y="605935"/>
                  </a:lnTo>
                  <a:lnTo>
                    <a:pt x="357756" y="634964"/>
                  </a:lnTo>
                  <a:lnTo>
                    <a:pt x="394887" y="662240"/>
                  </a:lnTo>
                  <a:lnTo>
                    <a:pt x="433376" y="687701"/>
                  </a:lnTo>
                  <a:lnTo>
                    <a:pt x="473157" y="711281"/>
                  </a:lnTo>
                  <a:lnTo>
                    <a:pt x="514168" y="732918"/>
                  </a:lnTo>
                  <a:lnTo>
                    <a:pt x="556344" y="752548"/>
                  </a:lnTo>
                  <a:lnTo>
                    <a:pt x="599623" y="770107"/>
                  </a:lnTo>
                  <a:lnTo>
                    <a:pt x="643941" y="785532"/>
                  </a:lnTo>
                  <a:lnTo>
                    <a:pt x="689234" y="798758"/>
                  </a:lnTo>
                  <a:lnTo>
                    <a:pt x="735438" y="809722"/>
                  </a:lnTo>
                  <a:lnTo>
                    <a:pt x="782491" y="818361"/>
                  </a:lnTo>
                  <a:lnTo>
                    <a:pt x="830329" y="824610"/>
                  </a:lnTo>
                  <a:lnTo>
                    <a:pt x="878887" y="828406"/>
                  </a:lnTo>
                  <a:lnTo>
                    <a:pt x="928103" y="829686"/>
                  </a:lnTo>
                  <a:lnTo>
                    <a:pt x="1363243" y="829686"/>
                  </a:lnTo>
                  <a:lnTo>
                    <a:pt x="1330295" y="802438"/>
                  </a:lnTo>
                  <a:lnTo>
                    <a:pt x="1293448" y="778187"/>
                  </a:lnTo>
                  <a:lnTo>
                    <a:pt x="1252656" y="757252"/>
                  </a:lnTo>
                  <a:lnTo>
                    <a:pt x="1207871" y="739948"/>
                  </a:lnTo>
                  <a:lnTo>
                    <a:pt x="1204127" y="691813"/>
                  </a:lnTo>
                  <a:lnTo>
                    <a:pt x="1196140" y="645312"/>
                  </a:lnTo>
                  <a:lnTo>
                    <a:pt x="1184248" y="600585"/>
                  </a:lnTo>
                  <a:lnTo>
                    <a:pt x="1168659" y="557770"/>
                  </a:lnTo>
                  <a:lnTo>
                    <a:pt x="1149585" y="517006"/>
                  </a:lnTo>
                  <a:lnTo>
                    <a:pt x="1127236" y="478432"/>
                  </a:lnTo>
                  <a:lnTo>
                    <a:pt x="1101820" y="442186"/>
                  </a:lnTo>
                  <a:lnTo>
                    <a:pt x="1073547" y="408408"/>
                  </a:lnTo>
                  <a:lnTo>
                    <a:pt x="1042629" y="377236"/>
                  </a:lnTo>
                  <a:lnTo>
                    <a:pt x="1009274" y="348809"/>
                  </a:lnTo>
                  <a:lnTo>
                    <a:pt x="973693" y="323266"/>
                  </a:lnTo>
                  <a:lnTo>
                    <a:pt x="936095" y="300746"/>
                  </a:lnTo>
                  <a:lnTo>
                    <a:pt x="896691" y="281387"/>
                  </a:lnTo>
                  <a:lnTo>
                    <a:pt x="855690" y="265329"/>
                  </a:lnTo>
                  <a:lnTo>
                    <a:pt x="813302" y="252710"/>
                  </a:lnTo>
                  <a:lnTo>
                    <a:pt x="769737" y="243669"/>
                  </a:lnTo>
                  <a:lnTo>
                    <a:pt x="725205" y="238344"/>
                  </a:lnTo>
                  <a:lnTo>
                    <a:pt x="679915" y="236876"/>
                  </a:lnTo>
                  <a:lnTo>
                    <a:pt x="634079" y="239402"/>
                  </a:lnTo>
                  <a:lnTo>
                    <a:pt x="587905" y="246061"/>
                  </a:lnTo>
                  <a:lnTo>
                    <a:pt x="541604" y="256992"/>
                  </a:lnTo>
                  <a:lnTo>
                    <a:pt x="509542" y="213081"/>
                  </a:lnTo>
                  <a:lnTo>
                    <a:pt x="474970" y="173472"/>
                  </a:lnTo>
                  <a:lnTo>
                    <a:pt x="438136" y="138102"/>
                  </a:lnTo>
                  <a:lnTo>
                    <a:pt x="399288" y="106907"/>
                  </a:lnTo>
                  <a:lnTo>
                    <a:pt x="358674" y="79823"/>
                  </a:lnTo>
                  <a:lnTo>
                    <a:pt x="316543" y="56786"/>
                  </a:lnTo>
                  <a:lnTo>
                    <a:pt x="273142" y="37734"/>
                  </a:lnTo>
                  <a:lnTo>
                    <a:pt x="228722" y="22601"/>
                  </a:lnTo>
                  <a:lnTo>
                    <a:pt x="183528" y="11325"/>
                  </a:lnTo>
                  <a:lnTo>
                    <a:pt x="137811" y="3842"/>
                  </a:lnTo>
                  <a:lnTo>
                    <a:pt x="91819" y="88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351853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15">
                <a:solidFill>
                  <a:srgbClr val="FFFFFF"/>
                </a:solidFill>
              </a:rPr>
              <a:t>Cydweddu</a:t>
            </a:r>
            <a:r>
              <a:rPr dirty="0" sz="3600" spc="-229">
                <a:solidFill>
                  <a:srgbClr val="FFFFFF"/>
                </a:solidFill>
              </a:rPr>
              <a:t> </a:t>
            </a:r>
            <a:r>
              <a:rPr dirty="0" sz="3600" spc="-70">
                <a:solidFill>
                  <a:srgbClr val="FFFFFF"/>
                </a:solidFill>
              </a:rPr>
              <a:t>sgiliau</a:t>
            </a:r>
            <a:endParaRPr sz="3600"/>
          </a:p>
        </p:txBody>
      </p:sp>
      <p:sp>
        <p:nvSpPr>
          <p:cNvPr id="35" name="object 35"/>
          <p:cNvSpPr txBox="1"/>
          <p:nvPr/>
        </p:nvSpPr>
        <p:spPr>
          <a:xfrm>
            <a:off x="8661612" y="552746"/>
            <a:ext cx="158623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2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1400" spc="5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400" spc="-3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1400" spc="10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1400" spc="-1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400" spc="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400" spc="1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400" spc="-5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400" spc="-2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-1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z="1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40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400" spc="1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z="1400" spc="-1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400" spc="16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400" spc="-5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400" spc="95">
                <a:solidFill>
                  <a:srgbClr val="FFFFFF"/>
                </a:solidFill>
                <a:latin typeface="Arial"/>
                <a:cs typeface="Arial"/>
              </a:rPr>
              <a:t>f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2539999"/>
            <a:ext cx="2272957" cy="247406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44" y="2539987"/>
            <a:ext cx="2272957" cy="247407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2539999"/>
            <a:ext cx="2272944" cy="247406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1845" y="2539987"/>
            <a:ext cx="2272957" cy="247407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44500" y="5042745"/>
            <a:ext cx="9201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25">
                <a:solidFill>
                  <a:srgbClr val="2A2A2A"/>
                </a:solidFill>
                <a:latin typeface="Arial"/>
                <a:cs typeface="Arial"/>
              </a:rPr>
              <a:t>Mo</a:t>
            </a:r>
            <a:r>
              <a:rPr dirty="0" sz="2400" spc="65">
                <a:solidFill>
                  <a:srgbClr val="2A2A2A"/>
                </a:solidFill>
                <a:latin typeface="Arial"/>
                <a:cs typeface="Arial"/>
              </a:rPr>
              <a:t>r</a:t>
            </a:r>
            <a:r>
              <a:rPr dirty="0" sz="2400" spc="125">
                <a:solidFill>
                  <a:srgbClr val="2A2A2A"/>
                </a:solidFill>
                <a:latin typeface="Arial"/>
                <a:cs typeface="Arial"/>
              </a:rPr>
              <a:t>wr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6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46050" y="5042745"/>
            <a:ext cx="117856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35">
                <a:solidFill>
                  <a:srgbClr val="2A2A2A"/>
                </a:solidFill>
                <a:latin typeface="Arial"/>
                <a:cs typeface="Arial"/>
              </a:rPr>
              <a:t>Ffermwr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47601" y="5042745"/>
            <a:ext cx="147828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0">
                <a:solidFill>
                  <a:srgbClr val="2A2A2A"/>
                </a:solidFill>
                <a:latin typeface="Arial"/>
                <a:cs typeface="Arial"/>
              </a:rPr>
              <a:t>Gy</a:t>
            </a:r>
            <a:r>
              <a:rPr dirty="0" sz="2400" spc="-20">
                <a:solidFill>
                  <a:srgbClr val="2A2A2A"/>
                </a:solidFill>
                <a:latin typeface="Arial"/>
                <a:cs typeface="Arial"/>
              </a:rPr>
              <a:t>r</a:t>
            </a:r>
            <a:r>
              <a:rPr dirty="0" sz="2400" spc="125">
                <a:solidFill>
                  <a:srgbClr val="2A2A2A"/>
                </a:solidFill>
                <a:latin typeface="Arial"/>
                <a:cs typeface="Arial"/>
              </a:rPr>
              <a:t>r</a:t>
            </a:r>
            <a:r>
              <a:rPr dirty="0" sz="2400" spc="125">
                <a:solidFill>
                  <a:srgbClr val="2A2A2A"/>
                </a:solidFill>
                <a:latin typeface="Arial"/>
                <a:cs typeface="Arial"/>
              </a:rPr>
              <a:t>wr</a:t>
            </a:r>
            <a:r>
              <a:rPr dirty="0" sz="2400" spc="-11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400" spc="55">
                <a:solidFill>
                  <a:srgbClr val="2A2A2A"/>
                </a:solidFill>
                <a:latin typeface="Arial"/>
                <a:cs typeface="Arial"/>
              </a:rPr>
              <a:t>l</a:t>
            </a:r>
            <a:r>
              <a:rPr dirty="0" sz="2400" spc="20">
                <a:solidFill>
                  <a:srgbClr val="2A2A2A"/>
                </a:solidFill>
                <a:latin typeface="Arial"/>
                <a:cs typeface="Arial"/>
              </a:rPr>
              <a:t>ori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49152" y="5042745"/>
            <a:ext cx="80264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90">
                <a:solidFill>
                  <a:srgbClr val="2A2A2A"/>
                </a:solidFill>
                <a:latin typeface="Arial"/>
                <a:cs typeface="Arial"/>
              </a:rPr>
              <a:t>P</a:t>
            </a:r>
            <a:r>
              <a:rPr dirty="0" sz="2400" spc="5">
                <a:solidFill>
                  <a:srgbClr val="2A2A2A"/>
                </a:solidFill>
                <a:latin typeface="Arial"/>
                <a:cs typeface="Arial"/>
              </a:rPr>
              <a:t>ei</a:t>
            </a:r>
            <a:r>
              <a:rPr dirty="0" sz="2400" spc="-5">
                <a:solidFill>
                  <a:srgbClr val="2A2A2A"/>
                </a:solidFill>
                <a:latin typeface="Arial"/>
                <a:cs typeface="Arial"/>
              </a:rPr>
              <a:t>l</a:t>
            </a:r>
            <a:r>
              <a:rPr dirty="0" sz="2400" spc="145">
                <a:solidFill>
                  <a:srgbClr val="2A2A2A"/>
                </a:solidFill>
                <a:latin typeface="Arial"/>
                <a:cs typeface="Arial"/>
              </a:rPr>
              <a:t>ot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2539987"/>
            <a:ext cx="2272957" cy="247407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44" y="2539999"/>
            <a:ext cx="2272957" cy="247406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2539987"/>
            <a:ext cx="2272944" cy="247407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1852" y="2539987"/>
            <a:ext cx="2272950" cy="247407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44500" y="4943284"/>
            <a:ext cx="2197735" cy="859155"/>
          </a:xfrm>
          <a:prstGeom prst="rect">
            <a:avLst/>
          </a:prstGeom>
        </p:spPr>
        <p:txBody>
          <a:bodyPr wrap="square" lIns="0" tIns="1117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dirty="0" sz="2400" spc="15">
                <a:solidFill>
                  <a:srgbClr val="2A2A2A"/>
                </a:solidFill>
                <a:latin typeface="Arial"/>
                <a:cs typeface="Arial"/>
              </a:rPr>
              <a:t>Meteorolegydd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dirty="0" sz="1900">
                <a:solidFill>
                  <a:srgbClr val="2A2A2A"/>
                </a:solidFill>
                <a:latin typeface="Arial"/>
                <a:cs typeface="Arial"/>
              </a:rPr>
              <a:t>(da</a:t>
            </a:r>
            <a:r>
              <a:rPr dirty="0" sz="1900" spc="-50">
                <a:solidFill>
                  <a:srgbClr val="2A2A2A"/>
                </a:solidFill>
                <a:latin typeface="Arial"/>
                <a:cs typeface="Arial"/>
              </a:rPr>
              <a:t>r</a:t>
            </a:r>
            <a:r>
              <a:rPr dirty="0" sz="1900" spc="-20">
                <a:solidFill>
                  <a:srgbClr val="2A2A2A"/>
                </a:solidFill>
                <a:latin typeface="Arial"/>
                <a:cs typeface="Arial"/>
              </a:rPr>
              <a:t>o</a:t>
            </a:r>
            <a:r>
              <a:rPr dirty="0" sz="1900" spc="-35">
                <a:solidFill>
                  <a:srgbClr val="2A2A2A"/>
                </a:solidFill>
                <a:latin typeface="Arial"/>
                <a:cs typeface="Arial"/>
              </a:rPr>
              <a:t>g</a:t>
            </a:r>
            <a:r>
              <a:rPr dirty="0" sz="1900" spc="-25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1900" spc="-35">
                <a:solidFill>
                  <a:srgbClr val="2A2A2A"/>
                </a:solidFill>
                <a:latin typeface="Arial"/>
                <a:cs typeface="Arial"/>
              </a:rPr>
              <a:t>n</a:t>
            </a:r>
            <a:r>
              <a:rPr dirty="0" sz="1900" spc="100">
                <a:solidFill>
                  <a:srgbClr val="2A2A2A"/>
                </a:solidFill>
                <a:latin typeface="Arial"/>
                <a:cs typeface="Arial"/>
              </a:rPr>
              <a:t>wr</a:t>
            </a:r>
            <a:r>
              <a:rPr dirty="0" sz="1900" spc="-9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1900" spc="200">
                <a:solidFill>
                  <a:srgbClr val="2A2A2A"/>
                </a:solidFill>
                <a:latin typeface="Arial"/>
                <a:cs typeface="Arial"/>
              </a:rPr>
              <a:t>t</a:t>
            </a:r>
            <a:r>
              <a:rPr dirty="0" sz="1900" spc="4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1900" spc="165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1900" spc="-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1900" spc="5">
                <a:solidFill>
                  <a:srgbClr val="2A2A2A"/>
                </a:solidFill>
                <a:latin typeface="Arial"/>
                <a:cs typeface="Arial"/>
              </a:rPr>
              <a:t>dd)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6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46050" y="4992034"/>
            <a:ext cx="2298700" cy="787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9000"/>
              </a:lnSpc>
              <a:spcBef>
                <a:spcPts val="100"/>
              </a:spcBef>
            </a:pPr>
            <a:r>
              <a:rPr dirty="0" sz="2100" spc="50">
                <a:solidFill>
                  <a:srgbClr val="2A2A2A"/>
                </a:solidFill>
                <a:latin typeface="Arial"/>
                <a:cs typeface="Arial"/>
              </a:rPr>
              <a:t>Gweithiwr </a:t>
            </a:r>
            <a:r>
              <a:rPr dirty="0" sz="2100" spc="5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100" spc="-5">
                <a:solidFill>
                  <a:srgbClr val="2A2A2A"/>
                </a:solidFill>
                <a:latin typeface="Arial"/>
                <a:cs typeface="Arial"/>
              </a:rPr>
              <a:t>adeiladu</a:t>
            </a:r>
            <a:r>
              <a:rPr dirty="0" sz="2100" spc="-1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1900" spc="10">
                <a:solidFill>
                  <a:srgbClr val="2A2A2A"/>
                </a:solidFill>
                <a:latin typeface="Arial"/>
                <a:cs typeface="Arial"/>
              </a:rPr>
              <a:t>(adeiladwr)</a:t>
            </a:r>
            <a:endParaRPr sz="19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47601" y="5042745"/>
            <a:ext cx="132461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90">
                <a:solidFill>
                  <a:srgbClr val="2A2A2A"/>
                </a:solidFill>
                <a:latin typeface="Arial"/>
                <a:cs typeface="Arial"/>
              </a:rPr>
              <a:t>P</a:t>
            </a:r>
            <a:r>
              <a:rPr dirty="0" sz="2400" spc="15">
                <a:solidFill>
                  <a:srgbClr val="2A2A2A"/>
                </a:solidFill>
                <a:latin typeface="Arial"/>
                <a:cs typeface="Arial"/>
              </a:rPr>
              <a:t>ennaeth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49152" y="5042745"/>
            <a:ext cx="1866264" cy="772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-45">
                <a:solidFill>
                  <a:srgbClr val="2A2A2A"/>
                </a:solidFill>
                <a:latin typeface="Arial"/>
                <a:cs typeface="Arial"/>
              </a:rPr>
              <a:t>Rheo</a:t>
            </a:r>
            <a:r>
              <a:rPr dirty="0" sz="2400" spc="-35">
                <a:solidFill>
                  <a:srgbClr val="2A2A2A"/>
                </a:solidFill>
                <a:latin typeface="Arial"/>
                <a:cs typeface="Arial"/>
              </a:rPr>
              <a:t>l</a:t>
            </a:r>
            <a:r>
              <a:rPr dirty="0" sz="2400" spc="125">
                <a:solidFill>
                  <a:srgbClr val="2A2A2A"/>
                </a:solidFill>
                <a:latin typeface="Arial"/>
                <a:cs typeface="Arial"/>
              </a:rPr>
              <a:t>wr</a:t>
            </a:r>
            <a:r>
              <a:rPr dirty="0" sz="2400" spc="-11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400" spc="65">
                <a:solidFill>
                  <a:srgbClr val="2A2A2A"/>
                </a:solidFill>
                <a:latin typeface="Arial"/>
                <a:cs typeface="Arial"/>
              </a:rPr>
              <a:t>c</a:t>
            </a:r>
            <a:r>
              <a:rPr dirty="0" sz="2400" spc="10">
                <a:solidFill>
                  <a:srgbClr val="2A2A2A"/>
                </a:solidFill>
                <a:latin typeface="Arial"/>
                <a:cs typeface="Arial"/>
              </a:rPr>
              <a:t>l</a:t>
            </a:r>
            <a:r>
              <a:rPr dirty="0" sz="2400" spc="170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400" spc="15">
                <a:solidFill>
                  <a:srgbClr val="2A2A2A"/>
                </a:solidFill>
                <a:latin typeface="Arial"/>
                <a:cs typeface="Arial"/>
              </a:rPr>
              <a:t>b  </a:t>
            </a:r>
            <a:r>
              <a:rPr dirty="0" sz="2400" spc="20">
                <a:solidFill>
                  <a:srgbClr val="2A2A2A"/>
                </a:solidFill>
                <a:latin typeface="Arial"/>
                <a:cs typeface="Arial"/>
              </a:rPr>
              <a:t>tenis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2539987"/>
            <a:ext cx="2272957" cy="247407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44" y="2539999"/>
            <a:ext cx="2272957" cy="247406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2539999"/>
            <a:ext cx="2272944" cy="247406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1845" y="2539999"/>
            <a:ext cx="2272957" cy="247406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44500" y="5042745"/>
            <a:ext cx="1737995" cy="772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30">
                <a:solidFill>
                  <a:srgbClr val="2A2A2A"/>
                </a:solidFill>
                <a:latin typeface="Arial"/>
                <a:cs typeface="Arial"/>
              </a:rPr>
              <a:t>G</a:t>
            </a:r>
            <a:r>
              <a:rPr dirty="0" sz="2400" spc="-10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400" spc="-15">
                <a:solidFill>
                  <a:srgbClr val="2A2A2A"/>
                </a:solidFill>
                <a:latin typeface="Arial"/>
                <a:cs typeface="Arial"/>
              </a:rPr>
              <a:t>ei</a:t>
            </a:r>
            <a:r>
              <a:rPr dirty="0" sz="2400" spc="-40">
                <a:solidFill>
                  <a:srgbClr val="2A2A2A"/>
                </a:solidFill>
                <a:latin typeface="Arial"/>
                <a:cs typeface="Arial"/>
              </a:rPr>
              <a:t>n</a:t>
            </a:r>
            <a:r>
              <a:rPr dirty="0" sz="2400" spc="-10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400" spc="65">
                <a:solidFill>
                  <a:srgbClr val="2A2A2A"/>
                </a:solidFill>
                <a:latin typeface="Arial"/>
                <a:cs typeface="Arial"/>
              </a:rPr>
              <a:t>ddwr  </a:t>
            </a:r>
            <a:r>
              <a:rPr dirty="0" sz="2400" spc="35">
                <a:solidFill>
                  <a:srgbClr val="2A2A2A"/>
                </a:solidFill>
                <a:latin typeface="Arial"/>
                <a:cs typeface="Arial"/>
              </a:rPr>
              <a:t>ysbyty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6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46050" y="5042745"/>
            <a:ext cx="121412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40">
                <a:solidFill>
                  <a:srgbClr val="2A2A2A"/>
                </a:solidFill>
                <a:latin typeface="Arial"/>
                <a:cs typeface="Arial"/>
              </a:rPr>
              <a:t>Ga</a:t>
            </a:r>
            <a:r>
              <a:rPr dirty="0" sz="2400" spc="-85">
                <a:solidFill>
                  <a:srgbClr val="2A2A2A"/>
                </a:solidFill>
                <a:latin typeface="Arial"/>
                <a:cs typeface="Arial"/>
              </a:rPr>
              <a:t>r</a:t>
            </a:r>
            <a:r>
              <a:rPr dirty="0" sz="2400" spc="75">
                <a:solidFill>
                  <a:srgbClr val="2A2A2A"/>
                </a:solidFill>
                <a:latin typeface="Arial"/>
                <a:cs typeface="Arial"/>
              </a:rPr>
              <a:t>ddwr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47601" y="5042745"/>
            <a:ext cx="1602105" cy="772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30">
                <a:solidFill>
                  <a:srgbClr val="2A2A2A"/>
                </a:solidFill>
                <a:latin typeface="Arial"/>
                <a:cs typeface="Arial"/>
              </a:rPr>
              <a:t>Achubwr </a:t>
            </a:r>
            <a:r>
              <a:rPr dirty="0" sz="2400" spc="3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Arial"/>
                <a:cs typeface="Arial"/>
              </a:rPr>
              <a:t>b</a:t>
            </a:r>
            <a:r>
              <a:rPr dirty="0" sz="2400" spc="5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400" spc="210">
                <a:solidFill>
                  <a:srgbClr val="2A2A2A"/>
                </a:solidFill>
                <a:latin typeface="Arial"/>
                <a:cs typeface="Arial"/>
              </a:rPr>
              <a:t>w</a:t>
            </a:r>
            <a:r>
              <a:rPr dirty="0" sz="2400" spc="-10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400" spc="-15">
                <a:solidFill>
                  <a:srgbClr val="2A2A2A"/>
                </a:solidFill>
                <a:latin typeface="Arial"/>
                <a:cs typeface="Arial"/>
              </a:rPr>
              <a:t>dau</a:t>
            </a:r>
            <a:r>
              <a:rPr dirty="0" sz="2400" spc="-11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400" spc="10">
                <a:solidFill>
                  <a:srgbClr val="2A2A2A"/>
                </a:solidFill>
                <a:latin typeface="Arial"/>
                <a:cs typeface="Arial"/>
              </a:rPr>
              <a:t>ar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49152" y="5042745"/>
            <a:ext cx="1278255" cy="772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-5">
                <a:solidFill>
                  <a:srgbClr val="2A2A2A"/>
                </a:solidFill>
                <a:latin typeface="Arial"/>
                <a:cs typeface="Arial"/>
              </a:rPr>
              <a:t>Traeth </a:t>
            </a:r>
            <a:r>
              <a:rPr dirty="0" sz="2400" spc="-50">
                <a:solidFill>
                  <a:srgbClr val="2A2A2A"/>
                </a:solidFill>
                <a:latin typeface="Arial"/>
                <a:cs typeface="Arial"/>
              </a:rPr>
              <a:t>a </a:t>
            </a:r>
            <a:r>
              <a:rPr dirty="0" sz="2400" spc="-4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Arial"/>
                <a:cs typeface="Arial"/>
              </a:rPr>
              <a:t>phensaer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44500" y="1837979"/>
            <a:ext cx="9412605" cy="370332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241300" marR="64135" indent="-228600">
              <a:lnSpc>
                <a:spcPct val="101200"/>
              </a:lnSpc>
              <a:spcBef>
                <a:spcPts val="60"/>
              </a:spcBef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800" spc="2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2A2A2A"/>
                </a:solidFill>
                <a:latin typeface="Arial"/>
                <a:cs typeface="Arial"/>
              </a:rPr>
              <a:t>oedd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45">
                <a:solidFill>
                  <a:srgbClr val="2A2A2A"/>
                </a:solidFill>
                <a:latin typeface="Arial"/>
                <a:cs typeface="Arial"/>
              </a:rPr>
              <a:t>gan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50">
                <a:solidFill>
                  <a:srgbClr val="2A2A2A"/>
                </a:solidFill>
                <a:latin typeface="Arial"/>
                <a:cs typeface="Arial"/>
              </a:rPr>
              <a:t>unrhyw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15">
                <a:solidFill>
                  <a:srgbClr val="2A2A2A"/>
                </a:solidFill>
                <a:latin typeface="Arial"/>
                <a:cs typeface="Arial"/>
              </a:rPr>
              <a:t>un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25">
                <a:solidFill>
                  <a:srgbClr val="2A2A2A"/>
                </a:solidFill>
                <a:latin typeface="Arial"/>
                <a:cs typeface="Arial"/>
              </a:rPr>
              <a:t>sgiliau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6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5">
                <a:solidFill>
                  <a:srgbClr val="2A2A2A"/>
                </a:solidFill>
                <a:latin typeface="Arial"/>
                <a:cs typeface="Arial"/>
              </a:rPr>
              <a:t>rhinweddau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35">
                <a:solidFill>
                  <a:srgbClr val="2A2A2A"/>
                </a:solidFill>
                <a:latin typeface="Arial"/>
                <a:cs typeface="Arial"/>
              </a:rPr>
              <a:t>tebyg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0">
                <a:solidFill>
                  <a:srgbClr val="2A2A2A"/>
                </a:solidFill>
                <a:latin typeface="Arial"/>
                <a:cs typeface="Arial"/>
              </a:rPr>
              <a:t>ar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60">
                <a:solidFill>
                  <a:srgbClr val="2A2A2A"/>
                </a:solidFill>
                <a:latin typeface="Arial"/>
                <a:cs typeface="Arial"/>
              </a:rPr>
              <a:t>gyfer </a:t>
            </a:r>
            <a:r>
              <a:rPr dirty="0" sz="2800" spc="-76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40">
                <a:solidFill>
                  <a:srgbClr val="2A2A2A"/>
                </a:solidFill>
                <a:latin typeface="Arial"/>
                <a:cs typeface="Arial"/>
              </a:rPr>
              <a:t>eu </a:t>
            </a:r>
            <a:r>
              <a:rPr dirty="0" sz="2800" spc="35">
                <a:solidFill>
                  <a:srgbClr val="2A2A2A"/>
                </a:solidFill>
                <a:latin typeface="Arial"/>
                <a:cs typeface="Arial"/>
              </a:rPr>
              <a:t>proffil? </a:t>
            </a:r>
            <a:r>
              <a:rPr dirty="0" sz="2800" spc="-60">
                <a:solidFill>
                  <a:srgbClr val="2A2A2A"/>
                </a:solidFill>
                <a:latin typeface="Arial"/>
                <a:cs typeface="Arial"/>
              </a:rPr>
              <a:t>Pam </a:t>
            </a:r>
            <a:r>
              <a:rPr dirty="0" sz="2800" spc="5">
                <a:solidFill>
                  <a:srgbClr val="2A2A2A"/>
                </a:solidFill>
                <a:latin typeface="Arial"/>
                <a:cs typeface="Arial"/>
              </a:rPr>
              <a:t>ydych </a:t>
            </a:r>
            <a:r>
              <a:rPr dirty="0" sz="2800">
                <a:solidFill>
                  <a:srgbClr val="2A2A2A"/>
                </a:solidFill>
                <a:latin typeface="Arial"/>
                <a:cs typeface="Arial"/>
              </a:rPr>
              <a:t>chi’n </a:t>
            </a:r>
            <a:r>
              <a:rPr dirty="0" sz="2800" spc="60">
                <a:solidFill>
                  <a:srgbClr val="2A2A2A"/>
                </a:solidFill>
                <a:latin typeface="Arial"/>
                <a:cs typeface="Arial"/>
              </a:rPr>
              <a:t>meddwl </a:t>
            </a:r>
            <a:r>
              <a:rPr dirty="0" sz="2800" spc="15">
                <a:solidFill>
                  <a:srgbClr val="2A2A2A"/>
                </a:solidFill>
                <a:latin typeface="Arial"/>
                <a:cs typeface="Arial"/>
              </a:rPr>
              <a:t>bod </a:t>
            </a:r>
            <a:r>
              <a:rPr dirty="0" sz="2800" spc="-25">
                <a:solidFill>
                  <a:srgbClr val="2A2A2A"/>
                </a:solidFill>
                <a:latin typeface="Arial"/>
                <a:cs typeface="Arial"/>
              </a:rPr>
              <a:t>gennych </a:t>
            </a:r>
            <a:r>
              <a:rPr dirty="0" sz="2800" spc="25">
                <a:solidFill>
                  <a:srgbClr val="2A2A2A"/>
                </a:solidFill>
                <a:latin typeface="Arial"/>
                <a:cs typeface="Arial"/>
              </a:rPr>
              <a:t>atebion </a:t>
            </a:r>
            <a:r>
              <a:rPr dirty="0" sz="2800" spc="-76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2A2A2A"/>
                </a:solidFill>
                <a:latin typeface="Arial"/>
                <a:cs typeface="Arial"/>
              </a:rPr>
              <a:t>tebyg?</a:t>
            </a:r>
            <a:endParaRPr sz="28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640"/>
              </a:spcBef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800" spc="60">
                <a:solidFill>
                  <a:srgbClr val="2A2A2A"/>
                </a:solidFill>
                <a:latin typeface="Arial"/>
                <a:cs typeface="Arial"/>
              </a:rPr>
              <a:t>Pwy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20">
                <a:solidFill>
                  <a:srgbClr val="2A2A2A"/>
                </a:solidFill>
                <a:latin typeface="Arial"/>
                <a:cs typeface="Arial"/>
              </a:rPr>
              <a:t>sy’n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2A2A2A"/>
                </a:solidFill>
                <a:latin typeface="Arial"/>
                <a:cs typeface="Arial"/>
              </a:rPr>
              <a:t>cael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85">
                <a:solidFill>
                  <a:srgbClr val="2A2A2A"/>
                </a:solidFill>
                <a:latin typeface="Arial"/>
                <a:cs typeface="Arial"/>
              </a:rPr>
              <a:t>cymorth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6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5">
                <a:solidFill>
                  <a:srgbClr val="2A2A2A"/>
                </a:solidFill>
                <a:latin typeface="Arial"/>
                <a:cs typeface="Arial"/>
              </a:rPr>
              <a:t>pham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20">
                <a:solidFill>
                  <a:srgbClr val="2A2A2A"/>
                </a:solidFill>
                <a:latin typeface="Arial"/>
                <a:cs typeface="Arial"/>
              </a:rPr>
              <a:t>mae’n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5">
                <a:solidFill>
                  <a:srgbClr val="2A2A2A"/>
                </a:solidFill>
                <a:latin typeface="Arial"/>
                <a:cs typeface="Arial"/>
              </a:rPr>
              <a:t>bwysig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40">
                <a:solidFill>
                  <a:srgbClr val="2A2A2A"/>
                </a:solidFill>
                <a:latin typeface="Arial"/>
                <a:cs typeface="Arial"/>
              </a:rPr>
              <a:t>eu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10">
                <a:solidFill>
                  <a:srgbClr val="2A2A2A"/>
                </a:solidFill>
                <a:latin typeface="Arial"/>
                <a:cs typeface="Arial"/>
              </a:rPr>
              <a:t>cefnogi?</a:t>
            </a:r>
            <a:endParaRPr sz="2800">
              <a:latin typeface="Arial"/>
              <a:cs typeface="Arial"/>
            </a:endParaRPr>
          </a:p>
          <a:p>
            <a:pPr marL="241300" marR="5080" indent="-228600">
              <a:lnSpc>
                <a:spcPct val="101200"/>
              </a:lnSpc>
              <a:spcBef>
                <a:spcPts val="600"/>
              </a:spcBef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800" spc="-45">
                <a:solidFill>
                  <a:srgbClr val="2A2A2A"/>
                </a:solidFill>
                <a:latin typeface="Arial"/>
                <a:cs typeface="Arial"/>
              </a:rPr>
              <a:t>Ble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5">
                <a:solidFill>
                  <a:srgbClr val="2A2A2A"/>
                </a:solidFill>
                <a:latin typeface="Arial"/>
                <a:cs typeface="Arial"/>
              </a:rPr>
              <a:t>ydych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2A2A2A"/>
                </a:solidFill>
                <a:latin typeface="Arial"/>
                <a:cs typeface="Arial"/>
              </a:rPr>
              <a:t>chi’n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5">
                <a:solidFill>
                  <a:srgbClr val="2A2A2A"/>
                </a:solidFill>
                <a:latin typeface="Arial"/>
                <a:cs typeface="Arial"/>
              </a:rPr>
              <a:t>ennill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25">
                <a:solidFill>
                  <a:srgbClr val="2A2A2A"/>
                </a:solidFill>
                <a:latin typeface="Arial"/>
                <a:cs typeface="Arial"/>
              </a:rPr>
              <a:t>sgiliau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2A2A2A"/>
                </a:solidFill>
                <a:latin typeface="Arial"/>
                <a:cs typeface="Arial"/>
              </a:rPr>
              <a:t>hyn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15">
                <a:solidFill>
                  <a:srgbClr val="2A2A2A"/>
                </a:solidFill>
                <a:latin typeface="Arial"/>
                <a:cs typeface="Arial"/>
              </a:rPr>
              <a:t>ac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60">
                <a:solidFill>
                  <a:srgbClr val="2A2A2A"/>
                </a:solidFill>
                <a:latin typeface="Arial"/>
                <a:cs typeface="Arial"/>
              </a:rPr>
              <a:t>a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00">
                <a:solidFill>
                  <a:srgbClr val="2A2A2A"/>
                </a:solidFill>
                <a:latin typeface="Arial"/>
                <a:cs typeface="Arial"/>
              </a:rPr>
              <a:t>yw’r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2A2A2A"/>
                </a:solidFill>
                <a:latin typeface="Arial"/>
                <a:cs typeface="Arial"/>
              </a:rPr>
              <a:t>rhain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5">
                <a:solidFill>
                  <a:srgbClr val="2A2A2A"/>
                </a:solidFill>
                <a:latin typeface="Arial"/>
                <a:cs typeface="Arial"/>
              </a:rPr>
              <a:t>yn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25">
                <a:solidFill>
                  <a:srgbClr val="2A2A2A"/>
                </a:solidFill>
                <a:latin typeface="Arial"/>
                <a:cs typeface="Arial"/>
              </a:rPr>
              <a:t>sgiliau </a:t>
            </a:r>
            <a:r>
              <a:rPr dirty="0" sz="2800" spc="-76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5">
                <a:solidFill>
                  <a:srgbClr val="2A2A2A"/>
                </a:solidFill>
                <a:latin typeface="Arial"/>
                <a:cs typeface="Arial"/>
              </a:rPr>
              <a:t>gallech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40">
                <a:solidFill>
                  <a:srgbClr val="2A2A2A"/>
                </a:solidFill>
                <a:latin typeface="Arial"/>
                <a:cs typeface="Arial"/>
              </a:rPr>
              <a:t>eu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20">
                <a:solidFill>
                  <a:srgbClr val="2A2A2A"/>
                </a:solidFill>
                <a:latin typeface="Arial"/>
                <a:cs typeface="Arial"/>
              </a:rPr>
              <a:t>defnyddio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0">
                <a:solidFill>
                  <a:srgbClr val="2A2A2A"/>
                </a:solidFill>
                <a:latin typeface="Arial"/>
                <a:cs typeface="Arial"/>
              </a:rPr>
              <a:t>ar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60">
                <a:solidFill>
                  <a:srgbClr val="2A2A2A"/>
                </a:solidFill>
                <a:latin typeface="Arial"/>
                <a:cs typeface="Arial"/>
              </a:rPr>
              <a:t>gyfer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35">
                <a:solidFill>
                  <a:srgbClr val="2A2A2A"/>
                </a:solidFill>
                <a:latin typeface="Arial"/>
                <a:cs typeface="Arial"/>
              </a:rPr>
              <a:t>gyrfaoedd</a:t>
            </a:r>
            <a:r>
              <a:rPr dirty="0" sz="2800" spc="-13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15">
                <a:solidFill>
                  <a:srgbClr val="2A2A2A"/>
                </a:solidFill>
                <a:latin typeface="Arial"/>
                <a:cs typeface="Arial"/>
              </a:rPr>
              <a:t>eraill?</a:t>
            </a:r>
            <a:endParaRPr sz="2800">
              <a:latin typeface="Arial"/>
              <a:cs typeface="Arial"/>
            </a:endParaRPr>
          </a:p>
          <a:p>
            <a:pPr marL="241300" marR="471170" indent="-228600">
              <a:lnSpc>
                <a:spcPct val="101200"/>
              </a:lnSpc>
              <a:spcBef>
                <a:spcPts val="600"/>
              </a:spcBef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800" spc="10">
                <a:solidFill>
                  <a:srgbClr val="2A2A2A"/>
                </a:solidFill>
                <a:latin typeface="Arial"/>
                <a:cs typeface="Arial"/>
              </a:rPr>
              <a:t>Sut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35">
                <a:solidFill>
                  <a:srgbClr val="2A2A2A"/>
                </a:solidFill>
                <a:latin typeface="Arial"/>
                <a:cs typeface="Arial"/>
              </a:rPr>
              <a:t>y</a:t>
            </a:r>
            <a:r>
              <a:rPr dirty="0" sz="28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5">
                <a:solidFill>
                  <a:srgbClr val="2A2A2A"/>
                </a:solidFill>
                <a:latin typeface="Arial"/>
                <a:cs typeface="Arial"/>
              </a:rPr>
              <a:t>gellid</a:t>
            </a:r>
            <a:r>
              <a:rPr dirty="0" sz="28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40">
                <a:solidFill>
                  <a:srgbClr val="2A2A2A"/>
                </a:solidFill>
                <a:latin typeface="Arial"/>
                <a:cs typeface="Arial"/>
              </a:rPr>
              <a:t>trosglwyddo’r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25">
                <a:solidFill>
                  <a:srgbClr val="2A2A2A"/>
                </a:solidFill>
                <a:latin typeface="Arial"/>
                <a:cs typeface="Arial"/>
              </a:rPr>
              <a:t>sgiliau</a:t>
            </a:r>
            <a:r>
              <a:rPr dirty="0" sz="28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2A2A2A"/>
                </a:solidFill>
                <a:latin typeface="Arial"/>
                <a:cs typeface="Arial"/>
              </a:rPr>
              <a:t>hyn</a:t>
            </a:r>
            <a:r>
              <a:rPr dirty="0" sz="28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5">
                <a:solidFill>
                  <a:srgbClr val="2A2A2A"/>
                </a:solidFill>
                <a:latin typeface="Arial"/>
                <a:cs typeface="Arial"/>
              </a:rPr>
              <a:t>i</a:t>
            </a:r>
            <a:r>
              <a:rPr dirty="0" sz="2800" spc="-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5">
                <a:solidFill>
                  <a:srgbClr val="2A2A2A"/>
                </a:solidFill>
                <a:latin typeface="Arial"/>
                <a:cs typeface="Arial"/>
              </a:rPr>
              <a:t>wahanol</a:t>
            </a:r>
            <a:r>
              <a:rPr dirty="0" sz="28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60">
                <a:solidFill>
                  <a:srgbClr val="2A2A2A"/>
                </a:solidFill>
                <a:latin typeface="Arial"/>
                <a:cs typeface="Arial"/>
              </a:rPr>
              <a:t>fathau</a:t>
            </a:r>
            <a:r>
              <a:rPr dirty="0" sz="2800" spc="-120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-10">
                <a:solidFill>
                  <a:srgbClr val="2A2A2A"/>
                </a:solidFill>
                <a:latin typeface="Arial"/>
                <a:cs typeface="Arial"/>
              </a:rPr>
              <a:t>o </a:t>
            </a:r>
            <a:r>
              <a:rPr dirty="0" sz="2800" spc="-76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2800" spc="15">
                <a:solidFill>
                  <a:srgbClr val="2A2A2A"/>
                </a:solidFill>
                <a:latin typeface="Arial"/>
                <a:cs typeface="Arial"/>
              </a:rPr>
              <a:t>yrfaoedd?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2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7376076" y="2266588"/>
            <a:ext cx="3331845" cy="3242945"/>
            <a:chOff x="7376076" y="2266588"/>
            <a:chExt cx="3331845" cy="3242945"/>
          </a:xfrm>
        </p:grpSpPr>
        <p:sp>
          <p:nvSpPr>
            <p:cNvPr id="8" name="object 8"/>
            <p:cNvSpPr/>
            <p:nvPr/>
          </p:nvSpPr>
          <p:spPr>
            <a:xfrm>
              <a:off x="8252309" y="2281991"/>
              <a:ext cx="2440305" cy="2484120"/>
            </a:xfrm>
            <a:custGeom>
              <a:avLst/>
              <a:gdLst/>
              <a:ahLst/>
              <a:cxnLst/>
              <a:rect l="l" t="t" r="r" b="b"/>
              <a:pathLst>
                <a:path w="2440304" h="2484120">
                  <a:moveTo>
                    <a:pt x="936497" y="611124"/>
                  </a:moveTo>
                  <a:lnTo>
                    <a:pt x="888371" y="612344"/>
                  </a:lnTo>
                  <a:lnTo>
                    <a:pt x="840868" y="615967"/>
                  </a:lnTo>
                  <a:lnTo>
                    <a:pt x="794050" y="621932"/>
                  </a:lnTo>
                  <a:lnTo>
                    <a:pt x="747974" y="630180"/>
                  </a:lnTo>
                  <a:lnTo>
                    <a:pt x="702700" y="640653"/>
                  </a:lnTo>
                  <a:lnTo>
                    <a:pt x="658287" y="653290"/>
                  </a:lnTo>
                  <a:lnTo>
                    <a:pt x="614796" y="668033"/>
                  </a:lnTo>
                  <a:lnTo>
                    <a:pt x="572284" y="684823"/>
                  </a:lnTo>
                  <a:lnTo>
                    <a:pt x="530811" y="703599"/>
                  </a:lnTo>
                  <a:lnTo>
                    <a:pt x="490436" y="724303"/>
                  </a:lnTo>
                  <a:lnTo>
                    <a:pt x="451219" y="746876"/>
                  </a:lnTo>
                  <a:lnTo>
                    <a:pt x="413219" y="771258"/>
                  </a:lnTo>
                  <a:lnTo>
                    <a:pt x="376495" y="797391"/>
                  </a:lnTo>
                  <a:lnTo>
                    <a:pt x="341106" y="825214"/>
                  </a:lnTo>
                  <a:lnTo>
                    <a:pt x="307112" y="854669"/>
                  </a:lnTo>
                  <a:lnTo>
                    <a:pt x="274572" y="885696"/>
                  </a:lnTo>
                  <a:lnTo>
                    <a:pt x="243545" y="918236"/>
                  </a:lnTo>
                  <a:lnTo>
                    <a:pt x="214090" y="952230"/>
                  </a:lnTo>
                  <a:lnTo>
                    <a:pt x="186267" y="987619"/>
                  </a:lnTo>
                  <a:lnTo>
                    <a:pt x="160134" y="1024343"/>
                  </a:lnTo>
                  <a:lnTo>
                    <a:pt x="135752" y="1062343"/>
                  </a:lnTo>
                  <a:lnTo>
                    <a:pt x="113179" y="1101560"/>
                  </a:lnTo>
                  <a:lnTo>
                    <a:pt x="92475" y="1141935"/>
                  </a:lnTo>
                  <a:lnTo>
                    <a:pt x="73699" y="1183408"/>
                  </a:lnTo>
                  <a:lnTo>
                    <a:pt x="56909" y="1225920"/>
                  </a:lnTo>
                  <a:lnTo>
                    <a:pt x="42166" y="1269411"/>
                  </a:lnTo>
                  <a:lnTo>
                    <a:pt x="29529" y="1313824"/>
                  </a:lnTo>
                  <a:lnTo>
                    <a:pt x="19056" y="1359098"/>
                  </a:lnTo>
                  <a:lnTo>
                    <a:pt x="10808" y="1405174"/>
                  </a:lnTo>
                  <a:lnTo>
                    <a:pt x="4843" y="1451992"/>
                  </a:lnTo>
                  <a:lnTo>
                    <a:pt x="1220" y="1499495"/>
                  </a:lnTo>
                  <a:lnTo>
                    <a:pt x="0" y="1547622"/>
                  </a:lnTo>
                  <a:lnTo>
                    <a:pt x="1220" y="1595748"/>
                  </a:lnTo>
                  <a:lnTo>
                    <a:pt x="4843" y="1643251"/>
                  </a:lnTo>
                  <a:lnTo>
                    <a:pt x="10808" y="1690069"/>
                  </a:lnTo>
                  <a:lnTo>
                    <a:pt x="19056" y="1736145"/>
                  </a:lnTo>
                  <a:lnTo>
                    <a:pt x="29529" y="1781419"/>
                  </a:lnTo>
                  <a:lnTo>
                    <a:pt x="42166" y="1825832"/>
                  </a:lnTo>
                  <a:lnTo>
                    <a:pt x="56909" y="1869323"/>
                  </a:lnTo>
                  <a:lnTo>
                    <a:pt x="73699" y="1911835"/>
                  </a:lnTo>
                  <a:lnTo>
                    <a:pt x="92475" y="1953308"/>
                  </a:lnTo>
                  <a:lnTo>
                    <a:pt x="113179" y="1993683"/>
                  </a:lnTo>
                  <a:lnTo>
                    <a:pt x="135752" y="2032900"/>
                  </a:lnTo>
                  <a:lnTo>
                    <a:pt x="160134" y="2070900"/>
                  </a:lnTo>
                  <a:lnTo>
                    <a:pt x="186267" y="2107624"/>
                  </a:lnTo>
                  <a:lnTo>
                    <a:pt x="214090" y="2143013"/>
                  </a:lnTo>
                  <a:lnTo>
                    <a:pt x="243545" y="2177007"/>
                  </a:lnTo>
                  <a:lnTo>
                    <a:pt x="274572" y="2209547"/>
                  </a:lnTo>
                  <a:lnTo>
                    <a:pt x="307112" y="2240574"/>
                  </a:lnTo>
                  <a:lnTo>
                    <a:pt x="341106" y="2270029"/>
                  </a:lnTo>
                  <a:lnTo>
                    <a:pt x="376495" y="2297852"/>
                  </a:lnTo>
                  <a:lnTo>
                    <a:pt x="413219" y="2323985"/>
                  </a:lnTo>
                  <a:lnTo>
                    <a:pt x="451219" y="2348367"/>
                  </a:lnTo>
                  <a:lnTo>
                    <a:pt x="490436" y="2370940"/>
                  </a:lnTo>
                  <a:lnTo>
                    <a:pt x="530811" y="2391644"/>
                  </a:lnTo>
                  <a:lnTo>
                    <a:pt x="572284" y="2410420"/>
                  </a:lnTo>
                  <a:lnTo>
                    <a:pt x="614796" y="2427210"/>
                  </a:lnTo>
                  <a:lnTo>
                    <a:pt x="658287" y="2441953"/>
                  </a:lnTo>
                  <a:lnTo>
                    <a:pt x="702700" y="2454590"/>
                  </a:lnTo>
                  <a:lnTo>
                    <a:pt x="747974" y="2465063"/>
                  </a:lnTo>
                  <a:lnTo>
                    <a:pt x="794050" y="2473311"/>
                  </a:lnTo>
                  <a:lnTo>
                    <a:pt x="840868" y="2479276"/>
                  </a:lnTo>
                  <a:lnTo>
                    <a:pt x="888371" y="2482899"/>
                  </a:lnTo>
                  <a:lnTo>
                    <a:pt x="936497" y="2484120"/>
                  </a:lnTo>
                  <a:lnTo>
                    <a:pt x="2439694" y="2484120"/>
                  </a:lnTo>
                  <a:lnTo>
                    <a:pt x="2439694" y="613714"/>
                  </a:lnTo>
                  <a:lnTo>
                    <a:pt x="1001674" y="613714"/>
                  </a:lnTo>
                  <a:lnTo>
                    <a:pt x="997699" y="613232"/>
                  </a:lnTo>
                  <a:lnTo>
                    <a:pt x="982510" y="612318"/>
                  </a:lnTo>
                  <a:lnTo>
                    <a:pt x="967279" y="611658"/>
                  </a:lnTo>
                  <a:lnTo>
                    <a:pt x="951957" y="611258"/>
                  </a:lnTo>
                  <a:lnTo>
                    <a:pt x="936497" y="611124"/>
                  </a:lnTo>
                  <a:close/>
                </a:path>
                <a:path w="2440304" h="2484120">
                  <a:moveTo>
                    <a:pt x="1894878" y="0"/>
                  </a:moveTo>
                  <a:lnTo>
                    <a:pt x="1845020" y="1352"/>
                  </a:lnTo>
                  <a:lnTo>
                    <a:pt x="1795619" y="5370"/>
                  </a:lnTo>
                  <a:lnTo>
                    <a:pt x="1746765" y="11992"/>
                  </a:lnTo>
                  <a:lnTo>
                    <a:pt x="1698545" y="21159"/>
                  </a:lnTo>
                  <a:lnTo>
                    <a:pt x="1651050" y="32810"/>
                  </a:lnTo>
                  <a:lnTo>
                    <a:pt x="1604368" y="46884"/>
                  </a:lnTo>
                  <a:lnTo>
                    <a:pt x="1558589" y="63321"/>
                  </a:lnTo>
                  <a:lnTo>
                    <a:pt x="1513800" y="82060"/>
                  </a:lnTo>
                  <a:lnTo>
                    <a:pt x="1470092" y="103042"/>
                  </a:lnTo>
                  <a:lnTo>
                    <a:pt x="1427553" y="126206"/>
                  </a:lnTo>
                  <a:lnTo>
                    <a:pt x="1386273" y="151491"/>
                  </a:lnTo>
                  <a:lnTo>
                    <a:pt x="1346339" y="178838"/>
                  </a:lnTo>
                  <a:lnTo>
                    <a:pt x="1307842" y="208184"/>
                  </a:lnTo>
                  <a:lnTo>
                    <a:pt x="1270871" y="239472"/>
                  </a:lnTo>
                  <a:lnTo>
                    <a:pt x="1235513" y="272638"/>
                  </a:lnTo>
                  <a:lnTo>
                    <a:pt x="1201859" y="307625"/>
                  </a:lnTo>
                  <a:lnTo>
                    <a:pt x="1169997" y="344370"/>
                  </a:lnTo>
                  <a:lnTo>
                    <a:pt x="1140016" y="382814"/>
                  </a:lnTo>
                  <a:lnTo>
                    <a:pt x="1112006" y="422896"/>
                  </a:lnTo>
                  <a:lnTo>
                    <a:pt x="1086055" y="464556"/>
                  </a:lnTo>
                  <a:lnTo>
                    <a:pt x="1062252" y="507733"/>
                  </a:lnTo>
                  <a:lnTo>
                    <a:pt x="1040687" y="552367"/>
                  </a:lnTo>
                  <a:lnTo>
                    <a:pt x="1021448" y="598398"/>
                  </a:lnTo>
                  <a:lnTo>
                    <a:pt x="1019810" y="603580"/>
                  </a:lnTo>
                  <a:lnTo>
                    <a:pt x="1015834" y="608533"/>
                  </a:lnTo>
                  <a:lnTo>
                    <a:pt x="1010412" y="611124"/>
                  </a:lnTo>
                  <a:lnTo>
                    <a:pt x="1005890" y="612736"/>
                  </a:lnTo>
                  <a:lnTo>
                    <a:pt x="1001674" y="613714"/>
                  </a:lnTo>
                  <a:lnTo>
                    <a:pt x="2439694" y="613714"/>
                  </a:lnTo>
                  <a:lnTo>
                    <a:pt x="2439694" y="175998"/>
                  </a:lnTo>
                  <a:lnTo>
                    <a:pt x="2426045" y="166061"/>
                  </a:lnTo>
                  <a:lnTo>
                    <a:pt x="2387496" y="140778"/>
                  </a:lnTo>
                  <a:lnTo>
                    <a:pt x="2347686" y="117371"/>
                  </a:lnTo>
                  <a:lnTo>
                    <a:pt x="2306683" y="95900"/>
                  </a:lnTo>
                  <a:lnTo>
                    <a:pt x="2264552" y="76429"/>
                  </a:lnTo>
                  <a:lnTo>
                    <a:pt x="2221360" y="59018"/>
                  </a:lnTo>
                  <a:lnTo>
                    <a:pt x="2177174" y="43729"/>
                  </a:lnTo>
                  <a:lnTo>
                    <a:pt x="2132058" y="30624"/>
                  </a:lnTo>
                  <a:lnTo>
                    <a:pt x="2086081" y="19763"/>
                  </a:lnTo>
                  <a:lnTo>
                    <a:pt x="2039308" y="11209"/>
                  </a:lnTo>
                  <a:lnTo>
                    <a:pt x="1991805" y="5022"/>
                  </a:lnTo>
                  <a:lnTo>
                    <a:pt x="1943640" y="1265"/>
                  </a:lnTo>
                  <a:lnTo>
                    <a:pt x="189487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9058592" y="3324588"/>
              <a:ext cx="514984" cy="509270"/>
            </a:xfrm>
            <a:custGeom>
              <a:avLst/>
              <a:gdLst/>
              <a:ahLst/>
              <a:cxnLst/>
              <a:rect l="l" t="t" r="r" b="b"/>
              <a:pathLst>
                <a:path w="514984" h="509270">
                  <a:moveTo>
                    <a:pt x="505739" y="267391"/>
                  </a:moveTo>
                  <a:lnTo>
                    <a:pt x="511754" y="288356"/>
                  </a:lnTo>
                  <a:lnTo>
                    <a:pt x="514711" y="310375"/>
                  </a:lnTo>
                  <a:lnTo>
                    <a:pt x="514383" y="333289"/>
                  </a:lnTo>
                  <a:lnTo>
                    <a:pt x="498862" y="380317"/>
                  </a:lnTo>
                  <a:lnTo>
                    <a:pt x="441151" y="438862"/>
                  </a:lnTo>
                  <a:lnTo>
                    <a:pt x="400296" y="467318"/>
                  </a:lnTo>
                  <a:lnTo>
                    <a:pt x="354891" y="490755"/>
                  </a:lnTo>
                  <a:lnTo>
                    <a:pt x="307527" y="505818"/>
                  </a:lnTo>
                  <a:lnTo>
                    <a:pt x="260790" y="509152"/>
                  </a:lnTo>
                  <a:lnTo>
                    <a:pt x="217271" y="497401"/>
                  </a:lnTo>
                  <a:lnTo>
                    <a:pt x="191289" y="478357"/>
                  </a:lnTo>
                  <a:lnTo>
                    <a:pt x="174758" y="453166"/>
                  </a:lnTo>
                  <a:lnTo>
                    <a:pt x="163902" y="422045"/>
                  </a:lnTo>
                  <a:lnTo>
                    <a:pt x="154944" y="385214"/>
                  </a:lnTo>
                  <a:lnTo>
                    <a:pt x="144110" y="342891"/>
                  </a:lnTo>
                  <a:lnTo>
                    <a:pt x="127622" y="295296"/>
                  </a:lnTo>
                  <a:lnTo>
                    <a:pt x="101706" y="242645"/>
                  </a:lnTo>
                  <a:lnTo>
                    <a:pt x="62585" y="185159"/>
                  </a:lnTo>
                  <a:lnTo>
                    <a:pt x="34800" y="150690"/>
                  </a:lnTo>
                  <a:lnTo>
                    <a:pt x="12861" y="121080"/>
                  </a:lnTo>
                  <a:lnTo>
                    <a:pt x="138" y="94067"/>
                  </a:lnTo>
                  <a:lnTo>
                    <a:pt x="0" y="67392"/>
                  </a:lnTo>
                  <a:lnTo>
                    <a:pt x="20233" y="35287"/>
                  </a:lnTo>
                  <a:lnTo>
                    <a:pt x="56673" y="11415"/>
                  </a:lnTo>
                  <a:lnTo>
                    <a:pt x="100705" y="0"/>
                  </a:lnTo>
                  <a:lnTo>
                    <a:pt x="143713" y="5263"/>
                  </a:lnTo>
                  <a:lnTo>
                    <a:pt x="170656" y="24307"/>
                  </a:lnTo>
                  <a:lnTo>
                    <a:pt x="187264" y="51482"/>
                  </a:lnTo>
                  <a:lnTo>
                    <a:pt x="205963" y="83005"/>
                  </a:lnTo>
                  <a:lnTo>
                    <a:pt x="239179" y="115093"/>
                  </a:lnTo>
                  <a:lnTo>
                    <a:pt x="269048" y="130126"/>
                  </a:lnTo>
                  <a:lnTo>
                    <a:pt x="296286" y="134815"/>
                  </a:lnTo>
                  <a:lnTo>
                    <a:pt x="330574" y="140491"/>
                  </a:lnTo>
                  <a:lnTo>
                    <a:pt x="381596" y="158489"/>
                  </a:lnTo>
                  <a:lnTo>
                    <a:pt x="440157" y="185401"/>
                  </a:lnTo>
                  <a:lnTo>
                    <a:pt x="472609" y="205715"/>
                  </a:lnTo>
                  <a:lnTo>
                    <a:pt x="490590" y="229642"/>
                  </a:lnTo>
                  <a:lnTo>
                    <a:pt x="505739" y="267391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8896818" y="3003172"/>
              <a:ext cx="1017269" cy="1200150"/>
            </a:xfrm>
            <a:custGeom>
              <a:avLst/>
              <a:gdLst/>
              <a:ahLst/>
              <a:cxnLst/>
              <a:rect l="l" t="t" r="r" b="b"/>
              <a:pathLst>
                <a:path w="1017270" h="1200150">
                  <a:moveTo>
                    <a:pt x="953388" y="836863"/>
                  </a:moveTo>
                  <a:lnTo>
                    <a:pt x="942348" y="872141"/>
                  </a:lnTo>
                  <a:lnTo>
                    <a:pt x="931851" y="909883"/>
                  </a:lnTo>
                  <a:lnTo>
                    <a:pt x="919490" y="948761"/>
                  </a:lnTo>
                  <a:lnTo>
                    <a:pt x="902855" y="987447"/>
                  </a:lnTo>
                  <a:lnTo>
                    <a:pt x="874380" y="1029284"/>
                  </a:lnTo>
                  <a:lnTo>
                    <a:pt x="827177" y="1075756"/>
                  </a:lnTo>
                  <a:lnTo>
                    <a:pt x="787363" y="1105654"/>
                  </a:lnTo>
                  <a:lnTo>
                    <a:pt x="743399" y="1132658"/>
                  </a:lnTo>
                  <a:lnTo>
                    <a:pt x="696480" y="1156179"/>
                  </a:lnTo>
                  <a:lnTo>
                    <a:pt x="651558" y="1174012"/>
                  </a:lnTo>
                  <a:lnTo>
                    <a:pt x="605219" y="1187585"/>
                  </a:lnTo>
                  <a:lnTo>
                    <a:pt x="558153" y="1196384"/>
                  </a:lnTo>
                  <a:lnTo>
                    <a:pt x="511055" y="1199896"/>
                  </a:lnTo>
                  <a:lnTo>
                    <a:pt x="464618" y="1197608"/>
                  </a:lnTo>
                  <a:lnTo>
                    <a:pt x="419533" y="1189008"/>
                  </a:lnTo>
                  <a:lnTo>
                    <a:pt x="376494" y="1173583"/>
                  </a:lnTo>
                  <a:lnTo>
                    <a:pt x="336194" y="1150820"/>
                  </a:lnTo>
                  <a:lnTo>
                    <a:pt x="285040" y="1101590"/>
                  </a:lnTo>
                  <a:lnTo>
                    <a:pt x="252526" y="1044178"/>
                  </a:lnTo>
                  <a:lnTo>
                    <a:pt x="234513" y="1002415"/>
                  </a:lnTo>
                  <a:lnTo>
                    <a:pt x="218494" y="960322"/>
                  </a:lnTo>
                  <a:lnTo>
                    <a:pt x="203882" y="917521"/>
                  </a:lnTo>
                  <a:lnTo>
                    <a:pt x="190088" y="873633"/>
                  </a:lnTo>
                  <a:lnTo>
                    <a:pt x="176525" y="828280"/>
                  </a:lnTo>
                  <a:lnTo>
                    <a:pt x="162606" y="781084"/>
                  </a:lnTo>
                  <a:lnTo>
                    <a:pt x="147741" y="731668"/>
                  </a:lnTo>
                  <a:lnTo>
                    <a:pt x="131344" y="679652"/>
                  </a:lnTo>
                  <a:lnTo>
                    <a:pt x="112826" y="624659"/>
                  </a:lnTo>
                  <a:lnTo>
                    <a:pt x="87925" y="560072"/>
                  </a:lnTo>
                  <a:lnTo>
                    <a:pt x="64815" y="509883"/>
                  </a:lnTo>
                  <a:lnTo>
                    <a:pt x="44178" y="469862"/>
                  </a:lnTo>
                  <a:lnTo>
                    <a:pt x="26697" y="435781"/>
                  </a:lnTo>
                  <a:lnTo>
                    <a:pt x="13052" y="403410"/>
                  </a:lnTo>
                  <a:lnTo>
                    <a:pt x="3926" y="368520"/>
                  </a:lnTo>
                  <a:lnTo>
                    <a:pt x="0" y="326882"/>
                  </a:lnTo>
                  <a:lnTo>
                    <a:pt x="4009" y="276972"/>
                  </a:lnTo>
                  <a:lnTo>
                    <a:pt x="17614" y="229871"/>
                  </a:lnTo>
                  <a:lnTo>
                    <a:pt x="39522" y="185483"/>
                  </a:lnTo>
                  <a:lnTo>
                    <a:pt x="68440" y="143714"/>
                  </a:lnTo>
                  <a:lnTo>
                    <a:pt x="103076" y="104468"/>
                  </a:lnTo>
                  <a:lnTo>
                    <a:pt x="142138" y="67649"/>
                  </a:lnTo>
                  <a:lnTo>
                    <a:pt x="178173" y="41744"/>
                  </a:lnTo>
                  <a:lnTo>
                    <a:pt x="222335" y="19928"/>
                  </a:lnTo>
                  <a:lnTo>
                    <a:pt x="271525" y="5060"/>
                  </a:lnTo>
                  <a:lnTo>
                    <a:pt x="322640" y="0"/>
                  </a:lnTo>
                  <a:lnTo>
                    <a:pt x="372579" y="7604"/>
                  </a:lnTo>
                  <a:lnTo>
                    <a:pt x="421363" y="30326"/>
                  </a:lnTo>
                  <a:lnTo>
                    <a:pt x="459257" y="62660"/>
                  </a:lnTo>
                  <a:lnTo>
                    <a:pt x="493798" y="102892"/>
                  </a:lnTo>
                  <a:lnTo>
                    <a:pt x="532523" y="149310"/>
                  </a:lnTo>
                  <a:lnTo>
                    <a:pt x="552840" y="185660"/>
                  </a:lnTo>
                  <a:lnTo>
                    <a:pt x="560016" y="222678"/>
                  </a:lnTo>
                  <a:lnTo>
                    <a:pt x="567481" y="258506"/>
                  </a:lnTo>
                  <a:lnTo>
                    <a:pt x="588670" y="291284"/>
                  </a:lnTo>
                  <a:lnTo>
                    <a:pt x="627494" y="312747"/>
                  </a:lnTo>
                  <a:lnTo>
                    <a:pt x="681481" y="326551"/>
                  </a:lnTo>
                  <a:lnTo>
                    <a:pt x="727258" y="338031"/>
                  </a:lnTo>
                  <a:lnTo>
                    <a:pt x="775787" y="350822"/>
                  </a:lnTo>
                  <a:lnTo>
                    <a:pt x="824403" y="366763"/>
                  </a:lnTo>
                  <a:lnTo>
                    <a:pt x="870437" y="387693"/>
                  </a:lnTo>
                  <a:lnTo>
                    <a:pt x="911222" y="415451"/>
                  </a:lnTo>
                  <a:lnTo>
                    <a:pt x="944092" y="451875"/>
                  </a:lnTo>
                  <a:lnTo>
                    <a:pt x="967160" y="490383"/>
                  </a:lnTo>
                  <a:lnTo>
                    <a:pt x="988812" y="536870"/>
                  </a:lnTo>
                  <a:lnTo>
                    <a:pt x="1006153" y="588796"/>
                  </a:lnTo>
                  <a:lnTo>
                    <a:pt x="1016292" y="643620"/>
                  </a:lnTo>
                  <a:lnTo>
                    <a:pt x="1017037" y="668259"/>
                  </a:lnTo>
                  <a:lnTo>
                    <a:pt x="1014650" y="692665"/>
                  </a:lnTo>
                  <a:lnTo>
                    <a:pt x="1009630" y="716298"/>
                  </a:lnTo>
                  <a:lnTo>
                    <a:pt x="1002474" y="738616"/>
                  </a:lnTo>
                  <a:lnTo>
                    <a:pt x="991420" y="762761"/>
                  </a:lnTo>
                  <a:lnTo>
                    <a:pt x="978298" y="786196"/>
                  </a:lnTo>
                  <a:lnTo>
                    <a:pt x="964993" y="810403"/>
                  </a:lnTo>
                  <a:lnTo>
                    <a:pt x="953388" y="836863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715016" y="2895714"/>
              <a:ext cx="1605915" cy="1682750"/>
            </a:xfrm>
            <a:custGeom>
              <a:avLst/>
              <a:gdLst/>
              <a:ahLst/>
              <a:cxnLst/>
              <a:rect l="l" t="t" r="r" b="b"/>
              <a:pathLst>
                <a:path w="1605915" h="1682750">
                  <a:moveTo>
                    <a:pt x="1421050" y="1192374"/>
                  </a:moveTo>
                  <a:lnTo>
                    <a:pt x="1399801" y="1231854"/>
                  </a:lnTo>
                  <a:lnTo>
                    <a:pt x="1380100" y="1273877"/>
                  </a:lnTo>
                  <a:lnTo>
                    <a:pt x="1360438" y="1317319"/>
                  </a:lnTo>
                  <a:lnTo>
                    <a:pt x="1339310" y="1361058"/>
                  </a:lnTo>
                  <a:lnTo>
                    <a:pt x="1315208" y="1403969"/>
                  </a:lnTo>
                  <a:lnTo>
                    <a:pt x="1286681" y="1444293"/>
                  </a:lnTo>
                  <a:lnTo>
                    <a:pt x="1251200" y="1483751"/>
                  </a:lnTo>
                  <a:lnTo>
                    <a:pt x="1216343" y="1515423"/>
                  </a:lnTo>
                  <a:lnTo>
                    <a:pt x="1178155" y="1544858"/>
                  </a:lnTo>
                  <a:lnTo>
                    <a:pt x="1137156" y="1571920"/>
                  </a:lnTo>
                  <a:lnTo>
                    <a:pt x="1093863" y="1596477"/>
                  </a:lnTo>
                  <a:lnTo>
                    <a:pt x="1048796" y="1618393"/>
                  </a:lnTo>
                  <a:lnTo>
                    <a:pt x="1002471" y="1637535"/>
                  </a:lnTo>
                  <a:lnTo>
                    <a:pt x="954110" y="1653921"/>
                  </a:lnTo>
                  <a:lnTo>
                    <a:pt x="904667" y="1666823"/>
                  </a:lnTo>
                  <a:lnTo>
                    <a:pt x="854530" y="1676022"/>
                  </a:lnTo>
                  <a:lnTo>
                    <a:pt x="804090" y="1681303"/>
                  </a:lnTo>
                  <a:lnTo>
                    <a:pt x="753733" y="1682448"/>
                  </a:lnTo>
                  <a:lnTo>
                    <a:pt x="703850" y="1679238"/>
                  </a:lnTo>
                  <a:lnTo>
                    <a:pt x="654828" y="1671458"/>
                  </a:lnTo>
                  <a:lnTo>
                    <a:pt x="607056" y="1658889"/>
                  </a:lnTo>
                  <a:lnTo>
                    <a:pt x="560923" y="1641314"/>
                  </a:lnTo>
                  <a:lnTo>
                    <a:pt x="516818" y="1618516"/>
                  </a:lnTo>
                  <a:lnTo>
                    <a:pt x="475129" y="1590278"/>
                  </a:lnTo>
                  <a:lnTo>
                    <a:pt x="435600" y="1555175"/>
                  </a:lnTo>
                  <a:lnTo>
                    <a:pt x="404568" y="1518537"/>
                  </a:lnTo>
                  <a:lnTo>
                    <a:pt x="379460" y="1480330"/>
                  </a:lnTo>
                  <a:lnTo>
                    <a:pt x="357705" y="1440520"/>
                  </a:lnTo>
                  <a:lnTo>
                    <a:pt x="334562" y="1392705"/>
                  </a:lnTo>
                  <a:lnTo>
                    <a:pt x="314414" y="1345314"/>
                  </a:lnTo>
                  <a:lnTo>
                    <a:pt x="296832" y="1298146"/>
                  </a:lnTo>
                  <a:lnTo>
                    <a:pt x="281385" y="1250997"/>
                  </a:lnTo>
                  <a:lnTo>
                    <a:pt x="267643" y="1203665"/>
                  </a:lnTo>
                  <a:lnTo>
                    <a:pt x="255178" y="1155948"/>
                  </a:lnTo>
                  <a:lnTo>
                    <a:pt x="243557" y="1107643"/>
                  </a:lnTo>
                  <a:lnTo>
                    <a:pt x="232353" y="1058547"/>
                  </a:lnTo>
                  <a:lnTo>
                    <a:pt x="221134" y="1008459"/>
                  </a:lnTo>
                  <a:lnTo>
                    <a:pt x="209471" y="957175"/>
                  </a:lnTo>
                  <a:lnTo>
                    <a:pt x="196934" y="904493"/>
                  </a:lnTo>
                  <a:lnTo>
                    <a:pt x="183092" y="850211"/>
                  </a:lnTo>
                  <a:lnTo>
                    <a:pt x="162789" y="780049"/>
                  </a:lnTo>
                  <a:lnTo>
                    <a:pt x="142186" y="719654"/>
                  </a:lnTo>
                  <a:lnTo>
                    <a:pt x="121648" y="667658"/>
                  </a:lnTo>
                  <a:lnTo>
                    <a:pt x="101540" y="622693"/>
                  </a:lnTo>
                  <a:lnTo>
                    <a:pt x="82228" y="583390"/>
                  </a:lnTo>
                  <a:lnTo>
                    <a:pt x="64077" y="548379"/>
                  </a:lnTo>
                  <a:lnTo>
                    <a:pt x="47452" y="516292"/>
                  </a:lnTo>
                  <a:lnTo>
                    <a:pt x="20241" y="455416"/>
                  </a:lnTo>
                  <a:lnTo>
                    <a:pt x="3516" y="389812"/>
                  </a:lnTo>
                  <a:lnTo>
                    <a:pt x="0" y="351816"/>
                  </a:lnTo>
                  <a:lnTo>
                    <a:pt x="200" y="308531"/>
                  </a:lnTo>
                  <a:lnTo>
                    <a:pt x="4757" y="263389"/>
                  </a:lnTo>
                  <a:lnTo>
                    <a:pt x="13967" y="219177"/>
                  </a:lnTo>
                  <a:lnTo>
                    <a:pt x="27568" y="176012"/>
                  </a:lnTo>
                  <a:lnTo>
                    <a:pt x="45298" y="134011"/>
                  </a:lnTo>
                  <a:lnTo>
                    <a:pt x="66895" y="93292"/>
                  </a:lnTo>
                  <a:lnTo>
                    <a:pt x="69475" y="89265"/>
                  </a:lnTo>
                </a:path>
                <a:path w="1605915" h="1682750">
                  <a:moveTo>
                    <a:pt x="862526" y="0"/>
                  </a:moveTo>
                  <a:lnTo>
                    <a:pt x="866481" y="7248"/>
                  </a:lnTo>
                  <a:lnTo>
                    <a:pt x="875693" y="46059"/>
                  </a:lnTo>
                  <a:lnTo>
                    <a:pt x="878301" y="85385"/>
                  </a:lnTo>
                  <a:lnTo>
                    <a:pt x="879068" y="124634"/>
                  </a:lnTo>
                  <a:lnTo>
                    <a:pt x="882756" y="163218"/>
                  </a:lnTo>
                  <a:lnTo>
                    <a:pt x="894126" y="200546"/>
                  </a:lnTo>
                  <a:lnTo>
                    <a:pt x="917940" y="236026"/>
                  </a:lnTo>
                  <a:lnTo>
                    <a:pt x="948035" y="260824"/>
                  </a:lnTo>
                  <a:lnTo>
                    <a:pt x="983270" y="277068"/>
                  </a:lnTo>
                  <a:lnTo>
                    <a:pt x="1025737" y="289599"/>
                  </a:lnTo>
                  <a:lnTo>
                    <a:pt x="1077528" y="303260"/>
                  </a:lnTo>
                  <a:lnTo>
                    <a:pt x="1121231" y="315157"/>
                  </a:lnTo>
                  <a:lnTo>
                    <a:pt x="1166691" y="327466"/>
                  </a:lnTo>
                  <a:lnTo>
                    <a:pt x="1213131" y="340638"/>
                  </a:lnTo>
                  <a:lnTo>
                    <a:pt x="1259774" y="355125"/>
                  </a:lnTo>
                  <a:lnTo>
                    <a:pt x="1305842" y="371379"/>
                  </a:lnTo>
                  <a:lnTo>
                    <a:pt x="1350556" y="389851"/>
                  </a:lnTo>
                  <a:lnTo>
                    <a:pt x="1393139" y="410994"/>
                  </a:lnTo>
                  <a:lnTo>
                    <a:pt x="1432815" y="435258"/>
                  </a:lnTo>
                  <a:lnTo>
                    <a:pt x="1468804" y="463096"/>
                  </a:lnTo>
                  <a:lnTo>
                    <a:pt x="1500329" y="494960"/>
                  </a:lnTo>
                  <a:lnTo>
                    <a:pt x="1526613" y="531301"/>
                  </a:lnTo>
                  <a:lnTo>
                    <a:pt x="1549195" y="573166"/>
                  </a:lnTo>
                  <a:lnTo>
                    <a:pt x="1568596" y="618683"/>
                  </a:lnTo>
                  <a:lnTo>
                    <a:pt x="1584388" y="667068"/>
                  </a:lnTo>
                  <a:lnTo>
                    <a:pt x="1596140" y="717534"/>
                  </a:lnTo>
                  <a:lnTo>
                    <a:pt x="1603425" y="769296"/>
                  </a:lnTo>
                  <a:lnTo>
                    <a:pt x="1605813" y="821569"/>
                  </a:lnTo>
                  <a:lnTo>
                    <a:pt x="1602876" y="873566"/>
                  </a:lnTo>
                  <a:lnTo>
                    <a:pt x="1595348" y="916612"/>
                  </a:lnTo>
                  <a:lnTo>
                    <a:pt x="1582740" y="958540"/>
                  </a:lnTo>
                  <a:lnTo>
                    <a:pt x="1565561" y="998437"/>
                  </a:lnTo>
                  <a:lnTo>
                    <a:pt x="1544316" y="1035390"/>
                  </a:lnTo>
                  <a:lnTo>
                    <a:pt x="1514916" y="1074533"/>
                  </a:lnTo>
                  <a:lnTo>
                    <a:pt x="1482588" y="1111896"/>
                  </a:lnTo>
                  <a:lnTo>
                    <a:pt x="1450308" y="1150252"/>
                  </a:lnTo>
                  <a:lnTo>
                    <a:pt x="1421050" y="1192374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50551" y="2686472"/>
              <a:ext cx="242662" cy="22491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532789" y="2466141"/>
              <a:ext cx="2159635" cy="2300605"/>
            </a:xfrm>
            <a:custGeom>
              <a:avLst/>
              <a:gdLst/>
              <a:ahLst/>
              <a:cxnLst/>
              <a:rect l="l" t="t" r="r" b="b"/>
              <a:pathLst>
                <a:path w="2159634" h="2300604">
                  <a:moveTo>
                    <a:pt x="1889153" y="1869988"/>
                  </a:moveTo>
                  <a:lnTo>
                    <a:pt x="1861038" y="1912465"/>
                  </a:lnTo>
                  <a:lnTo>
                    <a:pt x="1834751" y="1957225"/>
                  </a:lnTo>
                  <a:lnTo>
                    <a:pt x="1809296" y="2003445"/>
                  </a:lnTo>
                  <a:lnTo>
                    <a:pt x="1783676" y="2050298"/>
                  </a:lnTo>
                  <a:lnTo>
                    <a:pt x="1756893" y="2096961"/>
                  </a:lnTo>
                  <a:lnTo>
                    <a:pt x="1727952" y="2142607"/>
                  </a:lnTo>
                  <a:lnTo>
                    <a:pt x="1688182" y="2195586"/>
                  </a:lnTo>
                  <a:lnTo>
                    <a:pt x="1641173" y="2246061"/>
                  </a:lnTo>
                  <a:lnTo>
                    <a:pt x="1606009" y="2277579"/>
                  </a:lnTo>
                  <a:lnTo>
                    <a:pt x="1577534" y="2299977"/>
                  </a:lnTo>
                </a:path>
                <a:path w="2159634" h="2300604">
                  <a:moveTo>
                    <a:pt x="555175" y="2294469"/>
                  </a:moveTo>
                  <a:lnTo>
                    <a:pt x="510717" y="2238333"/>
                  </a:lnTo>
                  <a:lnTo>
                    <a:pt x="485928" y="2199060"/>
                  </a:lnTo>
                  <a:lnTo>
                    <a:pt x="463312" y="2158990"/>
                  </a:lnTo>
                  <a:lnTo>
                    <a:pt x="438305" y="2110726"/>
                  </a:lnTo>
                  <a:lnTo>
                    <a:pt x="416140" y="2063048"/>
                  </a:lnTo>
                  <a:lnTo>
                    <a:pt x="396548" y="2015850"/>
                  </a:lnTo>
                  <a:lnTo>
                    <a:pt x="379262" y="1969027"/>
                  </a:lnTo>
                  <a:lnTo>
                    <a:pt x="364011" y="1922472"/>
                  </a:lnTo>
                  <a:lnTo>
                    <a:pt x="350528" y="1876080"/>
                  </a:lnTo>
                  <a:lnTo>
                    <a:pt x="338544" y="1829745"/>
                  </a:lnTo>
                  <a:lnTo>
                    <a:pt x="327790" y="1783362"/>
                  </a:lnTo>
                  <a:lnTo>
                    <a:pt x="317997" y="1736824"/>
                  </a:lnTo>
                  <a:lnTo>
                    <a:pt x="308897" y="1690027"/>
                  </a:lnTo>
                  <a:lnTo>
                    <a:pt x="300221" y="1642864"/>
                  </a:lnTo>
                  <a:lnTo>
                    <a:pt x="291701" y="1595230"/>
                  </a:lnTo>
                  <a:lnTo>
                    <a:pt x="283067" y="1547019"/>
                  </a:lnTo>
                  <a:lnTo>
                    <a:pt x="274051" y="1498125"/>
                  </a:lnTo>
                  <a:lnTo>
                    <a:pt x="264385" y="1448442"/>
                  </a:lnTo>
                  <a:lnTo>
                    <a:pt x="253800" y="1397866"/>
                  </a:lnTo>
                  <a:lnTo>
                    <a:pt x="236617" y="1325169"/>
                  </a:lnTo>
                  <a:lnTo>
                    <a:pt x="218605" y="1259743"/>
                  </a:lnTo>
                  <a:lnTo>
                    <a:pt x="199986" y="1200920"/>
                  </a:lnTo>
                  <a:lnTo>
                    <a:pt x="180982" y="1148031"/>
                  </a:lnTo>
                  <a:lnTo>
                    <a:pt x="161815" y="1100407"/>
                  </a:lnTo>
                  <a:lnTo>
                    <a:pt x="142708" y="1057381"/>
                  </a:lnTo>
                  <a:lnTo>
                    <a:pt x="123882" y="1018285"/>
                  </a:lnTo>
                  <a:lnTo>
                    <a:pt x="105561" y="982449"/>
                  </a:lnTo>
                  <a:lnTo>
                    <a:pt x="71319" y="917887"/>
                  </a:lnTo>
                  <a:lnTo>
                    <a:pt x="55842" y="887824"/>
                  </a:lnTo>
                  <a:lnTo>
                    <a:pt x="29290" y="828792"/>
                  </a:lnTo>
                  <a:lnTo>
                    <a:pt x="10088" y="766764"/>
                  </a:lnTo>
                  <a:lnTo>
                    <a:pt x="12" y="696393"/>
                  </a:lnTo>
                  <a:lnTo>
                    <a:pt x="0" y="695921"/>
                  </a:lnTo>
                </a:path>
                <a:path w="2159634" h="2300604">
                  <a:moveTo>
                    <a:pt x="1207224" y="429572"/>
                  </a:moveTo>
                  <a:lnTo>
                    <a:pt x="1222200" y="466337"/>
                  </a:lnTo>
                  <a:lnTo>
                    <a:pt x="1247625" y="502922"/>
                  </a:lnTo>
                  <a:lnTo>
                    <a:pt x="1280859" y="533461"/>
                  </a:lnTo>
                  <a:lnTo>
                    <a:pt x="1318506" y="554990"/>
                  </a:lnTo>
                  <a:lnTo>
                    <a:pt x="1362172" y="571163"/>
                  </a:lnTo>
                  <a:lnTo>
                    <a:pt x="1413465" y="585638"/>
                  </a:lnTo>
                  <a:lnTo>
                    <a:pt x="1473990" y="602071"/>
                  </a:lnTo>
                  <a:lnTo>
                    <a:pt x="1519869" y="614917"/>
                  </a:lnTo>
                  <a:lnTo>
                    <a:pt x="1567157" y="628034"/>
                  </a:lnTo>
                  <a:lnTo>
                    <a:pt x="1615414" y="641662"/>
                  </a:lnTo>
                  <a:lnTo>
                    <a:pt x="1664199" y="656042"/>
                  </a:lnTo>
                  <a:lnTo>
                    <a:pt x="1713072" y="671416"/>
                  </a:lnTo>
                  <a:lnTo>
                    <a:pt x="1761590" y="688025"/>
                  </a:lnTo>
                  <a:lnTo>
                    <a:pt x="1809313" y="706109"/>
                  </a:lnTo>
                  <a:lnTo>
                    <a:pt x="1855800" y="725911"/>
                  </a:lnTo>
                  <a:lnTo>
                    <a:pt x="1900610" y="747671"/>
                  </a:lnTo>
                  <a:lnTo>
                    <a:pt x="1943302" y="771630"/>
                  </a:lnTo>
                  <a:lnTo>
                    <a:pt x="1983436" y="798030"/>
                  </a:lnTo>
                  <a:lnTo>
                    <a:pt x="2020569" y="827111"/>
                  </a:lnTo>
                  <a:lnTo>
                    <a:pt x="2054262" y="859115"/>
                  </a:lnTo>
                  <a:lnTo>
                    <a:pt x="2084073" y="894283"/>
                  </a:lnTo>
                  <a:lnTo>
                    <a:pt x="2109562" y="932855"/>
                  </a:lnTo>
                  <a:lnTo>
                    <a:pt x="2132406" y="976397"/>
                  </a:lnTo>
                  <a:lnTo>
                    <a:pt x="2152256" y="1022165"/>
                  </a:lnTo>
                  <a:lnTo>
                    <a:pt x="2159213" y="1041959"/>
                  </a:lnTo>
                </a:path>
                <a:path w="2159634" h="2300604">
                  <a:moveTo>
                    <a:pt x="2159213" y="1527001"/>
                  </a:moveTo>
                  <a:lnTo>
                    <a:pt x="2140166" y="1569372"/>
                  </a:lnTo>
                  <a:lnTo>
                    <a:pt x="2115272" y="1613385"/>
                  </a:lnTo>
                  <a:lnTo>
                    <a:pt x="2086562" y="1654279"/>
                  </a:lnTo>
                  <a:lnTo>
                    <a:pt x="2055398" y="1690943"/>
                  </a:lnTo>
                  <a:lnTo>
                    <a:pt x="2021991" y="1725802"/>
                  </a:lnTo>
                  <a:lnTo>
                    <a:pt x="1987500" y="1759995"/>
                  </a:lnTo>
                  <a:lnTo>
                    <a:pt x="1953090" y="1794664"/>
                  </a:lnTo>
                  <a:lnTo>
                    <a:pt x="1919920" y="1830948"/>
                  </a:lnTo>
                  <a:lnTo>
                    <a:pt x="1889153" y="1869988"/>
                  </a:lnTo>
                </a:path>
                <a:path w="2159634" h="2300604">
                  <a:moveTo>
                    <a:pt x="1058892" y="0"/>
                  </a:moveTo>
                  <a:lnTo>
                    <a:pt x="1095792" y="33688"/>
                  </a:lnTo>
                  <a:lnTo>
                    <a:pt x="1129351" y="71127"/>
                  </a:lnTo>
                  <a:lnTo>
                    <a:pt x="1159703" y="111927"/>
                  </a:lnTo>
                  <a:lnTo>
                    <a:pt x="1180273" y="150388"/>
                  </a:lnTo>
                  <a:lnTo>
                    <a:pt x="1191912" y="189691"/>
                  </a:lnTo>
                  <a:lnTo>
                    <a:pt x="1196988" y="229574"/>
                  </a:lnTo>
                  <a:lnTo>
                    <a:pt x="1197868" y="269775"/>
                  </a:lnTo>
                  <a:lnTo>
                    <a:pt x="1196921" y="310030"/>
                  </a:lnTo>
                  <a:lnTo>
                    <a:pt x="1196513" y="350076"/>
                  </a:lnTo>
                  <a:lnTo>
                    <a:pt x="1199011" y="389652"/>
                  </a:lnTo>
                  <a:lnTo>
                    <a:pt x="1206785" y="428493"/>
                  </a:lnTo>
                  <a:lnTo>
                    <a:pt x="1207224" y="429572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8417612" y="2332917"/>
              <a:ext cx="2274570" cy="2433320"/>
            </a:xfrm>
            <a:custGeom>
              <a:avLst/>
              <a:gdLst/>
              <a:ahLst/>
              <a:cxnLst/>
              <a:rect l="l" t="t" r="r" b="b"/>
              <a:pathLst>
                <a:path w="2274570" h="2433320">
                  <a:moveTo>
                    <a:pt x="2274390" y="2272482"/>
                  </a:moveTo>
                  <a:lnTo>
                    <a:pt x="2261147" y="2290250"/>
                  </a:lnTo>
                  <a:lnTo>
                    <a:pt x="2233604" y="2330830"/>
                  </a:lnTo>
                  <a:lnTo>
                    <a:pt x="2207102" y="2372598"/>
                  </a:lnTo>
                  <a:lnTo>
                    <a:pt x="2181169" y="2415144"/>
                  </a:lnTo>
                  <a:lnTo>
                    <a:pt x="2170297" y="2433202"/>
                  </a:lnTo>
                </a:path>
                <a:path w="2274570" h="2433320">
                  <a:moveTo>
                    <a:pt x="399079" y="2355921"/>
                  </a:moveTo>
                  <a:lnTo>
                    <a:pt x="374934" y="2283027"/>
                  </a:lnTo>
                  <a:lnTo>
                    <a:pt x="361252" y="2234753"/>
                  </a:lnTo>
                  <a:lnTo>
                    <a:pt x="349131" y="2186678"/>
                  </a:lnTo>
                  <a:lnTo>
                    <a:pt x="338358" y="2138725"/>
                  </a:lnTo>
                  <a:lnTo>
                    <a:pt x="328717" y="2090819"/>
                  </a:lnTo>
                  <a:lnTo>
                    <a:pt x="319993" y="2042884"/>
                  </a:lnTo>
                  <a:lnTo>
                    <a:pt x="311972" y="1994841"/>
                  </a:lnTo>
                  <a:lnTo>
                    <a:pt x="304438" y="1946616"/>
                  </a:lnTo>
                  <a:lnTo>
                    <a:pt x="297178" y="1898132"/>
                  </a:lnTo>
                  <a:lnTo>
                    <a:pt x="289976" y="1849312"/>
                  </a:lnTo>
                  <a:lnTo>
                    <a:pt x="282617" y="1800080"/>
                  </a:lnTo>
                  <a:lnTo>
                    <a:pt x="274887" y="1750360"/>
                  </a:lnTo>
                  <a:lnTo>
                    <a:pt x="266571" y="1700075"/>
                  </a:lnTo>
                  <a:lnTo>
                    <a:pt x="257454" y="1649148"/>
                  </a:lnTo>
                  <a:lnTo>
                    <a:pt x="242483" y="1575026"/>
                  </a:lnTo>
                  <a:lnTo>
                    <a:pt x="226543" y="1506675"/>
                  </a:lnTo>
                  <a:lnTo>
                    <a:pt x="209781" y="1443700"/>
                  </a:lnTo>
                  <a:lnTo>
                    <a:pt x="192347" y="1385706"/>
                  </a:lnTo>
                  <a:lnTo>
                    <a:pt x="174389" y="1332299"/>
                  </a:lnTo>
                  <a:lnTo>
                    <a:pt x="156055" y="1283085"/>
                  </a:lnTo>
                  <a:lnTo>
                    <a:pt x="137496" y="1237668"/>
                  </a:lnTo>
                  <a:lnTo>
                    <a:pt x="118859" y="1195655"/>
                  </a:lnTo>
                  <a:lnTo>
                    <a:pt x="100294" y="1156650"/>
                  </a:lnTo>
                  <a:lnTo>
                    <a:pt x="81949" y="1120259"/>
                  </a:lnTo>
                  <a:lnTo>
                    <a:pt x="63974" y="1086088"/>
                  </a:lnTo>
                  <a:lnTo>
                    <a:pt x="29725" y="1022825"/>
                  </a:lnTo>
                  <a:lnTo>
                    <a:pt x="13750" y="992944"/>
                  </a:lnTo>
                  <a:lnTo>
                    <a:pt x="0" y="966161"/>
                  </a:lnTo>
                </a:path>
                <a:path w="2274570" h="2433320">
                  <a:moveTo>
                    <a:pt x="1655815" y="562796"/>
                  </a:moveTo>
                  <a:lnTo>
                    <a:pt x="1694724" y="574582"/>
                  </a:lnTo>
                  <a:lnTo>
                    <a:pt x="1745790" y="588550"/>
                  </a:lnTo>
                  <a:lnTo>
                    <a:pt x="1803425" y="604522"/>
                  </a:lnTo>
                  <a:lnTo>
                    <a:pt x="1848167" y="617244"/>
                  </a:lnTo>
                  <a:lnTo>
                    <a:pt x="1893980" y="630136"/>
                  </a:lnTo>
                  <a:lnTo>
                    <a:pt x="1940623" y="643327"/>
                  </a:lnTo>
                  <a:lnTo>
                    <a:pt x="1987852" y="656946"/>
                  </a:lnTo>
                  <a:lnTo>
                    <a:pt x="2035425" y="671121"/>
                  </a:lnTo>
                  <a:lnTo>
                    <a:pt x="2083099" y="685982"/>
                  </a:lnTo>
                  <a:lnTo>
                    <a:pt x="2130633" y="701656"/>
                  </a:lnTo>
                  <a:lnTo>
                    <a:pt x="2177784" y="718272"/>
                  </a:lnTo>
                  <a:lnTo>
                    <a:pt x="2224309" y="735960"/>
                  </a:lnTo>
                  <a:lnTo>
                    <a:pt x="2269965" y="754847"/>
                  </a:lnTo>
                  <a:lnTo>
                    <a:pt x="2274390" y="756856"/>
                  </a:lnTo>
                </a:path>
                <a:path w="2274570" h="2433320">
                  <a:moveTo>
                    <a:pt x="1427832" y="0"/>
                  </a:moveTo>
                  <a:lnTo>
                    <a:pt x="1439985" y="36554"/>
                  </a:lnTo>
                  <a:lnTo>
                    <a:pt x="1447367" y="76658"/>
                  </a:lnTo>
                  <a:lnTo>
                    <a:pt x="1450355" y="117101"/>
                  </a:lnTo>
                  <a:lnTo>
                    <a:pt x="1450348" y="157746"/>
                  </a:lnTo>
                  <a:lnTo>
                    <a:pt x="1448744" y="198453"/>
                  </a:lnTo>
                  <a:lnTo>
                    <a:pt x="1446941" y="239084"/>
                  </a:lnTo>
                  <a:lnTo>
                    <a:pt x="1446338" y="279497"/>
                  </a:lnTo>
                  <a:lnTo>
                    <a:pt x="1448333" y="319555"/>
                  </a:lnTo>
                  <a:lnTo>
                    <a:pt x="1454324" y="359118"/>
                  </a:lnTo>
                  <a:lnTo>
                    <a:pt x="1465710" y="398047"/>
                  </a:lnTo>
                  <a:lnTo>
                    <a:pt x="1483888" y="436203"/>
                  </a:lnTo>
                  <a:lnTo>
                    <a:pt x="1510258" y="473446"/>
                  </a:lnTo>
                  <a:lnTo>
                    <a:pt x="1540339" y="503689"/>
                  </a:lnTo>
                  <a:lnTo>
                    <a:pt x="1573036" y="527171"/>
                  </a:lnTo>
                  <a:lnTo>
                    <a:pt x="1609138" y="545646"/>
                  </a:lnTo>
                  <a:lnTo>
                    <a:pt x="1649437" y="560865"/>
                  </a:lnTo>
                  <a:lnTo>
                    <a:pt x="1655815" y="562796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8344410" y="2293518"/>
              <a:ext cx="2347595" cy="2287270"/>
            </a:xfrm>
            <a:custGeom>
              <a:avLst/>
              <a:gdLst/>
              <a:ahLst/>
              <a:cxnLst/>
              <a:rect l="l" t="t" r="r" b="b"/>
              <a:pathLst>
                <a:path w="2347595" h="2287270">
                  <a:moveTo>
                    <a:pt x="285694" y="2287254"/>
                  </a:moveTo>
                  <a:lnTo>
                    <a:pt x="277641" y="2235634"/>
                  </a:lnTo>
                  <a:lnTo>
                    <a:pt x="270963" y="2188825"/>
                  </a:lnTo>
                  <a:lnTo>
                    <a:pt x="264684" y="2141920"/>
                  </a:lnTo>
                  <a:lnTo>
                    <a:pt x="258653" y="2094869"/>
                  </a:lnTo>
                  <a:lnTo>
                    <a:pt x="252716" y="2047621"/>
                  </a:lnTo>
                  <a:lnTo>
                    <a:pt x="246722" y="2000123"/>
                  </a:lnTo>
                  <a:lnTo>
                    <a:pt x="240518" y="1952327"/>
                  </a:lnTo>
                  <a:lnTo>
                    <a:pt x="233951" y="1904180"/>
                  </a:lnTo>
                  <a:lnTo>
                    <a:pt x="226870" y="1855632"/>
                  </a:lnTo>
                  <a:lnTo>
                    <a:pt x="219120" y="1806632"/>
                  </a:lnTo>
                  <a:lnTo>
                    <a:pt x="206220" y="1733870"/>
                  </a:lnTo>
                  <a:lnTo>
                    <a:pt x="192388" y="1665601"/>
                  </a:lnTo>
                  <a:lnTo>
                    <a:pt x="177720" y="1601586"/>
                  </a:lnTo>
                  <a:lnTo>
                    <a:pt x="162314" y="1541591"/>
                  </a:lnTo>
                  <a:lnTo>
                    <a:pt x="146267" y="1485377"/>
                  </a:lnTo>
                  <a:lnTo>
                    <a:pt x="129677" y="1432709"/>
                  </a:lnTo>
                  <a:lnTo>
                    <a:pt x="112640" y="1383350"/>
                  </a:lnTo>
                  <a:lnTo>
                    <a:pt x="95255" y="1337065"/>
                  </a:lnTo>
                  <a:lnTo>
                    <a:pt x="77617" y="1293616"/>
                  </a:lnTo>
                  <a:lnTo>
                    <a:pt x="59825" y="1252766"/>
                  </a:lnTo>
                  <a:lnTo>
                    <a:pt x="41975" y="1214281"/>
                  </a:lnTo>
                  <a:lnTo>
                    <a:pt x="24165" y="1177923"/>
                  </a:lnTo>
                  <a:lnTo>
                    <a:pt x="6492" y="1143455"/>
                  </a:lnTo>
                  <a:lnTo>
                    <a:pt x="0" y="1131239"/>
                  </a:lnTo>
                </a:path>
                <a:path w="2347595" h="2287270">
                  <a:moveTo>
                    <a:pt x="1658165" y="0"/>
                  </a:moveTo>
                  <a:lnTo>
                    <a:pt x="1656160" y="34039"/>
                  </a:lnTo>
                  <a:lnTo>
                    <a:pt x="1654214" y="74875"/>
                  </a:lnTo>
                  <a:lnTo>
                    <a:pt x="1653654" y="115504"/>
                  </a:lnTo>
                  <a:lnTo>
                    <a:pt x="1655399" y="155840"/>
                  </a:lnTo>
                  <a:lnTo>
                    <a:pt x="1660371" y="195800"/>
                  </a:lnTo>
                  <a:lnTo>
                    <a:pt x="1669488" y="235296"/>
                  </a:lnTo>
                  <a:lnTo>
                    <a:pt x="1683671" y="274245"/>
                  </a:lnTo>
                  <a:lnTo>
                    <a:pt x="1703841" y="312560"/>
                  </a:lnTo>
                  <a:lnTo>
                    <a:pt x="1730916" y="350157"/>
                  </a:lnTo>
                  <a:lnTo>
                    <a:pt x="1762896" y="383617"/>
                  </a:lnTo>
                  <a:lnTo>
                    <a:pt x="1797278" y="410409"/>
                  </a:lnTo>
                  <a:lnTo>
                    <a:pt x="1834719" y="431999"/>
                  </a:lnTo>
                  <a:lnTo>
                    <a:pt x="1875878" y="449849"/>
                  </a:lnTo>
                  <a:lnTo>
                    <a:pt x="1921414" y="465424"/>
                  </a:lnTo>
                  <a:lnTo>
                    <a:pt x="1971983" y="480188"/>
                  </a:lnTo>
                  <a:lnTo>
                    <a:pt x="2028246" y="495604"/>
                  </a:lnTo>
                  <a:lnTo>
                    <a:pt x="2090859" y="513137"/>
                  </a:lnTo>
                  <a:lnTo>
                    <a:pt x="2136785" y="526311"/>
                  </a:lnTo>
                  <a:lnTo>
                    <a:pt x="2183639" y="539622"/>
                  </a:lnTo>
                  <a:lnTo>
                    <a:pt x="2231249" y="553159"/>
                  </a:lnTo>
                  <a:lnTo>
                    <a:pt x="2279442" y="567012"/>
                  </a:lnTo>
                  <a:lnTo>
                    <a:pt x="2328044" y="581272"/>
                  </a:lnTo>
                  <a:lnTo>
                    <a:pt x="2347592" y="587178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8283738" y="2282259"/>
              <a:ext cx="2408555" cy="2158365"/>
            </a:xfrm>
            <a:custGeom>
              <a:avLst/>
              <a:gdLst/>
              <a:ahLst/>
              <a:cxnLst/>
              <a:rect l="l" t="t" r="r" b="b"/>
              <a:pathLst>
                <a:path w="2408554" h="2158365">
                  <a:moveTo>
                    <a:pt x="196181" y="2158350"/>
                  </a:moveTo>
                  <a:lnTo>
                    <a:pt x="187033" y="2077980"/>
                  </a:lnTo>
                  <a:lnTo>
                    <a:pt x="181278" y="2030966"/>
                  </a:lnTo>
                  <a:lnTo>
                    <a:pt x="175061" y="1983647"/>
                  </a:lnTo>
                  <a:lnTo>
                    <a:pt x="168269" y="1935985"/>
                  </a:lnTo>
                  <a:lnTo>
                    <a:pt x="156526" y="1862264"/>
                  </a:lnTo>
                  <a:lnTo>
                    <a:pt x="143873" y="1792410"/>
                  </a:lnTo>
                  <a:lnTo>
                    <a:pt x="130384" y="1726254"/>
                  </a:lnTo>
                  <a:lnTo>
                    <a:pt x="116133" y="1663625"/>
                  </a:lnTo>
                  <a:lnTo>
                    <a:pt x="101193" y="1604353"/>
                  </a:lnTo>
                  <a:lnTo>
                    <a:pt x="85639" y="1548269"/>
                  </a:lnTo>
                  <a:lnTo>
                    <a:pt x="69544" y="1495202"/>
                  </a:lnTo>
                  <a:lnTo>
                    <a:pt x="52982" y="1444983"/>
                  </a:lnTo>
                  <a:lnTo>
                    <a:pt x="36026" y="1397440"/>
                  </a:lnTo>
                  <a:lnTo>
                    <a:pt x="18752" y="1352405"/>
                  </a:lnTo>
                  <a:lnTo>
                    <a:pt x="1232" y="1309706"/>
                  </a:lnTo>
                  <a:lnTo>
                    <a:pt x="0" y="1306883"/>
                  </a:lnTo>
                </a:path>
                <a:path w="2408554" h="2158365">
                  <a:moveTo>
                    <a:pt x="1939068" y="198726"/>
                  </a:moveTo>
                  <a:lnTo>
                    <a:pt x="1969076" y="231459"/>
                  </a:lnTo>
                  <a:lnTo>
                    <a:pt x="2000823" y="258855"/>
                  </a:lnTo>
                  <a:lnTo>
                    <a:pt x="2034712" y="281812"/>
                  </a:lnTo>
                  <a:lnTo>
                    <a:pt x="2071147" y="301229"/>
                  </a:lnTo>
                  <a:lnTo>
                    <a:pt x="2110529" y="318002"/>
                  </a:lnTo>
                  <a:lnTo>
                    <a:pt x="2153263" y="333029"/>
                  </a:lnTo>
                  <a:lnTo>
                    <a:pt x="2199750" y="347208"/>
                  </a:lnTo>
                  <a:lnTo>
                    <a:pt x="2250394" y="361437"/>
                  </a:lnTo>
                  <a:lnTo>
                    <a:pt x="2305597" y="376613"/>
                  </a:lnTo>
                  <a:lnTo>
                    <a:pt x="2365763" y="393633"/>
                  </a:lnTo>
                  <a:lnTo>
                    <a:pt x="2408265" y="405899"/>
                  </a:lnTo>
                </a:path>
                <a:path w="2408554" h="2158365">
                  <a:moveTo>
                    <a:pt x="1853856" y="0"/>
                  </a:moveTo>
                  <a:lnTo>
                    <a:pt x="1859832" y="35229"/>
                  </a:lnTo>
                  <a:lnTo>
                    <a:pt x="1871283" y="76945"/>
                  </a:lnTo>
                  <a:lnTo>
                    <a:pt x="1887797" y="118144"/>
                  </a:lnTo>
                  <a:lnTo>
                    <a:pt x="1910138" y="158760"/>
                  </a:lnTo>
                  <a:lnTo>
                    <a:pt x="1939068" y="198726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376076" y="3934267"/>
              <a:ext cx="2378075" cy="1575435"/>
            </a:xfrm>
            <a:custGeom>
              <a:avLst/>
              <a:gdLst/>
              <a:ahLst/>
              <a:cxnLst/>
              <a:rect l="l" t="t" r="r" b="b"/>
              <a:pathLst>
                <a:path w="2378075" h="1575435">
                  <a:moveTo>
                    <a:pt x="946701" y="0"/>
                  </a:moveTo>
                  <a:lnTo>
                    <a:pt x="908534" y="1493"/>
                  </a:lnTo>
                  <a:lnTo>
                    <a:pt x="870593" y="5449"/>
                  </a:lnTo>
                  <a:lnTo>
                    <a:pt x="833021" y="11831"/>
                  </a:lnTo>
                  <a:lnTo>
                    <a:pt x="759550" y="31730"/>
                  </a:lnTo>
                  <a:lnTo>
                    <a:pt x="689255" y="60900"/>
                  </a:lnTo>
                  <a:lnTo>
                    <a:pt x="655654" y="78870"/>
                  </a:lnTo>
                  <a:lnTo>
                    <a:pt x="623272" y="99050"/>
                  </a:lnTo>
                  <a:lnTo>
                    <a:pt x="592251" y="121403"/>
                  </a:lnTo>
                  <a:lnTo>
                    <a:pt x="562733" y="145892"/>
                  </a:lnTo>
                  <a:lnTo>
                    <a:pt x="534860" y="172482"/>
                  </a:lnTo>
                  <a:lnTo>
                    <a:pt x="508774" y="201136"/>
                  </a:lnTo>
                  <a:lnTo>
                    <a:pt x="484617" y="231817"/>
                  </a:lnTo>
                  <a:lnTo>
                    <a:pt x="462530" y="264491"/>
                  </a:lnTo>
                  <a:lnTo>
                    <a:pt x="442656" y="299120"/>
                  </a:lnTo>
                  <a:lnTo>
                    <a:pt x="425135" y="335668"/>
                  </a:lnTo>
                  <a:lnTo>
                    <a:pt x="410111" y="374099"/>
                  </a:lnTo>
                  <a:lnTo>
                    <a:pt x="397724" y="414376"/>
                  </a:lnTo>
                  <a:lnTo>
                    <a:pt x="388117" y="456465"/>
                  </a:lnTo>
                  <a:lnTo>
                    <a:pt x="381431" y="500327"/>
                  </a:lnTo>
                  <a:lnTo>
                    <a:pt x="377809" y="545928"/>
                  </a:lnTo>
                  <a:lnTo>
                    <a:pt x="336890" y="558832"/>
                  </a:lnTo>
                  <a:lnTo>
                    <a:pt x="298405" y="574135"/>
                  </a:lnTo>
                  <a:lnTo>
                    <a:pt x="262335" y="591699"/>
                  </a:lnTo>
                  <a:lnTo>
                    <a:pt x="228666" y="611386"/>
                  </a:lnTo>
                  <a:lnTo>
                    <a:pt x="168459" y="656579"/>
                  </a:lnTo>
                  <a:lnTo>
                    <a:pt x="117653" y="708613"/>
                  </a:lnTo>
                  <a:lnTo>
                    <a:pt x="76116" y="766389"/>
                  </a:lnTo>
                  <a:lnTo>
                    <a:pt x="43714" y="828806"/>
                  </a:lnTo>
                  <a:lnTo>
                    <a:pt x="20315" y="894762"/>
                  </a:lnTo>
                  <a:lnTo>
                    <a:pt x="5788" y="963158"/>
                  </a:lnTo>
                  <a:lnTo>
                    <a:pt x="0" y="1032893"/>
                  </a:lnTo>
                  <a:lnTo>
                    <a:pt x="341" y="1067919"/>
                  </a:lnTo>
                  <a:lnTo>
                    <a:pt x="7412" y="1137598"/>
                  </a:lnTo>
                  <a:lnTo>
                    <a:pt x="22892" y="1205865"/>
                  </a:lnTo>
                  <a:lnTo>
                    <a:pt x="46647" y="1271619"/>
                  </a:lnTo>
                  <a:lnTo>
                    <a:pt x="78545" y="1333758"/>
                  </a:lnTo>
                  <a:lnTo>
                    <a:pt x="118454" y="1391184"/>
                  </a:lnTo>
                  <a:lnTo>
                    <a:pt x="166242" y="1442794"/>
                  </a:lnTo>
                  <a:lnTo>
                    <a:pt x="221776" y="1487488"/>
                  </a:lnTo>
                  <a:lnTo>
                    <a:pt x="284924" y="1524167"/>
                  </a:lnTo>
                  <a:lnTo>
                    <a:pt x="355554" y="1551728"/>
                  </a:lnTo>
                  <a:lnTo>
                    <a:pt x="393633" y="1561746"/>
                  </a:lnTo>
                  <a:lnTo>
                    <a:pt x="433532" y="1569072"/>
                  </a:lnTo>
                  <a:lnTo>
                    <a:pt x="475236" y="1573568"/>
                  </a:lnTo>
                  <a:lnTo>
                    <a:pt x="518728" y="1575098"/>
                  </a:lnTo>
                  <a:lnTo>
                    <a:pt x="1952215" y="1575098"/>
                  </a:lnTo>
                  <a:lnTo>
                    <a:pt x="1996469" y="1573125"/>
                  </a:lnTo>
                  <a:lnTo>
                    <a:pt x="2038466" y="1567356"/>
                  </a:lnTo>
                  <a:lnTo>
                    <a:pt x="2078175" y="1558016"/>
                  </a:lnTo>
                  <a:lnTo>
                    <a:pt x="2115565" y="1545328"/>
                  </a:lnTo>
                  <a:lnTo>
                    <a:pt x="2150604" y="1529518"/>
                  </a:lnTo>
                  <a:lnTo>
                    <a:pt x="2213504" y="1489425"/>
                  </a:lnTo>
                  <a:lnTo>
                    <a:pt x="2266623" y="1439533"/>
                  </a:lnTo>
                  <a:lnTo>
                    <a:pt x="2309710" y="1381637"/>
                  </a:lnTo>
                  <a:lnTo>
                    <a:pt x="2342513" y="1317530"/>
                  </a:lnTo>
                  <a:lnTo>
                    <a:pt x="2364780" y="1249007"/>
                  </a:lnTo>
                  <a:lnTo>
                    <a:pt x="2376259" y="1177864"/>
                  </a:lnTo>
                  <a:lnTo>
                    <a:pt x="2377874" y="1141871"/>
                  </a:lnTo>
                  <a:lnTo>
                    <a:pt x="2376698" y="1105895"/>
                  </a:lnTo>
                  <a:lnTo>
                    <a:pt x="2365847" y="1034895"/>
                  </a:lnTo>
                  <a:lnTo>
                    <a:pt x="2343452" y="966658"/>
                  </a:lnTo>
                  <a:lnTo>
                    <a:pt x="2309263" y="902980"/>
                  </a:lnTo>
                  <a:lnTo>
                    <a:pt x="2263028" y="845655"/>
                  </a:lnTo>
                  <a:lnTo>
                    <a:pt x="2204494" y="796477"/>
                  </a:lnTo>
                  <a:lnTo>
                    <a:pt x="2170537" y="775505"/>
                  </a:lnTo>
                  <a:lnTo>
                    <a:pt x="2133410" y="757242"/>
                  </a:lnTo>
                  <a:lnTo>
                    <a:pt x="2093211" y="741914"/>
                  </a:lnTo>
                  <a:lnTo>
                    <a:pt x="2089331" y="693681"/>
                  </a:lnTo>
                  <a:lnTo>
                    <a:pt x="2081328" y="647086"/>
                  </a:lnTo>
                  <a:lnTo>
                    <a:pt x="2069411" y="602268"/>
                  </a:lnTo>
                  <a:lnTo>
                    <a:pt x="2053790" y="559365"/>
                  </a:lnTo>
                  <a:lnTo>
                    <a:pt x="2034677" y="518518"/>
                  </a:lnTo>
                  <a:lnTo>
                    <a:pt x="2012280" y="479865"/>
                  </a:lnTo>
                  <a:lnTo>
                    <a:pt x="1986811" y="443546"/>
                  </a:lnTo>
                  <a:lnTo>
                    <a:pt x="1958480" y="409698"/>
                  </a:lnTo>
                  <a:lnTo>
                    <a:pt x="1927498" y="378463"/>
                  </a:lnTo>
                  <a:lnTo>
                    <a:pt x="1894074" y="349977"/>
                  </a:lnTo>
                  <a:lnTo>
                    <a:pt x="1858419" y="324382"/>
                  </a:lnTo>
                  <a:lnTo>
                    <a:pt x="1820743" y="301815"/>
                  </a:lnTo>
                  <a:lnTo>
                    <a:pt x="1781257" y="282416"/>
                  </a:lnTo>
                  <a:lnTo>
                    <a:pt x="1740170" y="266324"/>
                  </a:lnTo>
                  <a:lnTo>
                    <a:pt x="1697694" y="253678"/>
                  </a:lnTo>
                  <a:lnTo>
                    <a:pt x="1654039" y="244617"/>
                  </a:lnTo>
                  <a:lnTo>
                    <a:pt x="1609414" y="239280"/>
                  </a:lnTo>
                  <a:lnTo>
                    <a:pt x="1564031" y="237806"/>
                  </a:lnTo>
                  <a:lnTo>
                    <a:pt x="1518099" y="240335"/>
                  </a:lnTo>
                  <a:lnTo>
                    <a:pt x="1471829" y="247005"/>
                  </a:lnTo>
                  <a:lnTo>
                    <a:pt x="1425432" y="257955"/>
                  </a:lnTo>
                  <a:lnTo>
                    <a:pt x="1398981" y="221168"/>
                  </a:lnTo>
                  <a:lnTo>
                    <a:pt x="1370772" y="187351"/>
                  </a:lnTo>
                  <a:lnTo>
                    <a:pt x="1340946" y="156467"/>
                  </a:lnTo>
                  <a:lnTo>
                    <a:pt x="1309645" y="128481"/>
                  </a:lnTo>
                  <a:lnTo>
                    <a:pt x="1277010" y="103355"/>
                  </a:lnTo>
                  <a:lnTo>
                    <a:pt x="1243184" y="81055"/>
                  </a:lnTo>
                  <a:lnTo>
                    <a:pt x="1208308" y="61543"/>
                  </a:lnTo>
                  <a:lnTo>
                    <a:pt x="1172525" y="44783"/>
                  </a:lnTo>
                  <a:lnTo>
                    <a:pt x="1135975" y="30740"/>
                  </a:lnTo>
                  <a:lnTo>
                    <a:pt x="1098801" y="19377"/>
                  </a:lnTo>
                  <a:lnTo>
                    <a:pt x="1061145" y="10658"/>
                  </a:lnTo>
                  <a:lnTo>
                    <a:pt x="1023149" y="4546"/>
                  </a:lnTo>
                  <a:lnTo>
                    <a:pt x="984953" y="1005"/>
                  </a:lnTo>
                  <a:lnTo>
                    <a:pt x="946701" y="0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8014843" y="3973347"/>
              <a:ext cx="510540" cy="87630"/>
            </a:xfrm>
            <a:custGeom>
              <a:avLst/>
              <a:gdLst/>
              <a:ahLst/>
              <a:cxnLst/>
              <a:rect l="l" t="t" r="r" b="b"/>
              <a:pathLst>
                <a:path w="510540" h="87629">
                  <a:moveTo>
                    <a:pt x="68541" y="39852"/>
                  </a:moveTo>
                  <a:lnTo>
                    <a:pt x="65493" y="36804"/>
                  </a:lnTo>
                  <a:lnTo>
                    <a:pt x="31750" y="36804"/>
                  </a:lnTo>
                  <a:lnTo>
                    <a:pt x="31750" y="31953"/>
                  </a:lnTo>
                  <a:lnTo>
                    <a:pt x="22631" y="36804"/>
                  </a:lnTo>
                  <a:lnTo>
                    <a:pt x="20193" y="38100"/>
                  </a:lnTo>
                  <a:lnTo>
                    <a:pt x="18110" y="39204"/>
                  </a:lnTo>
                  <a:lnTo>
                    <a:pt x="15494" y="40589"/>
                  </a:lnTo>
                  <a:lnTo>
                    <a:pt x="0" y="50431"/>
                  </a:lnTo>
                  <a:lnTo>
                    <a:pt x="18110" y="50431"/>
                  </a:lnTo>
                  <a:lnTo>
                    <a:pt x="18110" y="84162"/>
                  </a:lnTo>
                  <a:lnTo>
                    <a:pt x="21170" y="87210"/>
                  </a:lnTo>
                  <a:lnTo>
                    <a:pt x="28689" y="87210"/>
                  </a:lnTo>
                  <a:lnTo>
                    <a:pt x="31750" y="84162"/>
                  </a:lnTo>
                  <a:lnTo>
                    <a:pt x="31750" y="50431"/>
                  </a:lnTo>
                  <a:lnTo>
                    <a:pt x="65493" y="50431"/>
                  </a:lnTo>
                  <a:lnTo>
                    <a:pt x="68541" y="47383"/>
                  </a:lnTo>
                  <a:lnTo>
                    <a:pt x="68541" y="39852"/>
                  </a:lnTo>
                  <a:close/>
                </a:path>
                <a:path w="510540" h="87629">
                  <a:moveTo>
                    <a:pt x="215709" y="39852"/>
                  </a:moveTo>
                  <a:lnTo>
                    <a:pt x="212661" y="36804"/>
                  </a:lnTo>
                  <a:lnTo>
                    <a:pt x="178917" y="36804"/>
                  </a:lnTo>
                  <a:lnTo>
                    <a:pt x="178917" y="3035"/>
                  </a:lnTo>
                  <a:lnTo>
                    <a:pt x="175869" y="0"/>
                  </a:lnTo>
                  <a:lnTo>
                    <a:pt x="168338" y="0"/>
                  </a:lnTo>
                  <a:lnTo>
                    <a:pt x="165290" y="3035"/>
                  </a:lnTo>
                  <a:lnTo>
                    <a:pt x="165290" y="36804"/>
                  </a:lnTo>
                  <a:lnTo>
                    <a:pt x="131546" y="36804"/>
                  </a:lnTo>
                  <a:lnTo>
                    <a:pt x="128473" y="39852"/>
                  </a:lnTo>
                  <a:lnTo>
                    <a:pt x="128473" y="47383"/>
                  </a:lnTo>
                  <a:lnTo>
                    <a:pt x="131546" y="50431"/>
                  </a:lnTo>
                  <a:lnTo>
                    <a:pt x="165290" y="50431"/>
                  </a:lnTo>
                  <a:lnTo>
                    <a:pt x="165290" y="84162"/>
                  </a:lnTo>
                  <a:lnTo>
                    <a:pt x="168338" y="87210"/>
                  </a:lnTo>
                  <a:lnTo>
                    <a:pt x="172097" y="87210"/>
                  </a:lnTo>
                  <a:lnTo>
                    <a:pt x="175869" y="87210"/>
                  </a:lnTo>
                  <a:lnTo>
                    <a:pt x="178917" y="84162"/>
                  </a:lnTo>
                  <a:lnTo>
                    <a:pt x="178917" y="50431"/>
                  </a:lnTo>
                  <a:lnTo>
                    <a:pt x="208889" y="50431"/>
                  </a:lnTo>
                  <a:lnTo>
                    <a:pt x="212661" y="50431"/>
                  </a:lnTo>
                  <a:lnTo>
                    <a:pt x="215709" y="47383"/>
                  </a:lnTo>
                  <a:lnTo>
                    <a:pt x="215709" y="39852"/>
                  </a:lnTo>
                  <a:close/>
                </a:path>
                <a:path w="510540" h="87629">
                  <a:moveTo>
                    <a:pt x="362877" y="39852"/>
                  </a:moveTo>
                  <a:lnTo>
                    <a:pt x="359829" y="36804"/>
                  </a:lnTo>
                  <a:lnTo>
                    <a:pt x="326085" y="36804"/>
                  </a:lnTo>
                  <a:lnTo>
                    <a:pt x="326085" y="3035"/>
                  </a:lnTo>
                  <a:lnTo>
                    <a:pt x="323037" y="0"/>
                  </a:lnTo>
                  <a:lnTo>
                    <a:pt x="315506" y="0"/>
                  </a:lnTo>
                  <a:lnTo>
                    <a:pt x="312458" y="3035"/>
                  </a:lnTo>
                  <a:lnTo>
                    <a:pt x="312458" y="36804"/>
                  </a:lnTo>
                  <a:lnTo>
                    <a:pt x="278701" y="36804"/>
                  </a:lnTo>
                  <a:lnTo>
                    <a:pt x="275666" y="39852"/>
                  </a:lnTo>
                  <a:lnTo>
                    <a:pt x="275666" y="47383"/>
                  </a:lnTo>
                  <a:lnTo>
                    <a:pt x="278701" y="50431"/>
                  </a:lnTo>
                  <a:lnTo>
                    <a:pt x="312458" y="50431"/>
                  </a:lnTo>
                  <a:lnTo>
                    <a:pt x="312458" y="84162"/>
                  </a:lnTo>
                  <a:lnTo>
                    <a:pt x="315506" y="87210"/>
                  </a:lnTo>
                  <a:lnTo>
                    <a:pt x="319278" y="87210"/>
                  </a:lnTo>
                  <a:lnTo>
                    <a:pt x="323037" y="87210"/>
                  </a:lnTo>
                  <a:lnTo>
                    <a:pt x="326085" y="84162"/>
                  </a:lnTo>
                  <a:lnTo>
                    <a:pt x="326085" y="50431"/>
                  </a:lnTo>
                  <a:lnTo>
                    <a:pt x="356069" y="50431"/>
                  </a:lnTo>
                  <a:lnTo>
                    <a:pt x="359829" y="50431"/>
                  </a:lnTo>
                  <a:lnTo>
                    <a:pt x="362877" y="47383"/>
                  </a:lnTo>
                  <a:lnTo>
                    <a:pt x="362877" y="39852"/>
                  </a:lnTo>
                  <a:close/>
                </a:path>
                <a:path w="510540" h="87629">
                  <a:moveTo>
                    <a:pt x="510044" y="39852"/>
                  </a:moveTo>
                  <a:lnTo>
                    <a:pt x="506996" y="36804"/>
                  </a:lnTo>
                  <a:lnTo>
                    <a:pt x="473252" y="36804"/>
                  </a:lnTo>
                  <a:lnTo>
                    <a:pt x="473252" y="3035"/>
                  </a:lnTo>
                  <a:lnTo>
                    <a:pt x="470204" y="0"/>
                  </a:lnTo>
                  <a:lnTo>
                    <a:pt x="462673" y="0"/>
                  </a:lnTo>
                  <a:lnTo>
                    <a:pt x="459625" y="3035"/>
                  </a:lnTo>
                  <a:lnTo>
                    <a:pt x="459625" y="36804"/>
                  </a:lnTo>
                  <a:lnTo>
                    <a:pt x="425869" y="36804"/>
                  </a:lnTo>
                  <a:lnTo>
                    <a:pt x="422821" y="39852"/>
                  </a:lnTo>
                  <a:lnTo>
                    <a:pt x="422821" y="47383"/>
                  </a:lnTo>
                  <a:lnTo>
                    <a:pt x="425869" y="50431"/>
                  </a:lnTo>
                  <a:lnTo>
                    <a:pt x="459625" y="50431"/>
                  </a:lnTo>
                  <a:lnTo>
                    <a:pt x="459625" y="84162"/>
                  </a:lnTo>
                  <a:lnTo>
                    <a:pt x="462673" y="87210"/>
                  </a:lnTo>
                  <a:lnTo>
                    <a:pt x="466432" y="87210"/>
                  </a:lnTo>
                  <a:lnTo>
                    <a:pt x="470204" y="87210"/>
                  </a:lnTo>
                  <a:lnTo>
                    <a:pt x="473252" y="84162"/>
                  </a:lnTo>
                  <a:lnTo>
                    <a:pt x="473252" y="50431"/>
                  </a:lnTo>
                  <a:lnTo>
                    <a:pt x="503237" y="50431"/>
                  </a:lnTo>
                  <a:lnTo>
                    <a:pt x="506996" y="50431"/>
                  </a:lnTo>
                  <a:lnTo>
                    <a:pt x="510044" y="47383"/>
                  </a:lnTo>
                  <a:lnTo>
                    <a:pt x="510044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7643" y="4121500"/>
              <a:ext cx="78577" cy="8623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407491" y="4120502"/>
              <a:ext cx="1117600" cy="823594"/>
            </a:xfrm>
            <a:custGeom>
              <a:avLst/>
              <a:gdLst/>
              <a:ahLst/>
              <a:cxnLst/>
              <a:rect l="l" t="t" r="r" b="b"/>
              <a:pathLst>
                <a:path w="1117600" h="823595">
                  <a:moveTo>
                    <a:pt x="87223" y="775703"/>
                  </a:moveTo>
                  <a:lnTo>
                    <a:pt x="84175" y="772655"/>
                  </a:lnTo>
                  <a:lnTo>
                    <a:pt x="50419" y="772655"/>
                  </a:lnTo>
                  <a:lnTo>
                    <a:pt x="50419" y="738911"/>
                  </a:lnTo>
                  <a:lnTo>
                    <a:pt x="47371" y="735850"/>
                  </a:lnTo>
                  <a:lnTo>
                    <a:pt x="39839" y="735850"/>
                  </a:lnTo>
                  <a:lnTo>
                    <a:pt x="36791" y="738911"/>
                  </a:lnTo>
                  <a:lnTo>
                    <a:pt x="36791" y="772655"/>
                  </a:lnTo>
                  <a:lnTo>
                    <a:pt x="3060" y="772655"/>
                  </a:lnTo>
                  <a:lnTo>
                    <a:pt x="0" y="775703"/>
                  </a:lnTo>
                  <a:lnTo>
                    <a:pt x="0" y="783234"/>
                  </a:lnTo>
                  <a:lnTo>
                    <a:pt x="3060" y="786282"/>
                  </a:lnTo>
                  <a:lnTo>
                    <a:pt x="36791" y="786282"/>
                  </a:lnTo>
                  <a:lnTo>
                    <a:pt x="36791" y="820039"/>
                  </a:lnTo>
                  <a:lnTo>
                    <a:pt x="39839" y="823087"/>
                  </a:lnTo>
                  <a:lnTo>
                    <a:pt x="43599" y="823087"/>
                  </a:lnTo>
                  <a:lnTo>
                    <a:pt x="47371" y="823087"/>
                  </a:lnTo>
                  <a:lnTo>
                    <a:pt x="50419" y="820039"/>
                  </a:lnTo>
                  <a:lnTo>
                    <a:pt x="50419" y="786282"/>
                  </a:lnTo>
                  <a:lnTo>
                    <a:pt x="80403" y="786282"/>
                  </a:lnTo>
                  <a:lnTo>
                    <a:pt x="84175" y="786282"/>
                  </a:lnTo>
                  <a:lnTo>
                    <a:pt x="87223" y="783234"/>
                  </a:lnTo>
                  <a:lnTo>
                    <a:pt x="87223" y="775703"/>
                  </a:lnTo>
                  <a:close/>
                </a:path>
                <a:path w="1117600" h="823595">
                  <a:moveTo>
                    <a:pt x="87223" y="628548"/>
                  </a:moveTo>
                  <a:lnTo>
                    <a:pt x="84175" y="625500"/>
                  </a:lnTo>
                  <a:lnTo>
                    <a:pt x="50419" y="625500"/>
                  </a:lnTo>
                  <a:lnTo>
                    <a:pt x="50419" y="591731"/>
                  </a:lnTo>
                  <a:lnTo>
                    <a:pt x="47371" y="588695"/>
                  </a:lnTo>
                  <a:lnTo>
                    <a:pt x="39890" y="588695"/>
                  </a:lnTo>
                  <a:lnTo>
                    <a:pt x="36791" y="594182"/>
                  </a:lnTo>
                  <a:lnTo>
                    <a:pt x="36791" y="625500"/>
                  </a:lnTo>
                  <a:lnTo>
                    <a:pt x="20421" y="625500"/>
                  </a:lnTo>
                  <a:lnTo>
                    <a:pt x="13944" y="639127"/>
                  </a:lnTo>
                  <a:lnTo>
                    <a:pt x="36791" y="639127"/>
                  </a:lnTo>
                  <a:lnTo>
                    <a:pt x="36791" y="672858"/>
                  </a:lnTo>
                  <a:lnTo>
                    <a:pt x="39839" y="675906"/>
                  </a:lnTo>
                  <a:lnTo>
                    <a:pt x="47371" y="675906"/>
                  </a:lnTo>
                  <a:lnTo>
                    <a:pt x="50419" y="672858"/>
                  </a:lnTo>
                  <a:lnTo>
                    <a:pt x="50419" y="639127"/>
                  </a:lnTo>
                  <a:lnTo>
                    <a:pt x="84175" y="639127"/>
                  </a:lnTo>
                  <a:lnTo>
                    <a:pt x="87223" y="636079"/>
                  </a:lnTo>
                  <a:lnTo>
                    <a:pt x="87223" y="628548"/>
                  </a:lnTo>
                  <a:close/>
                </a:path>
                <a:path w="1117600" h="823595">
                  <a:moveTo>
                    <a:pt x="234378" y="775703"/>
                  </a:moveTo>
                  <a:lnTo>
                    <a:pt x="231330" y="772655"/>
                  </a:lnTo>
                  <a:lnTo>
                    <a:pt x="197599" y="772655"/>
                  </a:lnTo>
                  <a:lnTo>
                    <a:pt x="197599" y="738911"/>
                  </a:lnTo>
                  <a:lnTo>
                    <a:pt x="194538" y="735850"/>
                  </a:lnTo>
                  <a:lnTo>
                    <a:pt x="187020" y="735850"/>
                  </a:lnTo>
                  <a:lnTo>
                    <a:pt x="183959" y="738911"/>
                  </a:lnTo>
                  <a:lnTo>
                    <a:pt x="183959" y="772655"/>
                  </a:lnTo>
                  <a:lnTo>
                    <a:pt x="150215" y="772655"/>
                  </a:lnTo>
                  <a:lnTo>
                    <a:pt x="147167" y="775703"/>
                  </a:lnTo>
                  <a:lnTo>
                    <a:pt x="147167" y="783234"/>
                  </a:lnTo>
                  <a:lnTo>
                    <a:pt x="150215" y="786282"/>
                  </a:lnTo>
                  <a:lnTo>
                    <a:pt x="183959" y="786282"/>
                  </a:lnTo>
                  <a:lnTo>
                    <a:pt x="183959" y="820039"/>
                  </a:lnTo>
                  <a:lnTo>
                    <a:pt x="187020" y="823087"/>
                  </a:lnTo>
                  <a:lnTo>
                    <a:pt x="190779" y="823087"/>
                  </a:lnTo>
                  <a:lnTo>
                    <a:pt x="194538" y="823087"/>
                  </a:lnTo>
                  <a:lnTo>
                    <a:pt x="197599" y="820039"/>
                  </a:lnTo>
                  <a:lnTo>
                    <a:pt x="197599" y="786282"/>
                  </a:lnTo>
                  <a:lnTo>
                    <a:pt x="227558" y="786282"/>
                  </a:lnTo>
                  <a:lnTo>
                    <a:pt x="231330" y="786282"/>
                  </a:lnTo>
                  <a:lnTo>
                    <a:pt x="234378" y="783234"/>
                  </a:lnTo>
                  <a:lnTo>
                    <a:pt x="234378" y="775703"/>
                  </a:lnTo>
                  <a:close/>
                </a:path>
                <a:path w="1117600" h="823595">
                  <a:moveTo>
                    <a:pt x="234378" y="628548"/>
                  </a:moveTo>
                  <a:lnTo>
                    <a:pt x="231330" y="625500"/>
                  </a:lnTo>
                  <a:lnTo>
                    <a:pt x="197599" y="625500"/>
                  </a:lnTo>
                  <a:lnTo>
                    <a:pt x="197599" y="591731"/>
                  </a:lnTo>
                  <a:lnTo>
                    <a:pt x="194538" y="588695"/>
                  </a:lnTo>
                  <a:lnTo>
                    <a:pt x="187020" y="588695"/>
                  </a:lnTo>
                  <a:lnTo>
                    <a:pt x="183959" y="591731"/>
                  </a:lnTo>
                  <a:lnTo>
                    <a:pt x="183959" y="625500"/>
                  </a:lnTo>
                  <a:lnTo>
                    <a:pt x="150215" y="625500"/>
                  </a:lnTo>
                  <a:lnTo>
                    <a:pt x="147167" y="628548"/>
                  </a:lnTo>
                  <a:lnTo>
                    <a:pt x="147167" y="636079"/>
                  </a:lnTo>
                  <a:lnTo>
                    <a:pt x="150215" y="639127"/>
                  </a:lnTo>
                  <a:lnTo>
                    <a:pt x="183959" y="639127"/>
                  </a:lnTo>
                  <a:lnTo>
                    <a:pt x="183959" y="672858"/>
                  </a:lnTo>
                  <a:lnTo>
                    <a:pt x="187020" y="675906"/>
                  </a:lnTo>
                  <a:lnTo>
                    <a:pt x="190779" y="675906"/>
                  </a:lnTo>
                  <a:lnTo>
                    <a:pt x="194538" y="675906"/>
                  </a:lnTo>
                  <a:lnTo>
                    <a:pt x="197599" y="672858"/>
                  </a:lnTo>
                  <a:lnTo>
                    <a:pt x="197599" y="639127"/>
                  </a:lnTo>
                  <a:lnTo>
                    <a:pt x="227558" y="639127"/>
                  </a:lnTo>
                  <a:lnTo>
                    <a:pt x="231330" y="639127"/>
                  </a:lnTo>
                  <a:lnTo>
                    <a:pt x="234378" y="636079"/>
                  </a:lnTo>
                  <a:lnTo>
                    <a:pt x="234378" y="628548"/>
                  </a:lnTo>
                  <a:close/>
                </a:path>
                <a:path w="1117600" h="823595">
                  <a:moveTo>
                    <a:pt x="234378" y="481368"/>
                  </a:moveTo>
                  <a:lnTo>
                    <a:pt x="231330" y="478320"/>
                  </a:lnTo>
                  <a:lnTo>
                    <a:pt x="197599" y="478320"/>
                  </a:lnTo>
                  <a:lnTo>
                    <a:pt x="197599" y="444576"/>
                  </a:lnTo>
                  <a:lnTo>
                    <a:pt x="194538" y="441528"/>
                  </a:lnTo>
                  <a:lnTo>
                    <a:pt x="187020" y="441528"/>
                  </a:lnTo>
                  <a:lnTo>
                    <a:pt x="183959" y="444576"/>
                  </a:lnTo>
                  <a:lnTo>
                    <a:pt x="183959" y="478320"/>
                  </a:lnTo>
                  <a:lnTo>
                    <a:pt x="150215" y="478320"/>
                  </a:lnTo>
                  <a:lnTo>
                    <a:pt x="147167" y="481368"/>
                  </a:lnTo>
                  <a:lnTo>
                    <a:pt x="147167" y="488899"/>
                  </a:lnTo>
                  <a:lnTo>
                    <a:pt x="150215" y="491947"/>
                  </a:lnTo>
                  <a:lnTo>
                    <a:pt x="183959" y="491947"/>
                  </a:lnTo>
                  <a:lnTo>
                    <a:pt x="183959" y="525691"/>
                  </a:lnTo>
                  <a:lnTo>
                    <a:pt x="187020" y="528739"/>
                  </a:lnTo>
                  <a:lnTo>
                    <a:pt x="190779" y="528739"/>
                  </a:lnTo>
                  <a:lnTo>
                    <a:pt x="194538" y="528739"/>
                  </a:lnTo>
                  <a:lnTo>
                    <a:pt x="197599" y="525691"/>
                  </a:lnTo>
                  <a:lnTo>
                    <a:pt x="197599" y="491947"/>
                  </a:lnTo>
                  <a:lnTo>
                    <a:pt x="227558" y="491947"/>
                  </a:lnTo>
                  <a:lnTo>
                    <a:pt x="231330" y="491947"/>
                  </a:lnTo>
                  <a:lnTo>
                    <a:pt x="234378" y="488899"/>
                  </a:lnTo>
                  <a:lnTo>
                    <a:pt x="234378" y="481368"/>
                  </a:lnTo>
                  <a:close/>
                </a:path>
                <a:path w="1117600" h="823595">
                  <a:moveTo>
                    <a:pt x="344766" y="360235"/>
                  </a:moveTo>
                  <a:lnTo>
                    <a:pt x="331139" y="364540"/>
                  </a:lnTo>
                  <a:lnTo>
                    <a:pt x="331139" y="378523"/>
                  </a:lnTo>
                  <a:lnTo>
                    <a:pt x="334187" y="381584"/>
                  </a:lnTo>
                  <a:lnTo>
                    <a:pt x="341718" y="381584"/>
                  </a:lnTo>
                  <a:lnTo>
                    <a:pt x="344766" y="378523"/>
                  </a:lnTo>
                  <a:lnTo>
                    <a:pt x="344766" y="360235"/>
                  </a:lnTo>
                  <a:close/>
                </a:path>
                <a:path w="1117600" h="823595">
                  <a:moveTo>
                    <a:pt x="381546" y="775703"/>
                  </a:moveTo>
                  <a:lnTo>
                    <a:pt x="378498" y="772655"/>
                  </a:lnTo>
                  <a:lnTo>
                    <a:pt x="344766" y="772655"/>
                  </a:lnTo>
                  <a:lnTo>
                    <a:pt x="344766" y="738911"/>
                  </a:lnTo>
                  <a:lnTo>
                    <a:pt x="341718" y="735850"/>
                  </a:lnTo>
                  <a:lnTo>
                    <a:pt x="334187" y="735850"/>
                  </a:lnTo>
                  <a:lnTo>
                    <a:pt x="331139" y="738911"/>
                  </a:lnTo>
                  <a:lnTo>
                    <a:pt x="331139" y="772655"/>
                  </a:lnTo>
                  <a:lnTo>
                    <a:pt x="297370" y="772655"/>
                  </a:lnTo>
                  <a:lnTo>
                    <a:pt x="294335" y="775703"/>
                  </a:lnTo>
                  <a:lnTo>
                    <a:pt x="294335" y="783234"/>
                  </a:lnTo>
                  <a:lnTo>
                    <a:pt x="297370" y="786282"/>
                  </a:lnTo>
                  <a:lnTo>
                    <a:pt x="331139" y="786282"/>
                  </a:lnTo>
                  <a:lnTo>
                    <a:pt x="331139" y="820039"/>
                  </a:lnTo>
                  <a:lnTo>
                    <a:pt x="334187" y="823087"/>
                  </a:lnTo>
                  <a:lnTo>
                    <a:pt x="337947" y="823087"/>
                  </a:lnTo>
                  <a:lnTo>
                    <a:pt x="341718" y="823087"/>
                  </a:lnTo>
                  <a:lnTo>
                    <a:pt x="344766" y="820039"/>
                  </a:lnTo>
                  <a:lnTo>
                    <a:pt x="344766" y="786282"/>
                  </a:lnTo>
                  <a:lnTo>
                    <a:pt x="374738" y="786282"/>
                  </a:lnTo>
                  <a:lnTo>
                    <a:pt x="378498" y="786282"/>
                  </a:lnTo>
                  <a:lnTo>
                    <a:pt x="381546" y="783234"/>
                  </a:lnTo>
                  <a:lnTo>
                    <a:pt x="381546" y="775703"/>
                  </a:lnTo>
                  <a:close/>
                </a:path>
                <a:path w="1117600" h="823595">
                  <a:moveTo>
                    <a:pt x="381546" y="628548"/>
                  </a:moveTo>
                  <a:lnTo>
                    <a:pt x="378498" y="625500"/>
                  </a:lnTo>
                  <a:lnTo>
                    <a:pt x="344766" y="625500"/>
                  </a:lnTo>
                  <a:lnTo>
                    <a:pt x="344766" y="591731"/>
                  </a:lnTo>
                  <a:lnTo>
                    <a:pt x="341718" y="588695"/>
                  </a:lnTo>
                  <a:lnTo>
                    <a:pt x="334187" y="588695"/>
                  </a:lnTo>
                  <a:lnTo>
                    <a:pt x="331139" y="591731"/>
                  </a:lnTo>
                  <a:lnTo>
                    <a:pt x="331139" y="625500"/>
                  </a:lnTo>
                  <a:lnTo>
                    <a:pt x="297370" y="625500"/>
                  </a:lnTo>
                  <a:lnTo>
                    <a:pt x="294335" y="628548"/>
                  </a:lnTo>
                  <a:lnTo>
                    <a:pt x="294335" y="636079"/>
                  </a:lnTo>
                  <a:lnTo>
                    <a:pt x="297370" y="639127"/>
                  </a:lnTo>
                  <a:lnTo>
                    <a:pt x="331139" y="639127"/>
                  </a:lnTo>
                  <a:lnTo>
                    <a:pt x="331139" y="672858"/>
                  </a:lnTo>
                  <a:lnTo>
                    <a:pt x="334187" y="675906"/>
                  </a:lnTo>
                  <a:lnTo>
                    <a:pt x="337947" y="675906"/>
                  </a:lnTo>
                  <a:lnTo>
                    <a:pt x="341718" y="675906"/>
                  </a:lnTo>
                  <a:lnTo>
                    <a:pt x="344766" y="672858"/>
                  </a:lnTo>
                  <a:lnTo>
                    <a:pt x="344766" y="639127"/>
                  </a:lnTo>
                  <a:lnTo>
                    <a:pt x="374738" y="639127"/>
                  </a:lnTo>
                  <a:lnTo>
                    <a:pt x="378498" y="639127"/>
                  </a:lnTo>
                  <a:lnTo>
                    <a:pt x="381546" y="636079"/>
                  </a:lnTo>
                  <a:lnTo>
                    <a:pt x="381546" y="628548"/>
                  </a:lnTo>
                  <a:close/>
                </a:path>
                <a:path w="1117600" h="823595">
                  <a:moveTo>
                    <a:pt x="381546" y="481368"/>
                  </a:moveTo>
                  <a:lnTo>
                    <a:pt x="378498" y="478320"/>
                  </a:lnTo>
                  <a:lnTo>
                    <a:pt x="344766" y="478320"/>
                  </a:lnTo>
                  <a:lnTo>
                    <a:pt x="344766" y="444576"/>
                  </a:lnTo>
                  <a:lnTo>
                    <a:pt x="341718" y="441528"/>
                  </a:lnTo>
                  <a:lnTo>
                    <a:pt x="334187" y="441528"/>
                  </a:lnTo>
                  <a:lnTo>
                    <a:pt x="331139" y="444576"/>
                  </a:lnTo>
                  <a:lnTo>
                    <a:pt x="331139" y="478320"/>
                  </a:lnTo>
                  <a:lnTo>
                    <a:pt x="297370" y="478320"/>
                  </a:lnTo>
                  <a:lnTo>
                    <a:pt x="294335" y="481368"/>
                  </a:lnTo>
                  <a:lnTo>
                    <a:pt x="294335" y="488899"/>
                  </a:lnTo>
                  <a:lnTo>
                    <a:pt x="297370" y="491947"/>
                  </a:lnTo>
                  <a:lnTo>
                    <a:pt x="331139" y="491947"/>
                  </a:lnTo>
                  <a:lnTo>
                    <a:pt x="331139" y="525691"/>
                  </a:lnTo>
                  <a:lnTo>
                    <a:pt x="334187" y="528739"/>
                  </a:lnTo>
                  <a:lnTo>
                    <a:pt x="337947" y="528739"/>
                  </a:lnTo>
                  <a:lnTo>
                    <a:pt x="341718" y="528739"/>
                  </a:lnTo>
                  <a:lnTo>
                    <a:pt x="344766" y="525691"/>
                  </a:lnTo>
                  <a:lnTo>
                    <a:pt x="344766" y="491947"/>
                  </a:lnTo>
                  <a:lnTo>
                    <a:pt x="374738" y="491947"/>
                  </a:lnTo>
                  <a:lnTo>
                    <a:pt x="378498" y="491947"/>
                  </a:lnTo>
                  <a:lnTo>
                    <a:pt x="381546" y="488899"/>
                  </a:lnTo>
                  <a:lnTo>
                    <a:pt x="381546" y="481368"/>
                  </a:lnTo>
                  <a:close/>
                </a:path>
                <a:path w="1117600" h="823595">
                  <a:moveTo>
                    <a:pt x="381546" y="334200"/>
                  </a:moveTo>
                  <a:lnTo>
                    <a:pt x="378498" y="331152"/>
                  </a:lnTo>
                  <a:lnTo>
                    <a:pt x="348830" y="331152"/>
                  </a:lnTo>
                  <a:lnTo>
                    <a:pt x="347675" y="344779"/>
                  </a:lnTo>
                  <a:lnTo>
                    <a:pt x="378498" y="344779"/>
                  </a:lnTo>
                  <a:lnTo>
                    <a:pt x="381546" y="341731"/>
                  </a:lnTo>
                  <a:lnTo>
                    <a:pt x="381546" y="334200"/>
                  </a:lnTo>
                  <a:close/>
                </a:path>
                <a:path w="1117600" h="823595">
                  <a:moveTo>
                    <a:pt x="381546" y="187045"/>
                  </a:moveTo>
                  <a:lnTo>
                    <a:pt x="380072" y="185559"/>
                  </a:lnTo>
                  <a:lnTo>
                    <a:pt x="375793" y="197624"/>
                  </a:lnTo>
                  <a:lnTo>
                    <a:pt x="378498" y="197624"/>
                  </a:lnTo>
                  <a:lnTo>
                    <a:pt x="381546" y="194564"/>
                  </a:lnTo>
                  <a:lnTo>
                    <a:pt x="381546" y="187045"/>
                  </a:lnTo>
                  <a:close/>
                </a:path>
                <a:path w="1117600" h="823595">
                  <a:moveTo>
                    <a:pt x="528726" y="775703"/>
                  </a:moveTo>
                  <a:lnTo>
                    <a:pt x="525678" y="772655"/>
                  </a:lnTo>
                  <a:lnTo>
                    <a:pt x="491921" y="772655"/>
                  </a:lnTo>
                  <a:lnTo>
                    <a:pt x="491921" y="738911"/>
                  </a:lnTo>
                  <a:lnTo>
                    <a:pt x="488873" y="735850"/>
                  </a:lnTo>
                  <a:lnTo>
                    <a:pt x="481342" y="735850"/>
                  </a:lnTo>
                  <a:lnTo>
                    <a:pt x="478294" y="738911"/>
                  </a:lnTo>
                  <a:lnTo>
                    <a:pt x="478294" y="772655"/>
                  </a:lnTo>
                  <a:lnTo>
                    <a:pt x="444563" y="772655"/>
                  </a:lnTo>
                  <a:lnTo>
                    <a:pt x="441490" y="775703"/>
                  </a:lnTo>
                  <a:lnTo>
                    <a:pt x="441490" y="783234"/>
                  </a:lnTo>
                  <a:lnTo>
                    <a:pt x="444563" y="786282"/>
                  </a:lnTo>
                  <a:lnTo>
                    <a:pt x="478294" y="786282"/>
                  </a:lnTo>
                  <a:lnTo>
                    <a:pt x="478294" y="820039"/>
                  </a:lnTo>
                  <a:lnTo>
                    <a:pt x="481342" y="823087"/>
                  </a:lnTo>
                  <a:lnTo>
                    <a:pt x="485114" y="823087"/>
                  </a:lnTo>
                  <a:lnTo>
                    <a:pt x="488873" y="823087"/>
                  </a:lnTo>
                  <a:lnTo>
                    <a:pt x="491921" y="820039"/>
                  </a:lnTo>
                  <a:lnTo>
                    <a:pt x="491921" y="786282"/>
                  </a:lnTo>
                  <a:lnTo>
                    <a:pt x="521906" y="786282"/>
                  </a:lnTo>
                  <a:lnTo>
                    <a:pt x="525678" y="786282"/>
                  </a:lnTo>
                  <a:lnTo>
                    <a:pt x="528726" y="783234"/>
                  </a:lnTo>
                  <a:lnTo>
                    <a:pt x="528726" y="775703"/>
                  </a:lnTo>
                  <a:close/>
                </a:path>
                <a:path w="1117600" h="823595">
                  <a:moveTo>
                    <a:pt x="528726" y="628548"/>
                  </a:moveTo>
                  <a:lnTo>
                    <a:pt x="525678" y="625500"/>
                  </a:lnTo>
                  <a:lnTo>
                    <a:pt x="491921" y="625500"/>
                  </a:lnTo>
                  <a:lnTo>
                    <a:pt x="491921" y="591731"/>
                  </a:lnTo>
                  <a:lnTo>
                    <a:pt x="488873" y="588695"/>
                  </a:lnTo>
                  <a:lnTo>
                    <a:pt x="481342" y="588695"/>
                  </a:lnTo>
                  <a:lnTo>
                    <a:pt x="478294" y="591731"/>
                  </a:lnTo>
                  <a:lnTo>
                    <a:pt x="478294" y="625500"/>
                  </a:lnTo>
                  <a:lnTo>
                    <a:pt x="444563" y="625500"/>
                  </a:lnTo>
                  <a:lnTo>
                    <a:pt x="441490" y="628548"/>
                  </a:lnTo>
                  <a:lnTo>
                    <a:pt x="441490" y="636079"/>
                  </a:lnTo>
                  <a:lnTo>
                    <a:pt x="444563" y="639127"/>
                  </a:lnTo>
                  <a:lnTo>
                    <a:pt x="478294" y="639127"/>
                  </a:lnTo>
                  <a:lnTo>
                    <a:pt x="478294" y="672858"/>
                  </a:lnTo>
                  <a:lnTo>
                    <a:pt x="481342" y="675906"/>
                  </a:lnTo>
                  <a:lnTo>
                    <a:pt x="485114" y="675906"/>
                  </a:lnTo>
                  <a:lnTo>
                    <a:pt x="488873" y="675906"/>
                  </a:lnTo>
                  <a:lnTo>
                    <a:pt x="491921" y="672858"/>
                  </a:lnTo>
                  <a:lnTo>
                    <a:pt x="491921" y="639127"/>
                  </a:lnTo>
                  <a:lnTo>
                    <a:pt x="521906" y="639127"/>
                  </a:lnTo>
                  <a:lnTo>
                    <a:pt x="525678" y="639127"/>
                  </a:lnTo>
                  <a:lnTo>
                    <a:pt x="528726" y="636079"/>
                  </a:lnTo>
                  <a:lnTo>
                    <a:pt x="528726" y="628548"/>
                  </a:lnTo>
                  <a:close/>
                </a:path>
                <a:path w="1117600" h="823595">
                  <a:moveTo>
                    <a:pt x="528726" y="481368"/>
                  </a:moveTo>
                  <a:lnTo>
                    <a:pt x="525678" y="478320"/>
                  </a:lnTo>
                  <a:lnTo>
                    <a:pt x="491921" y="478320"/>
                  </a:lnTo>
                  <a:lnTo>
                    <a:pt x="491921" y="444576"/>
                  </a:lnTo>
                  <a:lnTo>
                    <a:pt x="488873" y="441528"/>
                  </a:lnTo>
                  <a:lnTo>
                    <a:pt x="481342" y="441528"/>
                  </a:lnTo>
                  <a:lnTo>
                    <a:pt x="478294" y="444576"/>
                  </a:lnTo>
                  <a:lnTo>
                    <a:pt x="478294" y="478320"/>
                  </a:lnTo>
                  <a:lnTo>
                    <a:pt x="444563" y="478320"/>
                  </a:lnTo>
                  <a:lnTo>
                    <a:pt x="441490" y="481368"/>
                  </a:lnTo>
                  <a:lnTo>
                    <a:pt x="441490" y="488899"/>
                  </a:lnTo>
                  <a:lnTo>
                    <a:pt x="444563" y="491947"/>
                  </a:lnTo>
                  <a:lnTo>
                    <a:pt x="478294" y="491947"/>
                  </a:lnTo>
                  <a:lnTo>
                    <a:pt x="478294" y="525691"/>
                  </a:lnTo>
                  <a:lnTo>
                    <a:pt x="481342" y="528739"/>
                  </a:lnTo>
                  <a:lnTo>
                    <a:pt x="485114" y="528739"/>
                  </a:lnTo>
                  <a:lnTo>
                    <a:pt x="488873" y="528739"/>
                  </a:lnTo>
                  <a:lnTo>
                    <a:pt x="491921" y="525691"/>
                  </a:lnTo>
                  <a:lnTo>
                    <a:pt x="491921" y="491947"/>
                  </a:lnTo>
                  <a:lnTo>
                    <a:pt x="521906" y="491947"/>
                  </a:lnTo>
                  <a:lnTo>
                    <a:pt x="525678" y="491947"/>
                  </a:lnTo>
                  <a:lnTo>
                    <a:pt x="528726" y="488899"/>
                  </a:lnTo>
                  <a:lnTo>
                    <a:pt x="528726" y="481368"/>
                  </a:lnTo>
                  <a:close/>
                </a:path>
                <a:path w="1117600" h="823595">
                  <a:moveTo>
                    <a:pt x="528726" y="334200"/>
                  </a:moveTo>
                  <a:lnTo>
                    <a:pt x="525678" y="331152"/>
                  </a:lnTo>
                  <a:lnTo>
                    <a:pt x="491921" y="331152"/>
                  </a:lnTo>
                  <a:lnTo>
                    <a:pt x="491921" y="297395"/>
                  </a:lnTo>
                  <a:lnTo>
                    <a:pt x="488873" y="294347"/>
                  </a:lnTo>
                  <a:lnTo>
                    <a:pt x="481342" y="294347"/>
                  </a:lnTo>
                  <a:lnTo>
                    <a:pt x="478294" y="297395"/>
                  </a:lnTo>
                  <a:lnTo>
                    <a:pt x="478294" y="331152"/>
                  </a:lnTo>
                  <a:lnTo>
                    <a:pt x="444563" y="331152"/>
                  </a:lnTo>
                  <a:lnTo>
                    <a:pt x="441490" y="334200"/>
                  </a:lnTo>
                  <a:lnTo>
                    <a:pt x="441490" y="341731"/>
                  </a:lnTo>
                  <a:lnTo>
                    <a:pt x="444563" y="344779"/>
                  </a:lnTo>
                  <a:lnTo>
                    <a:pt x="478294" y="344779"/>
                  </a:lnTo>
                  <a:lnTo>
                    <a:pt x="478294" y="378523"/>
                  </a:lnTo>
                  <a:lnTo>
                    <a:pt x="481342" y="381584"/>
                  </a:lnTo>
                  <a:lnTo>
                    <a:pt x="485114" y="381584"/>
                  </a:lnTo>
                  <a:lnTo>
                    <a:pt x="488873" y="381584"/>
                  </a:lnTo>
                  <a:lnTo>
                    <a:pt x="491921" y="378523"/>
                  </a:lnTo>
                  <a:lnTo>
                    <a:pt x="491921" y="344779"/>
                  </a:lnTo>
                  <a:lnTo>
                    <a:pt x="521906" y="344779"/>
                  </a:lnTo>
                  <a:lnTo>
                    <a:pt x="525678" y="344779"/>
                  </a:lnTo>
                  <a:lnTo>
                    <a:pt x="528726" y="341731"/>
                  </a:lnTo>
                  <a:lnTo>
                    <a:pt x="528726" y="334200"/>
                  </a:lnTo>
                  <a:close/>
                </a:path>
                <a:path w="1117600" h="823595">
                  <a:moveTo>
                    <a:pt x="528726" y="187045"/>
                  </a:moveTo>
                  <a:lnTo>
                    <a:pt x="525678" y="183984"/>
                  </a:lnTo>
                  <a:lnTo>
                    <a:pt x="491921" y="183984"/>
                  </a:lnTo>
                  <a:lnTo>
                    <a:pt x="491921" y="150228"/>
                  </a:lnTo>
                  <a:lnTo>
                    <a:pt x="488873" y="147193"/>
                  </a:lnTo>
                  <a:lnTo>
                    <a:pt x="481342" y="147193"/>
                  </a:lnTo>
                  <a:lnTo>
                    <a:pt x="478294" y="150228"/>
                  </a:lnTo>
                  <a:lnTo>
                    <a:pt x="478294" y="183984"/>
                  </a:lnTo>
                  <a:lnTo>
                    <a:pt x="444563" y="183984"/>
                  </a:lnTo>
                  <a:lnTo>
                    <a:pt x="441490" y="187045"/>
                  </a:lnTo>
                  <a:lnTo>
                    <a:pt x="441490" y="194564"/>
                  </a:lnTo>
                  <a:lnTo>
                    <a:pt x="444563" y="197624"/>
                  </a:lnTo>
                  <a:lnTo>
                    <a:pt x="478294" y="197624"/>
                  </a:lnTo>
                  <a:lnTo>
                    <a:pt x="478294" y="231355"/>
                  </a:lnTo>
                  <a:lnTo>
                    <a:pt x="481342" y="234403"/>
                  </a:lnTo>
                  <a:lnTo>
                    <a:pt x="485114" y="234403"/>
                  </a:lnTo>
                  <a:lnTo>
                    <a:pt x="488873" y="234403"/>
                  </a:lnTo>
                  <a:lnTo>
                    <a:pt x="491921" y="231355"/>
                  </a:lnTo>
                  <a:lnTo>
                    <a:pt x="491921" y="197624"/>
                  </a:lnTo>
                  <a:lnTo>
                    <a:pt x="521906" y="197624"/>
                  </a:lnTo>
                  <a:lnTo>
                    <a:pt x="525678" y="197624"/>
                  </a:lnTo>
                  <a:lnTo>
                    <a:pt x="528726" y="194564"/>
                  </a:lnTo>
                  <a:lnTo>
                    <a:pt x="528726" y="187045"/>
                  </a:lnTo>
                  <a:close/>
                </a:path>
                <a:path w="1117600" h="823595">
                  <a:moveTo>
                    <a:pt x="675894" y="775703"/>
                  </a:moveTo>
                  <a:lnTo>
                    <a:pt x="672846" y="772655"/>
                  </a:lnTo>
                  <a:lnTo>
                    <a:pt x="639102" y="772655"/>
                  </a:lnTo>
                  <a:lnTo>
                    <a:pt x="639102" y="738911"/>
                  </a:lnTo>
                  <a:lnTo>
                    <a:pt x="636041" y="735850"/>
                  </a:lnTo>
                  <a:lnTo>
                    <a:pt x="628523" y="735850"/>
                  </a:lnTo>
                  <a:lnTo>
                    <a:pt x="625462" y="738911"/>
                  </a:lnTo>
                  <a:lnTo>
                    <a:pt x="625462" y="772655"/>
                  </a:lnTo>
                  <a:lnTo>
                    <a:pt x="591718" y="772655"/>
                  </a:lnTo>
                  <a:lnTo>
                    <a:pt x="588670" y="775703"/>
                  </a:lnTo>
                  <a:lnTo>
                    <a:pt x="588670" y="783234"/>
                  </a:lnTo>
                  <a:lnTo>
                    <a:pt x="591718" y="786282"/>
                  </a:lnTo>
                  <a:lnTo>
                    <a:pt x="625462" y="786282"/>
                  </a:lnTo>
                  <a:lnTo>
                    <a:pt x="625462" y="820039"/>
                  </a:lnTo>
                  <a:lnTo>
                    <a:pt x="628523" y="823087"/>
                  </a:lnTo>
                  <a:lnTo>
                    <a:pt x="632282" y="823087"/>
                  </a:lnTo>
                  <a:lnTo>
                    <a:pt x="636041" y="823087"/>
                  </a:lnTo>
                  <a:lnTo>
                    <a:pt x="639102" y="820039"/>
                  </a:lnTo>
                  <a:lnTo>
                    <a:pt x="639102" y="786282"/>
                  </a:lnTo>
                  <a:lnTo>
                    <a:pt x="669086" y="786282"/>
                  </a:lnTo>
                  <a:lnTo>
                    <a:pt x="672846" y="786282"/>
                  </a:lnTo>
                  <a:lnTo>
                    <a:pt x="675894" y="783234"/>
                  </a:lnTo>
                  <a:lnTo>
                    <a:pt x="675894" y="775703"/>
                  </a:lnTo>
                  <a:close/>
                </a:path>
                <a:path w="1117600" h="823595">
                  <a:moveTo>
                    <a:pt x="675894" y="628548"/>
                  </a:moveTo>
                  <a:lnTo>
                    <a:pt x="672846" y="625500"/>
                  </a:lnTo>
                  <a:lnTo>
                    <a:pt x="639102" y="625500"/>
                  </a:lnTo>
                  <a:lnTo>
                    <a:pt x="639102" y="591731"/>
                  </a:lnTo>
                  <a:lnTo>
                    <a:pt x="636041" y="588695"/>
                  </a:lnTo>
                  <a:lnTo>
                    <a:pt x="628523" y="588695"/>
                  </a:lnTo>
                  <a:lnTo>
                    <a:pt x="625462" y="591731"/>
                  </a:lnTo>
                  <a:lnTo>
                    <a:pt x="625462" y="625500"/>
                  </a:lnTo>
                  <a:lnTo>
                    <a:pt x="591718" y="625500"/>
                  </a:lnTo>
                  <a:lnTo>
                    <a:pt x="588670" y="628548"/>
                  </a:lnTo>
                  <a:lnTo>
                    <a:pt x="588670" y="636079"/>
                  </a:lnTo>
                  <a:lnTo>
                    <a:pt x="591718" y="639127"/>
                  </a:lnTo>
                  <a:lnTo>
                    <a:pt x="625462" y="639127"/>
                  </a:lnTo>
                  <a:lnTo>
                    <a:pt x="625462" y="672858"/>
                  </a:lnTo>
                  <a:lnTo>
                    <a:pt x="628523" y="675906"/>
                  </a:lnTo>
                  <a:lnTo>
                    <a:pt x="632282" y="675906"/>
                  </a:lnTo>
                  <a:lnTo>
                    <a:pt x="636041" y="675906"/>
                  </a:lnTo>
                  <a:lnTo>
                    <a:pt x="639102" y="672858"/>
                  </a:lnTo>
                  <a:lnTo>
                    <a:pt x="639102" y="639127"/>
                  </a:lnTo>
                  <a:lnTo>
                    <a:pt x="669086" y="639127"/>
                  </a:lnTo>
                  <a:lnTo>
                    <a:pt x="672846" y="639127"/>
                  </a:lnTo>
                  <a:lnTo>
                    <a:pt x="675894" y="636079"/>
                  </a:lnTo>
                  <a:lnTo>
                    <a:pt x="675894" y="628548"/>
                  </a:lnTo>
                  <a:close/>
                </a:path>
                <a:path w="1117600" h="823595">
                  <a:moveTo>
                    <a:pt x="675894" y="481368"/>
                  </a:moveTo>
                  <a:lnTo>
                    <a:pt x="672846" y="478320"/>
                  </a:lnTo>
                  <a:lnTo>
                    <a:pt x="639102" y="478320"/>
                  </a:lnTo>
                  <a:lnTo>
                    <a:pt x="639102" y="444576"/>
                  </a:lnTo>
                  <a:lnTo>
                    <a:pt x="636041" y="441528"/>
                  </a:lnTo>
                  <a:lnTo>
                    <a:pt x="628523" y="441528"/>
                  </a:lnTo>
                  <a:lnTo>
                    <a:pt x="625462" y="444576"/>
                  </a:lnTo>
                  <a:lnTo>
                    <a:pt x="625462" y="478320"/>
                  </a:lnTo>
                  <a:lnTo>
                    <a:pt x="591718" y="478320"/>
                  </a:lnTo>
                  <a:lnTo>
                    <a:pt x="588670" y="481368"/>
                  </a:lnTo>
                  <a:lnTo>
                    <a:pt x="588670" y="488899"/>
                  </a:lnTo>
                  <a:lnTo>
                    <a:pt x="591718" y="491947"/>
                  </a:lnTo>
                  <a:lnTo>
                    <a:pt x="625462" y="491947"/>
                  </a:lnTo>
                  <a:lnTo>
                    <a:pt x="625462" y="525691"/>
                  </a:lnTo>
                  <a:lnTo>
                    <a:pt x="628523" y="528739"/>
                  </a:lnTo>
                  <a:lnTo>
                    <a:pt x="632282" y="528739"/>
                  </a:lnTo>
                  <a:lnTo>
                    <a:pt x="636041" y="528739"/>
                  </a:lnTo>
                  <a:lnTo>
                    <a:pt x="639102" y="525691"/>
                  </a:lnTo>
                  <a:lnTo>
                    <a:pt x="639102" y="491947"/>
                  </a:lnTo>
                  <a:lnTo>
                    <a:pt x="669086" y="491947"/>
                  </a:lnTo>
                  <a:lnTo>
                    <a:pt x="672846" y="491947"/>
                  </a:lnTo>
                  <a:lnTo>
                    <a:pt x="675894" y="488899"/>
                  </a:lnTo>
                  <a:lnTo>
                    <a:pt x="675894" y="481368"/>
                  </a:lnTo>
                  <a:close/>
                </a:path>
                <a:path w="1117600" h="823595">
                  <a:moveTo>
                    <a:pt x="675894" y="334200"/>
                  </a:moveTo>
                  <a:lnTo>
                    <a:pt x="672846" y="331152"/>
                  </a:lnTo>
                  <a:lnTo>
                    <a:pt x="639102" y="331152"/>
                  </a:lnTo>
                  <a:lnTo>
                    <a:pt x="639102" y="297395"/>
                  </a:lnTo>
                  <a:lnTo>
                    <a:pt x="636041" y="294347"/>
                  </a:lnTo>
                  <a:lnTo>
                    <a:pt x="628523" y="294347"/>
                  </a:lnTo>
                  <a:lnTo>
                    <a:pt x="625462" y="297395"/>
                  </a:lnTo>
                  <a:lnTo>
                    <a:pt x="625462" y="331152"/>
                  </a:lnTo>
                  <a:lnTo>
                    <a:pt x="591718" y="331152"/>
                  </a:lnTo>
                  <a:lnTo>
                    <a:pt x="588670" y="334200"/>
                  </a:lnTo>
                  <a:lnTo>
                    <a:pt x="588670" y="341731"/>
                  </a:lnTo>
                  <a:lnTo>
                    <a:pt x="591718" y="344779"/>
                  </a:lnTo>
                  <a:lnTo>
                    <a:pt x="625462" y="344779"/>
                  </a:lnTo>
                  <a:lnTo>
                    <a:pt x="625462" y="378523"/>
                  </a:lnTo>
                  <a:lnTo>
                    <a:pt x="628523" y="381584"/>
                  </a:lnTo>
                  <a:lnTo>
                    <a:pt x="632282" y="381584"/>
                  </a:lnTo>
                  <a:lnTo>
                    <a:pt x="636041" y="381584"/>
                  </a:lnTo>
                  <a:lnTo>
                    <a:pt x="639102" y="378523"/>
                  </a:lnTo>
                  <a:lnTo>
                    <a:pt x="639102" y="344779"/>
                  </a:lnTo>
                  <a:lnTo>
                    <a:pt x="669086" y="344779"/>
                  </a:lnTo>
                  <a:lnTo>
                    <a:pt x="672846" y="344779"/>
                  </a:lnTo>
                  <a:lnTo>
                    <a:pt x="675894" y="341731"/>
                  </a:lnTo>
                  <a:lnTo>
                    <a:pt x="675894" y="334200"/>
                  </a:lnTo>
                  <a:close/>
                </a:path>
                <a:path w="1117600" h="823595">
                  <a:moveTo>
                    <a:pt x="675894" y="187045"/>
                  </a:moveTo>
                  <a:lnTo>
                    <a:pt x="672846" y="183984"/>
                  </a:lnTo>
                  <a:lnTo>
                    <a:pt x="639102" y="183984"/>
                  </a:lnTo>
                  <a:lnTo>
                    <a:pt x="639102" y="150228"/>
                  </a:lnTo>
                  <a:lnTo>
                    <a:pt x="636041" y="147193"/>
                  </a:lnTo>
                  <a:lnTo>
                    <a:pt x="628523" y="147193"/>
                  </a:lnTo>
                  <a:lnTo>
                    <a:pt x="625462" y="150228"/>
                  </a:lnTo>
                  <a:lnTo>
                    <a:pt x="625462" y="183984"/>
                  </a:lnTo>
                  <a:lnTo>
                    <a:pt x="591718" y="183984"/>
                  </a:lnTo>
                  <a:lnTo>
                    <a:pt x="588670" y="187045"/>
                  </a:lnTo>
                  <a:lnTo>
                    <a:pt x="588670" y="194564"/>
                  </a:lnTo>
                  <a:lnTo>
                    <a:pt x="591718" y="197624"/>
                  </a:lnTo>
                  <a:lnTo>
                    <a:pt x="625462" y="197624"/>
                  </a:lnTo>
                  <a:lnTo>
                    <a:pt x="625462" y="231355"/>
                  </a:lnTo>
                  <a:lnTo>
                    <a:pt x="628523" y="234403"/>
                  </a:lnTo>
                  <a:lnTo>
                    <a:pt x="632282" y="234403"/>
                  </a:lnTo>
                  <a:lnTo>
                    <a:pt x="636041" y="234403"/>
                  </a:lnTo>
                  <a:lnTo>
                    <a:pt x="639102" y="231355"/>
                  </a:lnTo>
                  <a:lnTo>
                    <a:pt x="639102" y="197624"/>
                  </a:lnTo>
                  <a:lnTo>
                    <a:pt x="669086" y="197624"/>
                  </a:lnTo>
                  <a:lnTo>
                    <a:pt x="672846" y="197624"/>
                  </a:lnTo>
                  <a:lnTo>
                    <a:pt x="675894" y="194564"/>
                  </a:lnTo>
                  <a:lnTo>
                    <a:pt x="675894" y="187045"/>
                  </a:lnTo>
                  <a:close/>
                </a:path>
                <a:path w="1117600" h="823595">
                  <a:moveTo>
                    <a:pt x="675894" y="39865"/>
                  </a:moveTo>
                  <a:lnTo>
                    <a:pt x="672846" y="36817"/>
                  </a:lnTo>
                  <a:lnTo>
                    <a:pt x="639102" y="36817"/>
                  </a:lnTo>
                  <a:lnTo>
                    <a:pt x="639102" y="3060"/>
                  </a:lnTo>
                  <a:lnTo>
                    <a:pt x="636041" y="0"/>
                  </a:lnTo>
                  <a:lnTo>
                    <a:pt x="628523" y="0"/>
                  </a:lnTo>
                  <a:lnTo>
                    <a:pt x="625462" y="3060"/>
                  </a:lnTo>
                  <a:lnTo>
                    <a:pt x="625462" y="36817"/>
                  </a:lnTo>
                  <a:lnTo>
                    <a:pt x="591718" y="36817"/>
                  </a:lnTo>
                  <a:lnTo>
                    <a:pt x="588670" y="39865"/>
                  </a:lnTo>
                  <a:lnTo>
                    <a:pt x="588670" y="47396"/>
                  </a:lnTo>
                  <a:lnTo>
                    <a:pt x="591718" y="50444"/>
                  </a:lnTo>
                  <a:lnTo>
                    <a:pt x="625462" y="50444"/>
                  </a:lnTo>
                  <a:lnTo>
                    <a:pt x="625462" y="84188"/>
                  </a:lnTo>
                  <a:lnTo>
                    <a:pt x="628523" y="87236"/>
                  </a:lnTo>
                  <a:lnTo>
                    <a:pt x="632282" y="87236"/>
                  </a:lnTo>
                  <a:lnTo>
                    <a:pt x="636041" y="87236"/>
                  </a:lnTo>
                  <a:lnTo>
                    <a:pt x="639102" y="84188"/>
                  </a:lnTo>
                  <a:lnTo>
                    <a:pt x="639102" y="50444"/>
                  </a:lnTo>
                  <a:lnTo>
                    <a:pt x="669086" y="50444"/>
                  </a:lnTo>
                  <a:lnTo>
                    <a:pt x="672846" y="50444"/>
                  </a:lnTo>
                  <a:lnTo>
                    <a:pt x="675894" y="47396"/>
                  </a:lnTo>
                  <a:lnTo>
                    <a:pt x="675894" y="39865"/>
                  </a:lnTo>
                  <a:close/>
                </a:path>
                <a:path w="1117600" h="823595">
                  <a:moveTo>
                    <a:pt x="823061" y="628548"/>
                  </a:moveTo>
                  <a:lnTo>
                    <a:pt x="820013" y="625500"/>
                  </a:lnTo>
                  <a:lnTo>
                    <a:pt x="786269" y="625500"/>
                  </a:lnTo>
                  <a:lnTo>
                    <a:pt x="786269" y="591731"/>
                  </a:lnTo>
                  <a:lnTo>
                    <a:pt x="783221" y="588695"/>
                  </a:lnTo>
                  <a:lnTo>
                    <a:pt x="775690" y="588695"/>
                  </a:lnTo>
                  <a:lnTo>
                    <a:pt x="772642" y="591731"/>
                  </a:lnTo>
                  <a:lnTo>
                    <a:pt x="772642" y="625500"/>
                  </a:lnTo>
                  <a:lnTo>
                    <a:pt x="738898" y="625500"/>
                  </a:lnTo>
                  <a:lnTo>
                    <a:pt x="735825" y="628548"/>
                  </a:lnTo>
                  <a:lnTo>
                    <a:pt x="735825" y="636079"/>
                  </a:lnTo>
                  <a:lnTo>
                    <a:pt x="738898" y="639127"/>
                  </a:lnTo>
                  <a:lnTo>
                    <a:pt x="772642" y="639127"/>
                  </a:lnTo>
                  <a:lnTo>
                    <a:pt x="772642" y="672858"/>
                  </a:lnTo>
                  <a:lnTo>
                    <a:pt x="775690" y="675906"/>
                  </a:lnTo>
                  <a:lnTo>
                    <a:pt x="779449" y="675906"/>
                  </a:lnTo>
                  <a:lnTo>
                    <a:pt x="783221" y="675906"/>
                  </a:lnTo>
                  <a:lnTo>
                    <a:pt x="786269" y="672858"/>
                  </a:lnTo>
                  <a:lnTo>
                    <a:pt x="786269" y="639127"/>
                  </a:lnTo>
                  <a:lnTo>
                    <a:pt x="816241" y="639127"/>
                  </a:lnTo>
                  <a:lnTo>
                    <a:pt x="820013" y="639127"/>
                  </a:lnTo>
                  <a:lnTo>
                    <a:pt x="823061" y="636079"/>
                  </a:lnTo>
                  <a:lnTo>
                    <a:pt x="823061" y="628548"/>
                  </a:lnTo>
                  <a:close/>
                </a:path>
                <a:path w="1117600" h="823595">
                  <a:moveTo>
                    <a:pt x="823061" y="481368"/>
                  </a:moveTo>
                  <a:lnTo>
                    <a:pt x="820013" y="478320"/>
                  </a:lnTo>
                  <a:lnTo>
                    <a:pt x="786269" y="478320"/>
                  </a:lnTo>
                  <a:lnTo>
                    <a:pt x="786269" y="444576"/>
                  </a:lnTo>
                  <a:lnTo>
                    <a:pt x="783221" y="441528"/>
                  </a:lnTo>
                  <a:lnTo>
                    <a:pt x="775690" y="441528"/>
                  </a:lnTo>
                  <a:lnTo>
                    <a:pt x="772642" y="444576"/>
                  </a:lnTo>
                  <a:lnTo>
                    <a:pt x="772642" y="478320"/>
                  </a:lnTo>
                  <a:lnTo>
                    <a:pt x="738898" y="478320"/>
                  </a:lnTo>
                  <a:lnTo>
                    <a:pt x="735825" y="481368"/>
                  </a:lnTo>
                  <a:lnTo>
                    <a:pt x="735825" y="488899"/>
                  </a:lnTo>
                  <a:lnTo>
                    <a:pt x="738898" y="491947"/>
                  </a:lnTo>
                  <a:lnTo>
                    <a:pt x="772642" y="491947"/>
                  </a:lnTo>
                  <a:lnTo>
                    <a:pt x="772642" y="525691"/>
                  </a:lnTo>
                  <a:lnTo>
                    <a:pt x="775690" y="528739"/>
                  </a:lnTo>
                  <a:lnTo>
                    <a:pt x="779449" y="528739"/>
                  </a:lnTo>
                  <a:lnTo>
                    <a:pt x="783221" y="528739"/>
                  </a:lnTo>
                  <a:lnTo>
                    <a:pt x="786269" y="525691"/>
                  </a:lnTo>
                  <a:lnTo>
                    <a:pt x="786269" y="491947"/>
                  </a:lnTo>
                  <a:lnTo>
                    <a:pt x="816241" y="491947"/>
                  </a:lnTo>
                  <a:lnTo>
                    <a:pt x="820013" y="491947"/>
                  </a:lnTo>
                  <a:lnTo>
                    <a:pt x="823061" y="488899"/>
                  </a:lnTo>
                  <a:lnTo>
                    <a:pt x="823061" y="481368"/>
                  </a:lnTo>
                  <a:close/>
                </a:path>
                <a:path w="1117600" h="823595">
                  <a:moveTo>
                    <a:pt x="823061" y="334200"/>
                  </a:moveTo>
                  <a:lnTo>
                    <a:pt x="820013" y="331152"/>
                  </a:lnTo>
                  <a:lnTo>
                    <a:pt x="786269" y="331152"/>
                  </a:lnTo>
                  <a:lnTo>
                    <a:pt x="786269" y="297395"/>
                  </a:lnTo>
                  <a:lnTo>
                    <a:pt x="783221" y="294347"/>
                  </a:lnTo>
                  <a:lnTo>
                    <a:pt x="775690" y="294347"/>
                  </a:lnTo>
                  <a:lnTo>
                    <a:pt x="772642" y="297395"/>
                  </a:lnTo>
                  <a:lnTo>
                    <a:pt x="772642" y="331152"/>
                  </a:lnTo>
                  <a:lnTo>
                    <a:pt x="738898" y="331152"/>
                  </a:lnTo>
                  <a:lnTo>
                    <a:pt x="735825" y="334200"/>
                  </a:lnTo>
                  <a:lnTo>
                    <a:pt x="735825" y="341731"/>
                  </a:lnTo>
                  <a:lnTo>
                    <a:pt x="738898" y="344779"/>
                  </a:lnTo>
                  <a:lnTo>
                    <a:pt x="772642" y="344779"/>
                  </a:lnTo>
                  <a:lnTo>
                    <a:pt x="772642" y="378523"/>
                  </a:lnTo>
                  <a:lnTo>
                    <a:pt x="775690" y="381584"/>
                  </a:lnTo>
                  <a:lnTo>
                    <a:pt x="779449" y="381584"/>
                  </a:lnTo>
                  <a:lnTo>
                    <a:pt x="783221" y="381584"/>
                  </a:lnTo>
                  <a:lnTo>
                    <a:pt x="786269" y="378523"/>
                  </a:lnTo>
                  <a:lnTo>
                    <a:pt x="786269" y="344779"/>
                  </a:lnTo>
                  <a:lnTo>
                    <a:pt x="816241" y="344779"/>
                  </a:lnTo>
                  <a:lnTo>
                    <a:pt x="820013" y="344779"/>
                  </a:lnTo>
                  <a:lnTo>
                    <a:pt x="823061" y="341731"/>
                  </a:lnTo>
                  <a:lnTo>
                    <a:pt x="823061" y="334200"/>
                  </a:lnTo>
                  <a:close/>
                </a:path>
                <a:path w="1117600" h="823595">
                  <a:moveTo>
                    <a:pt x="823061" y="187045"/>
                  </a:moveTo>
                  <a:lnTo>
                    <a:pt x="820013" y="183984"/>
                  </a:lnTo>
                  <a:lnTo>
                    <a:pt x="786269" y="183984"/>
                  </a:lnTo>
                  <a:lnTo>
                    <a:pt x="786269" y="150228"/>
                  </a:lnTo>
                  <a:lnTo>
                    <a:pt x="783221" y="147193"/>
                  </a:lnTo>
                  <a:lnTo>
                    <a:pt x="775690" y="147193"/>
                  </a:lnTo>
                  <a:lnTo>
                    <a:pt x="772642" y="150228"/>
                  </a:lnTo>
                  <a:lnTo>
                    <a:pt x="772642" y="183984"/>
                  </a:lnTo>
                  <a:lnTo>
                    <a:pt x="738898" y="183984"/>
                  </a:lnTo>
                  <a:lnTo>
                    <a:pt x="735825" y="187045"/>
                  </a:lnTo>
                  <a:lnTo>
                    <a:pt x="735825" y="194564"/>
                  </a:lnTo>
                  <a:lnTo>
                    <a:pt x="738898" y="197624"/>
                  </a:lnTo>
                  <a:lnTo>
                    <a:pt x="772642" y="197624"/>
                  </a:lnTo>
                  <a:lnTo>
                    <a:pt x="772642" y="231355"/>
                  </a:lnTo>
                  <a:lnTo>
                    <a:pt x="775690" y="234403"/>
                  </a:lnTo>
                  <a:lnTo>
                    <a:pt x="779449" y="234403"/>
                  </a:lnTo>
                  <a:lnTo>
                    <a:pt x="783221" y="234403"/>
                  </a:lnTo>
                  <a:lnTo>
                    <a:pt x="786269" y="231355"/>
                  </a:lnTo>
                  <a:lnTo>
                    <a:pt x="786269" y="197624"/>
                  </a:lnTo>
                  <a:lnTo>
                    <a:pt x="816241" y="197624"/>
                  </a:lnTo>
                  <a:lnTo>
                    <a:pt x="820013" y="197624"/>
                  </a:lnTo>
                  <a:lnTo>
                    <a:pt x="823061" y="194564"/>
                  </a:lnTo>
                  <a:lnTo>
                    <a:pt x="823061" y="187045"/>
                  </a:lnTo>
                  <a:close/>
                </a:path>
                <a:path w="1117600" h="823595">
                  <a:moveTo>
                    <a:pt x="823061" y="39865"/>
                  </a:moveTo>
                  <a:lnTo>
                    <a:pt x="820013" y="36817"/>
                  </a:lnTo>
                  <a:lnTo>
                    <a:pt x="786269" y="36817"/>
                  </a:lnTo>
                  <a:lnTo>
                    <a:pt x="786269" y="3060"/>
                  </a:lnTo>
                  <a:lnTo>
                    <a:pt x="783221" y="0"/>
                  </a:lnTo>
                  <a:lnTo>
                    <a:pt x="775690" y="0"/>
                  </a:lnTo>
                  <a:lnTo>
                    <a:pt x="772642" y="3060"/>
                  </a:lnTo>
                  <a:lnTo>
                    <a:pt x="772642" y="36817"/>
                  </a:lnTo>
                  <a:lnTo>
                    <a:pt x="738898" y="36817"/>
                  </a:lnTo>
                  <a:lnTo>
                    <a:pt x="735825" y="39865"/>
                  </a:lnTo>
                  <a:lnTo>
                    <a:pt x="735825" y="47396"/>
                  </a:lnTo>
                  <a:lnTo>
                    <a:pt x="738898" y="50444"/>
                  </a:lnTo>
                  <a:lnTo>
                    <a:pt x="772642" y="50444"/>
                  </a:lnTo>
                  <a:lnTo>
                    <a:pt x="772642" y="84188"/>
                  </a:lnTo>
                  <a:lnTo>
                    <a:pt x="775690" y="87236"/>
                  </a:lnTo>
                  <a:lnTo>
                    <a:pt x="779449" y="87236"/>
                  </a:lnTo>
                  <a:lnTo>
                    <a:pt x="783221" y="87236"/>
                  </a:lnTo>
                  <a:lnTo>
                    <a:pt x="786269" y="84188"/>
                  </a:lnTo>
                  <a:lnTo>
                    <a:pt x="786269" y="50444"/>
                  </a:lnTo>
                  <a:lnTo>
                    <a:pt x="816241" y="50444"/>
                  </a:lnTo>
                  <a:lnTo>
                    <a:pt x="820013" y="50444"/>
                  </a:lnTo>
                  <a:lnTo>
                    <a:pt x="823061" y="47396"/>
                  </a:lnTo>
                  <a:lnTo>
                    <a:pt x="823061" y="39865"/>
                  </a:lnTo>
                  <a:close/>
                </a:path>
                <a:path w="1117600" h="823595">
                  <a:moveTo>
                    <a:pt x="970229" y="628548"/>
                  </a:moveTo>
                  <a:lnTo>
                    <a:pt x="967181" y="625500"/>
                  </a:lnTo>
                  <a:lnTo>
                    <a:pt x="933437" y="625500"/>
                  </a:lnTo>
                  <a:lnTo>
                    <a:pt x="933437" y="591731"/>
                  </a:lnTo>
                  <a:lnTo>
                    <a:pt x="930389" y="588695"/>
                  </a:lnTo>
                  <a:lnTo>
                    <a:pt x="922858" y="588695"/>
                  </a:lnTo>
                  <a:lnTo>
                    <a:pt x="919810" y="591731"/>
                  </a:lnTo>
                  <a:lnTo>
                    <a:pt x="919810" y="625500"/>
                  </a:lnTo>
                  <a:lnTo>
                    <a:pt x="886053" y="625500"/>
                  </a:lnTo>
                  <a:lnTo>
                    <a:pt x="883018" y="628548"/>
                  </a:lnTo>
                  <a:lnTo>
                    <a:pt x="883018" y="636079"/>
                  </a:lnTo>
                  <a:lnTo>
                    <a:pt x="886053" y="639127"/>
                  </a:lnTo>
                  <a:lnTo>
                    <a:pt x="919810" y="639127"/>
                  </a:lnTo>
                  <a:lnTo>
                    <a:pt x="919810" y="672858"/>
                  </a:lnTo>
                  <a:lnTo>
                    <a:pt x="922858" y="675906"/>
                  </a:lnTo>
                  <a:lnTo>
                    <a:pt x="926630" y="675906"/>
                  </a:lnTo>
                  <a:lnTo>
                    <a:pt x="930389" y="675906"/>
                  </a:lnTo>
                  <a:lnTo>
                    <a:pt x="933437" y="672858"/>
                  </a:lnTo>
                  <a:lnTo>
                    <a:pt x="933437" y="639127"/>
                  </a:lnTo>
                  <a:lnTo>
                    <a:pt x="963422" y="639127"/>
                  </a:lnTo>
                  <a:lnTo>
                    <a:pt x="967181" y="639127"/>
                  </a:lnTo>
                  <a:lnTo>
                    <a:pt x="970229" y="636079"/>
                  </a:lnTo>
                  <a:lnTo>
                    <a:pt x="970229" y="628548"/>
                  </a:lnTo>
                  <a:close/>
                </a:path>
                <a:path w="1117600" h="823595">
                  <a:moveTo>
                    <a:pt x="970229" y="481368"/>
                  </a:moveTo>
                  <a:lnTo>
                    <a:pt x="967181" y="478320"/>
                  </a:lnTo>
                  <a:lnTo>
                    <a:pt x="933437" y="478320"/>
                  </a:lnTo>
                  <a:lnTo>
                    <a:pt x="933437" y="444576"/>
                  </a:lnTo>
                  <a:lnTo>
                    <a:pt x="930389" y="441528"/>
                  </a:lnTo>
                  <a:lnTo>
                    <a:pt x="922858" y="441528"/>
                  </a:lnTo>
                  <a:lnTo>
                    <a:pt x="919810" y="444576"/>
                  </a:lnTo>
                  <a:lnTo>
                    <a:pt x="919810" y="478320"/>
                  </a:lnTo>
                  <a:lnTo>
                    <a:pt x="886053" y="478320"/>
                  </a:lnTo>
                  <a:lnTo>
                    <a:pt x="883018" y="481368"/>
                  </a:lnTo>
                  <a:lnTo>
                    <a:pt x="883018" y="488899"/>
                  </a:lnTo>
                  <a:lnTo>
                    <a:pt x="886053" y="491947"/>
                  </a:lnTo>
                  <a:lnTo>
                    <a:pt x="919810" y="491947"/>
                  </a:lnTo>
                  <a:lnTo>
                    <a:pt x="919810" y="525691"/>
                  </a:lnTo>
                  <a:lnTo>
                    <a:pt x="922858" y="528739"/>
                  </a:lnTo>
                  <a:lnTo>
                    <a:pt x="926630" y="528739"/>
                  </a:lnTo>
                  <a:lnTo>
                    <a:pt x="930389" y="528739"/>
                  </a:lnTo>
                  <a:lnTo>
                    <a:pt x="933437" y="525691"/>
                  </a:lnTo>
                  <a:lnTo>
                    <a:pt x="933437" y="491947"/>
                  </a:lnTo>
                  <a:lnTo>
                    <a:pt x="963422" y="491947"/>
                  </a:lnTo>
                  <a:lnTo>
                    <a:pt x="967181" y="491947"/>
                  </a:lnTo>
                  <a:lnTo>
                    <a:pt x="970229" y="488899"/>
                  </a:lnTo>
                  <a:lnTo>
                    <a:pt x="970229" y="481368"/>
                  </a:lnTo>
                  <a:close/>
                </a:path>
                <a:path w="1117600" h="823595">
                  <a:moveTo>
                    <a:pt x="970229" y="334200"/>
                  </a:moveTo>
                  <a:lnTo>
                    <a:pt x="967181" y="331152"/>
                  </a:lnTo>
                  <a:lnTo>
                    <a:pt x="933437" y="331152"/>
                  </a:lnTo>
                  <a:lnTo>
                    <a:pt x="933437" y="297395"/>
                  </a:lnTo>
                  <a:lnTo>
                    <a:pt x="930389" y="294347"/>
                  </a:lnTo>
                  <a:lnTo>
                    <a:pt x="922858" y="294347"/>
                  </a:lnTo>
                  <a:lnTo>
                    <a:pt x="919810" y="297395"/>
                  </a:lnTo>
                  <a:lnTo>
                    <a:pt x="919810" y="331152"/>
                  </a:lnTo>
                  <a:lnTo>
                    <a:pt x="886053" y="331152"/>
                  </a:lnTo>
                  <a:lnTo>
                    <a:pt x="883018" y="334200"/>
                  </a:lnTo>
                  <a:lnTo>
                    <a:pt x="883018" y="341731"/>
                  </a:lnTo>
                  <a:lnTo>
                    <a:pt x="886053" y="344779"/>
                  </a:lnTo>
                  <a:lnTo>
                    <a:pt x="919810" y="344779"/>
                  </a:lnTo>
                  <a:lnTo>
                    <a:pt x="919810" y="378523"/>
                  </a:lnTo>
                  <a:lnTo>
                    <a:pt x="922858" y="381584"/>
                  </a:lnTo>
                  <a:lnTo>
                    <a:pt x="926630" y="381584"/>
                  </a:lnTo>
                  <a:lnTo>
                    <a:pt x="930389" y="381584"/>
                  </a:lnTo>
                  <a:lnTo>
                    <a:pt x="933437" y="378523"/>
                  </a:lnTo>
                  <a:lnTo>
                    <a:pt x="933437" y="344779"/>
                  </a:lnTo>
                  <a:lnTo>
                    <a:pt x="963422" y="344779"/>
                  </a:lnTo>
                  <a:lnTo>
                    <a:pt x="967181" y="344779"/>
                  </a:lnTo>
                  <a:lnTo>
                    <a:pt x="970229" y="341731"/>
                  </a:lnTo>
                  <a:lnTo>
                    <a:pt x="970229" y="334200"/>
                  </a:lnTo>
                  <a:close/>
                </a:path>
                <a:path w="1117600" h="823595">
                  <a:moveTo>
                    <a:pt x="970229" y="187045"/>
                  </a:moveTo>
                  <a:lnTo>
                    <a:pt x="967181" y="183984"/>
                  </a:lnTo>
                  <a:lnTo>
                    <a:pt x="933437" y="183984"/>
                  </a:lnTo>
                  <a:lnTo>
                    <a:pt x="933437" y="150228"/>
                  </a:lnTo>
                  <a:lnTo>
                    <a:pt x="930389" y="147193"/>
                  </a:lnTo>
                  <a:lnTo>
                    <a:pt x="922858" y="147193"/>
                  </a:lnTo>
                  <a:lnTo>
                    <a:pt x="919810" y="150228"/>
                  </a:lnTo>
                  <a:lnTo>
                    <a:pt x="919810" y="183984"/>
                  </a:lnTo>
                  <a:lnTo>
                    <a:pt x="886053" y="183984"/>
                  </a:lnTo>
                  <a:lnTo>
                    <a:pt x="883018" y="187045"/>
                  </a:lnTo>
                  <a:lnTo>
                    <a:pt x="883018" y="194564"/>
                  </a:lnTo>
                  <a:lnTo>
                    <a:pt x="886053" y="197624"/>
                  </a:lnTo>
                  <a:lnTo>
                    <a:pt x="919810" y="197624"/>
                  </a:lnTo>
                  <a:lnTo>
                    <a:pt x="919810" y="231355"/>
                  </a:lnTo>
                  <a:lnTo>
                    <a:pt x="922858" y="234403"/>
                  </a:lnTo>
                  <a:lnTo>
                    <a:pt x="926630" y="234403"/>
                  </a:lnTo>
                  <a:lnTo>
                    <a:pt x="930389" y="234403"/>
                  </a:lnTo>
                  <a:lnTo>
                    <a:pt x="933437" y="231355"/>
                  </a:lnTo>
                  <a:lnTo>
                    <a:pt x="933437" y="197624"/>
                  </a:lnTo>
                  <a:lnTo>
                    <a:pt x="963422" y="197624"/>
                  </a:lnTo>
                  <a:lnTo>
                    <a:pt x="967181" y="197624"/>
                  </a:lnTo>
                  <a:lnTo>
                    <a:pt x="970229" y="194564"/>
                  </a:lnTo>
                  <a:lnTo>
                    <a:pt x="970229" y="187045"/>
                  </a:lnTo>
                  <a:close/>
                </a:path>
                <a:path w="1117600" h="823595">
                  <a:moveTo>
                    <a:pt x="970229" y="39865"/>
                  </a:moveTo>
                  <a:lnTo>
                    <a:pt x="967181" y="36817"/>
                  </a:lnTo>
                  <a:lnTo>
                    <a:pt x="933437" y="36817"/>
                  </a:lnTo>
                  <a:lnTo>
                    <a:pt x="933437" y="3060"/>
                  </a:lnTo>
                  <a:lnTo>
                    <a:pt x="930389" y="0"/>
                  </a:lnTo>
                  <a:lnTo>
                    <a:pt x="922858" y="0"/>
                  </a:lnTo>
                  <a:lnTo>
                    <a:pt x="919810" y="3060"/>
                  </a:lnTo>
                  <a:lnTo>
                    <a:pt x="919810" y="36817"/>
                  </a:lnTo>
                  <a:lnTo>
                    <a:pt x="886053" y="36817"/>
                  </a:lnTo>
                  <a:lnTo>
                    <a:pt x="883018" y="39865"/>
                  </a:lnTo>
                  <a:lnTo>
                    <a:pt x="883018" y="47396"/>
                  </a:lnTo>
                  <a:lnTo>
                    <a:pt x="886053" y="50444"/>
                  </a:lnTo>
                  <a:lnTo>
                    <a:pt x="919810" y="50444"/>
                  </a:lnTo>
                  <a:lnTo>
                    <a:pt x="919810" y="84188"/>
                  </a:lnTo>
                  <a:lnTo>
                    <a:pt x="922858" y="87236"/>
                  </a:lnTo>
                  <a:lnTo>
                    <a:pt x="926630" y="87236"/>
                  </a:lnTo>
                  <a:lnTo>
                    <a:pt x="930389" y="87236"/>
                  </a:lnTo>
                  <a:lnTo>
                    <a:pt x="933437" y="84188"/>
                  </a:lnTo>
                  <a:lnTo>
                    <a:pt x="933437" y="50444"/>
                  </a:lnTo>
                  <a:lnTo>
                    <a:pt x="963422" y="50444"/>
                  </a:lnTo>
                  <a:lnTo>
                    <a:pt x="967181" y="50444"/>
                  </a:lnTo>
                  <a:lnTo>
                    <a:pt x="970229" y="47396"/>
                  </a:lnTo>
                  <a:lnTo>
                    <a:pt x="970229" y="39865"/>
                  </a:lnTo>
                  <a:close/>
                </a:path>
                <a:path w="1117600" h="823595">
                  <a:moveTo>
                    <a:pt x="1117396" y="628548"/>
                  </a:moveTo>
                  <a:lnTo>
                    <a:pt x="1114348" y="625500"/>
                  </a:lnTo>
                  <a:lnTo>
                    <a:pt x="1080604" y="625500"/>
                  </a:lnTo>
                  <a:lnTo>
                    <a:pt x="1080604" y="591731"/>
                  </a:lnTo>
                  <a:lnTo>
                    <a:pt x="1077556" y="588695"/>
                  </a:lnTo>
                  <a:lnTo>
                    <a:pt x="1070025" y="588695"/>
                  </a:lnTo>
                  <a:lnTo>
                    <a:pt x="1066977" y="591731"/>
                  </a:lnTo>
                  <a:lnTo>
                    <a:pt x="1066977" y="625500"/>
                  </a:lnTo>
                  <a:lnTo>
                    <a:pt x="1033221" y="625500"/>
                  </a:lnTo>
                  <a:lnTo>
                    <a:pt x="1030173" y="628548"/>
                  </a:lnTo>
                  <a:lnTo>
                    <a:pt x="1030173" y="636079"/>
                  </a:lnTo>
                  <a:lnTo>
                    <a:pt x="1033221" y="639127"/>
                  </a:lnTo>
                  <a:lnTo>
                    <a:pt x="1066977" y="639127"/>
                  </a:lnTo>
                  <a:lnTo>
                    <a:pt x="1066977" y="672858"/>
                  </a:lnTo>
                  <a:lnTo>
                    <a:pt x="1070025" y="675906"/>
                  </a:lnTo>
                  <a:lnTo>
                    <a:pt x="1073785" y="675906"/>
                  </a:lnTo>
                  <a:lnTo>
                    <a:pt x="1077556" y="675906"/>
                  </a:lnTo>
                  <a:lnTo>
                    <a:pt x="1080604" y="672858"/>
                  </a:lnTo>
                  <a:lnTo>
                    <a:pt x="1080604" y="639127"/>
                  </a:lnTo>
                  <a:lnTo>
                    <a:pt x="1110589" y="639127"/>
                  </a:lnTo>
                  <a:lnTo>
                    <a:pt x="1114348" y="639127"/>
                  </a:lnTo>
                  <a:lnTo>
                    <a:pt x="1117396" y="636079"/>
                  </a:lnTo>
                  <a:lnTo>
                    <a:pt x="1117396" y="628548"/>
                  </a:lnTo>
                  <a:close/>
                </a:path>
                <a:path w="1117600" h="823595">
                  <a:moveTo>
                    <a:pt x="1117396" y="481368"/>
                  </a:moveTo>
                  <a:lnTo>
                    <a:pt x="1114348" y="478320"/>
                  </a:lnTo>
                  <a:lnTo>
                    <a:pt x="1080604" y="478320"/>
                  </a:lnTo>
                  <a:lnTo>
                    <a:pt x="1080604" y="444576"/>
                  </a:lnTo>
                  <a:lnTo>
                    <a:pt x="1077556" y="441528"/>
                  </a:lnTo>
                  <a:lnTo>
                    <a:pt x="1070025" y="441528"/>
                  </a:lnTo>
                  <a:lnTo>
                    <a:pt x="1066977" y="444576"/>
                  </a:lnTo>
                  <a:lnTo>
                    <a:pt x="1066977" y="478320"/>
                  </a:lnTo>
                  <a:lnTo>
                    <a:pt x="1033221" y="478320"/>
                  </a:lnTo>
                  <a:lnTo>
                    <a:pt x="1030173" y="481368"/>
                  </a:lnTo>
                  <a:lnTo>
                    <a:pt x="1030173" y="488899"/>
                  </a:lnTo>
                  <a:lnTo>
                    <a:pt x="1033221" y="491947"/>
                  </a:lnTo>
                  <a:lnTo>
                    <a:pt x="1066977" y="491947"/>
                  </a:lnTo>
                  <a:lnTo>
                    <a:pt x="1066977" y="525691"/>
                  </a:lnTo>
                  <a:lnTo>
                    <a:pt x="1070025" y="528739"/>
                  </a:lnTo>
                  <a:lnTo>
                    <a:pt x="1073785" y="528739"/>
                  </a:lnTo>
                  <a:lnTo>
                    <a:pt x="1077556" y="528739"/>
                  </a:lnTo>
                  <a:lnTo>
                    <a:pt x="1080604" y="525691"/>
                  </a:lnTo>
                  <a:lnTo>
                    <a:pt x="1080604" y="491947"/>
                  </a:lnTo>
                  <a:lnTo>
                    <a:pt x="1110589" y="491947"/>
                  </a:lnTo>
                  <a:lnTo>
                    <a:pt x="1114348" y="491947"/>
                  </a:lnTo>
                  <a:lnTo>
                    <a:pt x="1117396" y="488899"/>
                  </a:lnTo>
                  <a:lnTo>
                    <a:pt x="1117396" y="481368"/>
                  </a:lnTo>
                  <a:close/>
                </a:path>
                <a:path w="1117600" h="823595">
                  <a:moveTo>
                    <a:pt x="1117396" y="334200"/>
                  </a:moveTo>
                  <a:lnTo>
                    <a:pt x="1114348" y="331152"/>
                  </a:lnTo>
                  <a:lnTo>
                    <a:pt x="1080604" y="331152"/>
                  </a:lnTo>
                  <a:lnTo>
                    <a:pt x="1080604" y="297395"/>
                  </a:lnTo>
                  <a:lnTo>
                    <a:pt x="1077556" y="294347"/>
                  </a:lnTo>
                  <a:lnTo>
                    <a:pt x="1070025" y="294347"/>
                  </a:lnTo>
                  <a:lnTo>
                    <a:pt x="1066977" y="297395"/>
                  </a:lnTo>
                  <a:lnTo>
                    <a:pt x="1066977" y="331152"/>
                  </a:lnTo>
                  <a:lnTo>
                    <a:pt x="1033221" y="331152"/>
                  </a:lnTo>
                  <a:lnTo>
                    <a:pt x="1030173" y="334200"/>
                  </a:lnTo>
                  <a:lnTo>
                    <a:pt x="1030173" y="341731"/>
                  </a:lnTo>
                  <a:lnTo>
                    <a:pt x="1033221" y="344779"/>
                  </a:lnTo>
                  <a:lnTo>
                    <a:pt x="1066977" y="344779"/>
                  </a:lnTo>
                  <a:lnTo>
                    <a:pt x="1066977" y="378523"/>
                  </a:lnTo>
                  <a:lnTo>
                    <a:pt x="1070025" y="381584"/>
                  </a:lnTo>
                  <a:lnTo>
                    <a:pt x="1073785" y="381584"/>
                  </a:lnTo>
                  <a:lnTo>
                    <a:pt x="1077556" y="381584"/>
                  </a:lnTo>
                  <a:lnTo>
                    <a:pt x="1080604" y="378523"/>
                  </a:lnTo>
                  <a:lnTo>
                    <a:pt x="1080604" y="344779"/>
                  </a:lnTo>
                  <a:lnTo>
                    <a:pt x="1110589" y="344779"/>
                  </a:lnTo>
                  <a:lnTo>
                    <a:pt x="1114348" y="344779"/>
                  </a:lnTo>
                  <a:lnTo>
                    <a:pt x="1117396" y="341731"/>
                  </a:lnTo>
                  <a:lnTo>
                    <a:pt x="1117396" y="334200"/>
                  </a:lnTo>
                  <a:close/>
                </a:path>
                <a:path w="1117600" h="823595">
                  <a:moveTo>
                    <a:pt x="1117396" y="187045"/>
                  </a:moveTo>
                  <a:lnTo>
                    <a:pt x="1114348" y="183984"/>
                  </a:lnTo>
                  <a:lnTo>
                    <a:pt x="1080604" y="183984"/>
                  </a:lnTo>
                  <a:lnTo>
                    <a:pt x="1080604" y="150228"/>
                  </a:lnTo>
                  <a:lnTo>
                    <a:pt x="1077556" y="147193"/>
                  </a:lnTo>
                  <a:lnTo>
                    <a:pt x="1070025" y="147193"/>
                  </a:lnTo>
                  <a:lnTo>
                    <a:pt x="1066977" y="150228"/>
                  </a:lnTo>
                  <a:lnTo>
                    <a:pt x="1066977" y="183984"/>
                  </a:lnTo>
                  <a:lnTo>
                    <a:pt x="1033221" y="183984"/>
                  </a:lnTo>
                  <a:lnTo>
                    <a:pt x="1030173" y="187045"/>
                  </a:lnTo>
                  <a:lnTo>
                    <a:pt x="1030173" y="194564"/>
                  </a:lnTo>
                  <a:lnTo>
                    <a:pt x="1033221" y="197624"/>
                  </a:lnTo>
                  <a:lnTo>
                    <a:pt x="1066977" y="197624"/>
                  </a:lnTo>
                  <a:lnTo>
                    <a:pt x="1066977" y="231355"/>
                  </a:lnTo>
                  <a:lnTo>
                    <a:pt x="1070025" y="234403"/>
                  </a:lnTo>
                  <a:lnTo>
                    <a:pt x="1073785" y="234403"/>
                  </a:lnTo>
                  <a:lnTo>
                    <a:pt x="1077556" y="234403"/>
                  </a:lnTo>
                  <a:lnTo>
                    <a:pt x="1080604" y="231355"/>
                  </a:lnTo>
                  <a:lnTo>
                    <a:pt x="1080604" y="197624"/>
                  </a:lnTo>
                  <a:lnTo>
                    <a:pt x="1110589" y="197624"/>
                  </a:lnTo>
                  <a:lnTo>
                    <a:pt x="1114348" y="197624"/>
                  </a:lnTo>
                  <a:lnTo>
                    <a:pt x="1117396" y="194564"/>
                  </a:lnTo>
                  <a:lnTo>
                    <a:pt x="1117396" y="187045"/>
                  </a:lnTo>
                  <a:close/>
                </a:path>
                <a:path w="1117600" h="823595">
                  <a:moveTo>
                    <a:pt x="1117396" y="39865"/>
                  </a:moveTo>
                  <a:lnTo>
                    <a:pt x="1114348" y="36817"/>
                  </a:lnTo>
                  <a:lnTo>
                    <a:pt x="1080604" y="36817"/>
                  </a:lnTo>
                  <a:lnTo>
                    <a:pt x="1080604" y="3060"/>
                  </a:lnTo>
                  <a:lnTo>
                    <a:pt x="1077556" y="0"/>
                  </a:lnTo>
                  <a:lnTo>
                    <a:pt x="1070025" y="0"/>
                  </a:lnTo>
                  <a:lnTo>
                    <a:pt x="1066977" y="3060"/>
                  </a:lnTo>
                  <a:lnTo>
                    <a:pt x="1066977" y="36817"/>
                  </a:lnTo>
                  <a:lnTo>
                    <a:pt x="1033221" y="36817"/>
                  </a:lnTo>
                  <a:lnTo>
                    <a:pt x="1030173" y="39865"/>
                  </a:lnTo>
                  <a:lnTo>
                    <a:pt x="1030173" y="47396"/>
                  </a:lnTo>
                  <a:lnTo>
                    <a:pt x="1033221" y="50444"/>
                  </a:lnTo>
                  <a:lnTo>
                    <a:pt x="1066977" y="50444"/>
                  </a:lnTo>
                  <a:lnTo>
                    <a:pt x="1066977" y="84188"/>
                  </a:lnTo>
                  <a:lnTo>
                    <a:pt x="1070025" y="87236"/>
                  </a:lnTo>
                  <a:lnTo>
                    <a:pt x="1073785" y="87236"/>
                  </a:lnTo>
                  <a:lnTo>
                    <a:pt x="1077556" y="87236"/>
                  </a:lnTo>
                  <a:lnTo>
                    <a:pt x="1080604" y="84188"/>
                  </a:lnTo>
                  <a:lnTo>
                    <a:pt x="1080604" y="50444"/>
                  </a:lnTo>
                  <a:lnTo>
                    <a:pt x="1110589" y="50444"/>
                  </a:lnTo>
                  <a:lnTo>
                    <a:pt x="1114348" y="50444"/>
                  </a:lnTo>
                  <a:lnTo>
                    <a:pt x="1117396" y="47396"/>
                  </a:lnTo>
                  <a:lnTo>
                    <a:pt x="1117396" y="39865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7996161" y="4010151"/>
              <a:ext cx="1558925" cy="933450"/>
            </a:xfrm>
            <a:custGeom>
              <a:avLst/>
              <a:gdLst/>
              <a:ahLst/>
              <a:cxnLst/>
              <a:rect l="l" t="t" r="r" b="b"/>
              <a:pathLst>
                <a:path w="1558925" h="933450">
                  <a:moveTo>
                    <a:pt x="87223" y="886053"/>
                  </a:moveTo>
                  <a:lnTo>
                    <a:pt x="84175" y="883005"/>
                  </a:lnTo>
                  <a:lnTo>
                    <a:pt x="3048" y="883005"/>
                  </a:lnTo>
                  <a:lnTo>
                    <a:pt x="0" y="886053"/>
                  </a:lnTo>
                  <a:lnTo>
                    <a:pt x="0" y="893584"/>
                  </a:lnTo>
                  <a:lnTo>
                    <a:pt x="3048" y="896632"/>
                  </a:lnTo>
                  <a:lnTo>
                    <a:pt x="80416" y="896632"/>
                  </a:lnTo>
                  <a:lnTo>
                    <a:pt x="84175" y="896632"/>
                  </a:lnTo>
                  <a:lnTo>
                    <a:pt x="87223" y="893584"/>
                  </a:lnTo>
                  <a:lnTo>
                    <a:pt x="87223" y="886053"/>
                  </a:lnTo>
                  <a:close/>
                </a:path>
                <a:path w="1558925" h="933450">
                  <a:moveTo>
                    <a:pt x="234391" y="886053"/>
                  </a:moveTo>
                  <a:lnTo>
                    <a:pt x="231343" y="883005"/>
                  </a:lnTo>
                  <a:lnTo>
                    <a:pt x="197599" y="883005"/>
                  </a:lnTo>
                  <a:lnTo>
                    <a:pt x="197599" y="849261"/>
                  </a:lnTo>
                  <a:lnTo>
                    <a:pt x="194551" y="846201"/>
                  </a:lnTo>
                  <a:lnTo>
                    <a:pt x="187020" y="846201"/>
                  </a:lnTo>
                  <a:lnTo>
                    <a:pt x="183972" y="849261"/>
                  </a:lnTo>
                  <a:lnTo>
                    <a:pt x="183972" y="883005"/>
                  </a:lnTo>
                  <a:lnTo>
                    <a:pt x="150228" y="883005"/>
                  </a:lnTo>
                  <a:lnTo>
                    <a:pt x="147154" y="886053"/>
                  </a:lnTo>
                  <a:lnTo>
                    <a:pt x="147154" y="893584"/>
                  </a:lnTo>
                  <a:lnTo>
                    <a:pt x="150228" y="896632"/>
                  </a:lnTo>
                  <a:lnTo>
                    <a:pt x="183972" y="896632"/>
                  </a:lnTo>
                  <a:lnTo>
                    <a:pt x="183972" y="930389"/>
                  </a:lnTo>
                  <a:lnTo>
                    <a:pt x="187020" y="933437"/>
                  </a:lnTo>
                  <a:lnTo>
                    <a:pt x="190779" y="933437"/>
                  </a:lnTo>
                  <a:lnTo>
                    <a:pt x="194551" y="933437"/>
                  </a:lnTo>
                  <a:lnTo>
                    <a:pt x="197599" y="930389"/>
                  </a:lnTo>
                  <a:lnTo>
                    <a:pt x="197599" y="896632"/>
                  </a:lnTo>
                  <a:lnTo>
                    <a:pt x="227571" y="896632"/>
                  </a:lnTo>
                  <a:lnTo>
                    <a:pt x="231343" y="896632"/>
                  </a:lnTo>
                  <a:lnTo>
                    <a:pt x="234391" y="893584"/>
                  </a:lnTo>
                  <a:lnTo>
                    <a:pt x="234391" y="886053"/>
                  </a:lnTo>
                  <a:close/>
                </a:path>
                <a:path w="1558925" h="933450">
                  <a:moveTo>
                    <a:pt x="381558" y="886053"/>
                  </a:moveTo>
                  <a:lnTo>
                    <a:pt x="378510" y="883005"/>
                  </a:lnTo>
                  <a:lnTo>
                    <a:pt x="344766" y="883005"/>
                  </a:lnTo>
                  <a:lnTo>
                    <a:pt x="344766" y="849261"/>
                  </a:lnTo>
                  <a:lnTo>
                    <a:pt x="341718" y="846201"/>
                  </a:lnTo>
                  <a:lnTo>
                    <a:pt x="334187" y="846201"/>
                  </a:lnTo>
                  <a:lnTo>
                    <a:pt x="331139" y="849261"/>
                  </a:lnTo>
                  <a:lnTo>
                    <a:pt x="331139" y="883005"/>
                  </a:lnTo>
                  <a:lnTo>
                    <a:pt x="297383" y="883005"/>
                  </a:lnTo>
                  <a:lnTo>
                    <a:pt x="294347" y="886053"/>
                  </a:lnTo>
                  <a:lnTo>
                    <a:pt x="294347" y="893584"/>
                  </a:lnTo>
                  <a:lnTo>
                    <a:pt x="297383" y="896632"/>
                  </a:lnTo>
                  <a:lnTo>
                    <a:pt x="331139" y="896632"/>
                  </a:lnTo>
                  <a:lnTo>
                    <a:pt x="331139" y="930389"/>
                  </a:lnTo>
                  <a:lnTo>
                    <a:pt x="334187" y="933437"/>
                  </a:lnTo>
                  <a:lnTo>
                    <a:pt x="337959" y="933437"/>
                  </a:lnTo>
                  <a:lnTo>
                    <a:pt x="341718" y="933437"/>
                  </a:lnTo>
                  <a:lnTo>
                    <a:pt x="344766" y="930389"/>
                  </a:lnTo>
                  <a:lnTo>
                    <a:pt x="344766" y="896632"/>
                  </a:lnTo>
                  <a:lnTo>
                    <a:pt x="374751" y="896632"/>
                  </a:lnTo>
                  <a:lnTo>
                    <a:pt x="378510" y="896632"/>
                  </a:lnTo>
                  <a:lnTo>
                    <a:pt x="381558" y="893584"/>
                  </a:lnTo>
                  <a:lnTo>
                    <a:pt x="381558" y="886053"/>
                  </a:lnTo>
                  <a:close/>
                </a:path>
                <a:path w="1558925" h="933450">
                  <a:moveTo>
                    <a:pt x="528726" y="886053"/>
                  </a:moveTo>
                  <a:lnTo>
                    <a:pt x="525678" y="883005"/>
                  </a:lnTo>
                  <a:lnTo>
                    <a:pt x="491934" y="883005"/>
                  </a:lnTo>
                  <a:lnTo>
                    <a:pt x="491934" y="849261"/>
                  </a:lnTo>
                  <a:lnTo>
                    <a:pt x="488886" y="846201"/>
                  </a:lnTo>
                  <a:lnTo>
                    <a:pt x="481355" y="846201"/>
                  </a:lnTo>
                  <a:lnTo>
                    <a:pt x="478307" y="849261"/>
                  </a:lnTo>
                  <a:lnTo>
                    <a:pt x="478307" y="883005"/>
                  </a:lnTo>
                  <a:lnTo>
                    <a:pt x="444550" y="883005"/>
                  </a:lnTo>
                  <a:lnTo>
                    <a:pt x="441502" y="886053"/>
                  </a:lnTo>
                  <a:lnTo>
                    <a:pt x="441502" y="893584"/>
                  </a:lnTo>
                  <a:lnTo>
                    <a:pt x="444550" y="896632"/>
                  </a:lnTo>
                  <a:lnTo>
                    <a:pt x="478307" y="896632"/>
                  </a:lnTo>
                  <a:lnTo>
                    <a:pt x="478307" y="930389"/>
                  </a:lnTo>
                  <a:lnTo>
                    <a:pt x="481355" y="933437"/>
                  </a:lnTo>
                  <a:lnTo>
                    <a:pt x="485114" y="933437"/>
                  </a:lnTo>
                  <a:lnTo>
                    <a:pt x="488886" y="933437"/>
                  </a:lnTo>
                  <a:lnTo>
                    <a:pt x="491934" y="930389"/>
                  </a:lnTo>
                  <a:lnTo>
                    <a:pt x="491934" y="896632"/>
                  </a:lnTo>
                  <a:lnTo>
                    <a:pt x="521919" y="896632"/>
                  </a:lnTo>
                  <a:lnTo>
                    <a:pt x="525678" y="896632"/>
                  </a:lnTo>
                  <a:lnTo>
                    <a:pt x="528726" y="893584"/>
                  </a:lnTo>
                  <a:lnTo>
                    <a:pt x="528726" y="886053"/>
                  </a:lnTo>
                  <a:close/>
                </a:path>
                <a:path w="1558925" h="933450">
                  <a:moveTo>
                    <a:pt x="638962" y="15608"/>
                  </a:moveTo>
                  <a:lnTo>
                    <a:pt x="636079" y="13627"/>
                  </a:lnTo>
                  <a:lnTo>
                    <a:pt x="630237" y="9588"/>
                  </a:lnTo>
                  <a:lnTo>
                    <a:pt x="625335" y="6794"/>
                  </a:lnTo>
                  <a:lnTo>
                    <a:pt x="613473" y="0"/>
                  </a:lnTo>
                  <a:lnTo>
                    <a:pt x="591591" y="0"/>
                  </a:lnTo>
                  <a:lnTo>
                    <a:pt x="588543" y="3048"/>
                  </a:lnTo>
                  <a:lnTo>
                    <a:pt x="588543" y="10579"/>
                  </a:lnTo>
                  <a:lnTo>
                    <a:pt x="591591" y="13627"/>
                  </a:lnTo>
                  <a:lnTo>
                    <a:pt x="625335" y="13627"/>
                  </a:lnTo>
                  <a:lnTo>
                    <a:pt x="625335" y="47358"/>
                  </a:lnTo>
                  <a:lnTo>
                    <a:pt x="628383" y="50406"/>
                  </a:lnTo>
                  <a:lnTo>
                    <a:pt x="635914" y="50406"/>
                  </a:lnTo>
                  <a:lnTo>
                    <a:pt x="638962" y="47358"/>
                  </a:lnTo>
                  <a:lnTo>
                    <a:pt x="638962" y="15608"/>
                  </a:lnTo>
                  <a:close/>
                </a:path>
                <a:path w="1558925" h="933450">
                  <a:moveTo>
                    <a:pt x="675754" y="886053"/>
                  </a:moveTo>
                  <a:lnTo>
                    <a:pt x="672706" y="883005"/>
                  </a:lnTo>
                  <a:lnTo>
                    <a:pt x="638962" y="883005"/>
                  </a:lnTo>
                  <a:lnTo>
                    <a:pt x="638962" y="849261"/>
                  </a:lnTo>
                  <a:lnTo>
                    <a:pt x="635914" y="846201"/>
                  </a:lnTo>
                  <a:lnTo>
                    <a:pt x="628383" y="846201"/>
                  </a:lnTo>
                  <a:lnTo>
                    <a:pt x="625335" y="849261"/>
                  </a:lnTo>
                  <a:lnTo>
                    <a:pt x="625335" y="883005"/>
                  </a:lnTo>
                  <a:lnTo>
                    <a:pt x="591591" y="883005"/>
                  </a:lnTo>
                  <a:lnTo>
                    <a:pt x="588543" y="886053"/>
                  </a:lnTo>
                  <a:lnTo>
                    <a:pt x="588543" y="893584"/>
                  </a:lnTo>
                  <a:lnTo>
                    <a:pt x="591591" y="896632"/>
                  </a:lnTo>
                  <a:lnTo>
                    <a:pt x="625335" y="896632"/>
                  </a:lnTo>
                  <a:lnTo>
                    <a:pt x="625335" y="930389"/>
                  </a:lnTo>
                  <a:lnTo>
                    <a:pt x="628383" y="933437"/>
                  </a:lnTo>
                  <a:lnTo>
                    <a:pt x="632155" y="933437"/>
                  </a:lnTo>
                  <a:lnTo>
                    <a:pt x="635914" y="933437"/>
                  </a:lnTo>
                  <a:lnTo>
                    <a:pt x="638962" y="930389"/>
                  </a:lnTo>
                  <a:lnTo>
                    <a:pt x="638962" y="896632"/>
                  </a:lnTo>
                  <a:lnTo>
                    <a:pt x="668934" y="896632"/>
                  </a:lnTo>
                  <a:lnTo>
                    <a:pt x="672706" y="896632"/>
                  </a:lnTo>
                  <a:lnTo>
                    <a:pt x="675754" y="893584"/>
                  </a:lnTo>
                  <a:lnTo>
                    <a:pt x="675754" y="886053"/>
                  </a:lnTo>
                  <a:close/>
                </a:path>
                <a:path w="1558925" h="933450">
                  <a:moveTo>
                    <a:pt x="675754" y="738898"/>
                  </a:moveTo>
                  <a:lnTo>
                    <a:pt x="672706" y="735850"/>
                  </a:lnTo>
                  <a:lnTo>
                    <a:pt x="638962" y="735850"/>
                  </a:lnTo>
                  <a:lnTo>
                    <a:pt x="638962" y="702081"/>
                  </a:lnTo>
                  <a:lnTo>
                    <a:pt x="635914" y="699046"/>
                  </a:lnTo>
                  <a:lnTo>
                    <a:pt x="628383" y="699046"/>
                  </a:lnTo>
                  <a:lnTo>
                    <a:pt x="625335" y="702081"/>
                  </a:lnTo>
                  <a:lnTo>
                    <a:pt x="625335" y="735850"/>
                  </a:lnTo>
                  <a:lnTo>
                    <a:pt x="591591" y="735850"/>
                  </a:lnTo>
                  <a:lnTo>
                    <a:pt x="588543" y="738898"/>
                  </a:lnTo>
                  <a:lnTo>
                    <a:pt x="588543" y="746429"/>
                  </a:lnTo>
                  <a:lnTo>
                    <a:pt x="591591" y="749477"/>
                  </a:lnTo>
                  <a:lnTo>
                    <a:pt x="625335" y="749477"/>
                  </a:lnTo>
                  <a:lnTo>
                    <a:pt x="625335" y="783209"/>
                  </a:lnTo>
                  <a:lnTo>
                    <a:pt x="628383" y="786257"/>
                  </a:lnTo>
                  <a:lnTo>
                    <a:pt x="632155" y="786257"/>
                  </a:lnTo>
                  <a:lnTo>
                    <a:pt x="635914" y="786257"/>
                  </a:lnTo>
                  <a:lnTo>
                    <a:pt x="638962" y="783209"/>
                  </a:lnTo>
                  <a:lnTo>
                    <a:pt x="638962" y="749477"/>
                  </a:lnTo>
                  <a:lnTo>
                    <a:pt x="668934" y="749477"/>
                  </a:lnTo>
                  <a:lnTo>
                    <a:pt x="672706" y="749477"/>
                  </a:lnTo>
                  <a:lnTo>
                    <a:pt x="675754" y="746429"/>
                  </a:lnTo>
                  <a:lnTo>
                    <a:pt x="675754" y="738898"/>
                  </a:lnTo>
                  <a:close/>
                </a:path>
                <a:path w="1558925" h="933450">
                  <a:moveTo>
                    <a:pt x="675754" y="591718"/>
                  </a:moveTo>
                  <a:lnTo>
                    <a:pt x="672706" y="588670"/>
                  </a:lnTo>
                  <a:lnTo>
                    <a:pt x="638962" y="588670"/>
                  </a:lnTo>
                  <a:lnTo>
                    <a:pt x="638962" y="554926"/>
                  </a:lnTo>
                  <a:lnTo>
                    <a:pt x="635914" y="551878"/>
                  </a:lnTo>
                  <a:lnTo>
                    <a:pt x="628383" y="551878"/>
                  </a:lnTo>
                  <a:lnTo>
                    <a:pt x="625335" y="554926"/>
                  </a:lnTo>
                  <a:lnTo>
                    <a:pt x="625335" y="588670"/>
                  </a:lnTo>
                  <a:lnTo>
                    <a:pt x="591591" y="588670"/>
                  </a:lnTo>
                  <a:lnTo>
                    <a:pt x="588543" y="591718"/>
                  </a:lnTo>
                  <a:lnTo>
                    <a:pt x="588543" y="599249"/>
                  </a:lnTo>
                  <a:lnTo>
                    <a:pt x="591591" y="602297"/>
                  </a:lnTo>
                  <a:lnTo>
                    <a:pt x="625335" y="602297"/>
                  </a:lnTo>
                  <a:lnTo>
                    <a:pt x="625335" y="636041"/>
                  </a:lnTo>
                  <a:lnTo>
                    <a:pt x="628383" y="639089"/>
                  </a:lnTo>
                  <a:lnTo>
                    <a:pt x="632155" y="639089"/>
                  </a:lnTo>
                  <a:lnTo>
                    <a:pt x="635914" y="639089"/>
                  </a:lnTo>
                  <a:lnTo>
                    <a:pt x="638962" y="636041"/>
                  </a:lnTo>
                  <a:lnTo>
                    <a:pt x="638962" y="602297"/>
                  </a:lnTo>
                  <a:lnTo>
                    <a:pt x="668934" y="602297"/>
                  </a:lnTo>
                  <a:lnTo>
                    <a:pt x="672706" y="602297"/>
                  </a:lnTo>
                  <a:lnTo>
                    <a:pt x="675754" y="599249"/>
                  </a:lnTo>
                  <a:lnTo>
                    <a:pt x="675754" y="591718"/>
                  </a:lnTo>
                  <a:close/>
                </a:path>
                <a:path w="1558925" h="933450">
                  <a:moveTo>
                    <a:pt x="675754" y="444550"/>
                  </a:moveTo>
                  <a:lnTo>
                    <a:pt x="672706" y="441502"/>
                  </a:lnTo>
                  <a:lnTo>
                    <a:pt x="638962" y="441502"/>
                  </a:lnTo>
                  <a:lnTo>
                    <a:pt x="638962" y="407746"/>
                  </a:lnTo>
                  <a:lnTo>
                    <a:pt x="635914" y="404698"/>
                  </a:lnTo>
                  <a:lnTo>
                    <a:pt x="628383" y="404698"/>
                  </a:lnTo>
                  <a:lnTo>
                    <a:pt x="625335" y="407746"/>
                  </a:lnTo>
                  <a:lnTo>
                    <a:pt x="625335" y="441502"/>
                  </a:lnTo>
                  <a:lnTo>
                    <a:pt x="591591" y="441502"/>
                  </a:lnTo>
                  <a:lnTo>
                    <a:pt x="588543" y="444550"/>
                  </a:lnTo>
                  <a:lnTo>
                    <a:pt x="588543" y="452081"/>
                  </a:lnTo>
                  <a:lnTo>
                    <a:pt x="591591" y="455129"/>
                  </a:lnTo>
                  <a:lnTo>
                    <a:pt x="625335" y="455129"/>
                  </a:lnTo>
                  <a:lnTo>
                    <a:pt x="625335" y="488873"/>
                  </a:lnTo>
                  <a:lnTo>
                    <a:pt x="628383" y="491934"/>
                  </a:lnTo>
                  <a:lnTo>
                    <a:pt x="632155" y="491934"/>
                  </a:lnTo>
                  <a:lnTo>
                    <a:pt x="635914" y="491934"/>
                  </a:lnTo>
                  <a:lnTo>
                    <a:pt x="638962" y="488873"/>
                  </a:lnTo>
                  <a:lnTo>
                    <a:pt x="638962" y="455129"/>
                  </a:lnTo>
                  <a:lnTo>
                    <a:pt x="668934" y="455129"/>
                  </a:lnTo>
                  <a:lnTo>
                    <a:pt x="672706" y="455129"/>
                  </a:lnTo>
                  <a:lnTo>
                    <a:pt x="675754" y="452081"/>
                  </a:lnTo>
                  <a:lnTo>
                    <a:pt x="675754" y="444550"/>
                  </a:lnTo>
                  <a:close/>
                </a:path>
                <a:path w="1558925" h="933450">
                  <a:moveTo>
                    <a:pt x="675754" y="297395"/>
                  </a:moveTo>
                  <a:lnTo>
                    <a:pt x="672706" y="294335"/>
                  </a:lnTo>
                  <a:lnTo>
                    <a:pt x="638962" y="294335"/>
                  </a:lnTo>
                  <a:lnTo>
                    <a:pt x="638962" y="260578"/>
                  </a:lnTo>
                  <a:lnTo>
                    <a:pt x="635914" y="257543"/>
                  </a:lnTo>
                  <a:lnTo>
                    <a:pt x="628383" y="257543"/>
                  </a:lnTo>
                  <a:lnTo>
                    <a:pt x="625335" y="260578"/>
                  </a:lnTo>
                  <a:lnTo>
                    <a:pt x="625335" y="294335"/>
                  </a:lnTo>
                  <a:lnTo>
                    <a:pt x="591591" y="294335"/>
                  </a:lnTo>
                  <a:lnTo>
                    <a:pt x="588543" y="297395"/>
                  </a:lnTo>
                  <a:lnTo>
                    <a:pt x="588543" y="304914"/>
                  </a:lnTo>
                  <a:lnTo>
                    <a:pt x="591591" y="307975"/>
                  </a:lnTo>
                  <a:lnTo>
                    <a:pt x="625335" y="307975"/>
                  </a:lnTo>
                  <a:lnTo>
                    <a:pt x="625335" y="341706"/>
                  </a:lnTo>
                  <a:lnTo>
                    <a:pt x="628383" y="344754"/>
                  </a:lnTo>
                  <a:lnTo>
                    <a:pt x="632155" y="344754"/>
                  </a:lnTo>
                  <a:lnTo>
                    <a:pt x="635914" y="344754"/>
                  </a:lnTo>
                  <a:lnTo>
                    <a:pt x="638962" y="341706"/>
                  </a:lnTo>
                  <a:lnTo>
                    <a:pt x="638962" y="307975"/>
                  </a:lnTo>
                  <a:lnTo>
                    <a:pt x="668934" y="307975"/>
                  </a:lnTo>
                  <a:lnTo>
                    <a:pt x="672706" y="307975"/>
                  </a:lnTo>
                  <a:lnTo>
                    <a:pt x="675754" y="304914"/>
                  </a:lnTo>
                  <a:lnTo>
                    <a:pt x="675754" y="297395"/>
                  </a:lnTo>
                  <a:close/>
                </a:path>
                <a:path w="1558925" h="933450">
                  <a:moveTo>
                    <a:pt x="675754" y="150215"/>
                  </a:moveTo>
                  <a:lnTo>
                    <a:pt x="672706" y="147167"/>
                  </a:lnTo>
                  <a:lnTo>
                    <a:pt x="638962" y="147167"/>
                  </a:lnTo>
                  <a:lnTo>
                    <a:pt x="638962" y="113411"/>
                  </a:lnTo>
                  <a:lnTo>
                    <a:pt x="635914" y="110350"/>
                  </a:lnTo>
                  <a:lnTo>
                    <a:pt x="628383" y="110350"/>
                  </a:lnTo>
                  <a:lnTo>
                    <a:pt x="625335" y="113411"/>
                  </a:lnTo>
                  <a:lnTo>
                    <a:pt x="625335" y="147167"/>
                  </a:lnTo>
                  <a:lnTo>
                    <a:pt x="591591" y="147167"/>
                  </a:lnTo>
                  <a:lnTo>
                    <a:pt x="588543" y="150215"/>
                  </a:lnTo>
                  <a:lnTo>
                    <a:pt x="588543" y="157746"/>
                  </a:lnTo>
                  <a:lnTo>
                    <a:pt x="591591" y="160794"/>
                  </a:lnTo>
                  <a:lnTo>
                    <a:pt x="625335" y="160794"/>
                  </a:lnTo>
                  <a:lnTo>
                    <a:pt x="625335" y="194538"/>
                  </a:lnTo>
                  <a:lnTo>
                    <a:pt x="628383" y="197586"/>
                  </a:lnTo>
                  <a:lnTo>
                    <a:pt x="632155" y="197586"/>
                  </a:lnTo>
                  <a:lnTo>
                    <a:pt x="635914" y="197586"/>
                  </a:lnTo>
                  <a:lnTo>
                    <a:pt x="638962" y="194538"/>
                  </a:lnTo>
                  <a:lnTo>
                    <a:pt x="638962" y="160794"/>
                  </a:lnTo>
                  <a:lnTo>
                    <a:pt x="668934" y="160794"/>
                  </a:lnTo>
                  <a:lnTo>
                    <a:pt x="672706" y="160794"/>
                  </a:lnTo>
                  <a:lnTo>
                    <a:pt x="675754" y="157746"/>
                  </a:lnTo>
                  <a:lnTo>
                    <a:pt x="675754" y="150215"/>
                  </a:lnTo>
                  <a:close/>
                </a:path>
                <a:path w="1558925" h="933450">
                  <a:moveTo>
                    <a:pt x="789851" y="160794"/>
                  </a:moveTo>
                  <a:lnTo>
                    <a:pt x="786130" y="155689"/>
                  </a:lnTo>
                  <a:lnTo>
                    <a:pt x="779932" y="147167"/>
                  </a:lnTo>
                  <a:lnTo>
                    <a:pt x="774534" y="139750"/>
                  </a:lnTo>
                  <a:lnTo>
                    <a:pt x="772502" y="137388"/>
                  </a:lnTo>
                  <a:lnTo>
                    <a:pt x="772502" y="147167"/>
                  </a:lnTo>
                  <a:lnTo>
                    <a:pt x="738746" y="147167"/>
                  </a:lnTo>
                  <a:lnTo>
                    <a:pt x="735711" y="150215"/>
                  </a:lnTo>
                  <a:lnTo>
                    <a:pt x="735711" y="157746"/>
                  </a:lnTo>
                  <a:lnTo>
                    <a:pt x="738746" y="160794"/>
                  </a:lnTo>
                  <a:lnTo>
                    <a:pt x="772502" y="160794"/>
                  </a:lnTo>
                  <a:lnTo>
                    <a:pt x="772502" y="194538"/>
                  </a:lnTo>
                  <a:lnTo>
                    <a:pt x="775550" y="197586"/>
                  </a:lnTo>
                  <a:lnTo>
                    <a:pt x="783082" y="197586"/>
                  </a:lnTo>
                  <a:lnTo>
                    <a:pt x="786130" y="194538"/>
                  </a:lnTo>
                  <a:lnTo>
                    <a:pt x="786130" y="160794"/>
                  </a:lnTo>
                  <a:lnTo>
                    <a:pt x="789851" y="160794"/>
                  </a:lnTo>
                  <a:close/>
                </a:path>
                <a:path w="1558925" h="933450">
                  <a:moveTo>
                    <a:pt x="822921" y="738898"/>
                  </a:moveTo>
                  <a:lnTo>
                    <a:pt x="819873" y="735850"/>
                  </a:lnTo>
                  <a:lnTo>
                    <a:pt x="786130" y="735850"/>
                  </a:lnTo>
                  <a:lnTo>
                    <a:pt x="786130" y="702081"/>
                  </a:lnTo>
                  <a:lnTo>
                    <a:pt x="783082" y="699046"/>
                  </a:lnTo>
                  <a:lnTo>
                    <a:pt x="775550" y="699046"/>
                  </a:lnTo>
                  <a:lnTo>
                    <a:pt x="772502" y="702081"/>
                  </a:lnTo>
                  <a:lnTo>
                    <a:pt x="772502" y="735850"/>
                  </a:lnTo>
                  <a:lnTo>
                    <a:pt x="738746" y="735850"/>
                  </a:lnTo>
                  <a:lnTo>
                    <a:pt x="735711" y="738898"/>
                  </a:lnTo>
                  <a:lnTo>
                    <a:pt x="735711" y="746429"/>
                  </a:lnTo>
                  <a:lnTo>
                    <a:pt x="738746" y="749477"/>
                  </a:lnTo>
                  <a:lnTo>
                    <a:pt x="772502" y="749477"/>
                  </a:lnTo>
                  <a:lnTo>
                    <a:pt x="772502" y="783209"/>
                  </a:lnTo>
                  <a:lnTo>
                    <a:pt x="775550" y="786257"/>
                  </a:lnTo>
                  <a:lnTo>
                    <a:pt x="779310" y="786257"/>
                  </a:lnTo>
                  <a:lnTo>
                    <a:pt x="783082" y="786257"/>
                  </a:lnTo>
                  <a:lnTo>
                    <a:pt x="786130" y="783209"/>
                  </a:lnTo>
                  <a:lnTo>
                    <a:pt x="786130" y="749477"/>
                  </a:lnTo>
                  <a:lnTo>
                    <a:pt x="816114" y="749477"/>
                  </a:lnTo>
                  <a:lnTo>
                    <a:pt x="819873" y="749477"/>
                  </a:lnTo>
                  <a:lnTo>
                    <a:pt x="822921" y="746429"/>
                  </a:lnTo>
                  <a:lnTo>
                    <a:pt x="822921" y="738898"/>
                  </a:lnTo>
                  <a:close/>
                </a:path>
                <a:path w="1558925" h="933450">
                  <a:moveTo>
                    <a:pt x="822921" y="591718"/>
                  </a:moveTo>
                  <a:lnTo>
                    <a:pt x="819873" y="588670"/>
                  </a:lnTo>
                  <a:lnTo>
                    <a:pt x="786130" y="588670"/>
                  </a:lnTo>
                  <a:lnTo>
                    <a:pt x="786130" y="554926"/>
                  </a:lnTo>
                  <a:lnTo>
                    <a:pt x="783082" y="551878"/>
                  </a:lnTo>
                  <a:lnTo>
                    <a:pt x="775550" y="551878"/>
                  </a:lnTo>
                  <a:lnTo>
                    <a:pt x="772502" y="554926"/>
                  </a:lnTo>
                  <a:lnTo>
                    <a:pt x="772502" y="588670"/>
                  </a:lnTo>
                  <a:lnTo>
                    <a:pt x="738746" y="588670"/>
                  </a:lnTo>
                  <a:lnTo>
                    <a:pt x="735711" y="591718"/>
                  </a:lnTo>
                  <a:lnTo>
                    <a:pt x="735711" y="599249"/>
                  </a:lnTo>
                  <a:lnTo>
                    <a:pt x="738746" y="602297"/>
                  </a:lnTo>
                  <a:lnTo>
                    <a:pt x="772502" y="602297"/>
                  </a:lnTo>
                  <a:lnTo>
                    <a:pt x="772502" y="636041"/>
                  </a:lnTo>
                  <a:lnTo>
                    <a:pt x="775550" y="639089"/>
                  </a:lnTo>
                  <a:lnTo>
                    <a:pt x="779310" y="639089"/>
                  </a:lnTo>
                  <a:lnTo>
                    <a:pt x="783082" y="639089"/>
                  </a:lnTo>
                  <a:lnTo>
                    <a:pt x="786130" y="636041"/>
                  </a:lnTo>
                  <a:lnTo>
                    <a:pt x="786130" y="602297"/>
                  </a:lnTo>
                  <a:lnTo>
                    <a:pt x="816114" y="602297"/>
                  </a:lnTo>
                  <a:lnTo>
                    <a:pt x="819873" y="602297"/>
                  </a:lnTo>
                  <a:lnTo>
                    <a:pt x="822921" y="599249"/>
                  </a:lnTo>
                  <a:lnTo>
                    <a:pt x="822921" y="591718"/>
                  </a:lnTo>
                  <a:close/>
                </a:path>
                <a:path w="1558925" h="933450">
                  <a:moveTo>
                    <a:pt x="822921" y="444550"/>
                  </a:moveTo>
                  <a:lnTo>
                    <a:pt x="819873" y="441502"/>
                  </a:lnTo>
                  <a:lnTo>
                    <a:pt x="786130" y="441502"/>
                  </a:lnTo>
                  <a:lnTo>
                    <a:pt x="786130" y="407746"/>
                  </a:lnTo>
                  <a:lnTo>
                    <a:pt x="783082" y="404698"/>
                  </a:lnTo>
                  <a:lnTo>
                    <a:pt x="775550" y="404698"/>
                  </a:lnTo>
                  <a:lnTo>
                    <a:pt x="772502" y="407746"/>
                  </a:lnTo>
                  <a:lnTo>
                    <a:pt x="772502" y="441502"/>
                  </a:lnTo>
                  <a:lnTo>
                    <a:pt x="738746" y="441502"/>
                  </a:lnTo>
                  <a:lnTo>
                    <a:pt x="735711" y="444550"/>
                  </a:lnTo>
                  <a:lnTo>
                    <a:pt x="735711" y="452081"/>
                  </a:lnTo>
                  <a:lnTo>
                    <a:pt x="738746" y="455129"/>
                  </a:lnTo>
                  <a:lnTo>
                    <a:pt x="772502" y="455129"/>
                  </a:lnTo>
                  <a:lnTo>
                    <a:pt x="772502" y="488873"/>
                  </a:lnTo>
                  <a:lnTo>
                    <a:pt x="775550" y="491934"/>
                  </a:lnTo>
                  <a:lnTo>
                    <a:pt x="779310" y="491934"/>
                  </a:lnTo>
                  <a:lnTo>
                    <a:pt x="783082" y="491934"/>
                  </a:lnTo>
                  <a:lnTo>
                    <a:pt x="786130" y="488873"/>
                  </a:lnTo>
                  <a:lnTo>
                    <a:pt x="786130" y="455129"/>
                  </a:lnTo>
                  <a:lnTo>
                    <a:pt x="816114" y="455129"/>
                  </a:lnTo>
                  <a:lnTo>
                    <a:pt x="819873" y="455129"/>
                  </a:lnTo>
                  <a:lnTo>
                    <a:pt x="822921" y="452081"/>
                  </a:lnTo>
                  <a:lnTo>
                    <a:pt x="822921" y="444550"/>
                  </a:lnTo>
                  <a:close/>
                </a:path>
                <a:path w="1558925" h="933450">
                  <a:moveTo>
                    <a:pt x="822921" y="297395"/>
                  </a:moveTo>
                  <a:lnTo>
                    <a:pt x="819873" y="294335"/>
                  </a:lnTo>
                  <a:lnTo>
                    <a:pt x="786130" y="294335"/>
                  </a:lnTo>
                  <a:lnTo>
                    <a:pt x="786130" y="260578"/>
                  </a:lnTo>
                  <a:lnTo>
                    <a:pt x="783082" y="257543"/>
                  </a:lnTo>
                  <a:lnTo>
                    <a:pt x="775550" y="257543"/>
                  </a:lnTo>
                  <a:lnTo>
                    <a:pt x="772502" y="260578"/>
                  </a:lnTo>
                  <a:lnTo>
                    <a:pt x="772502" y="294335"/>
                  </a:lnTo>
                  <a:lnTo>
                    <a:pt x="738746" y="294335"/>
                  </a:lnTo>
                  <a:lnTo>
                    <a:pt x="735711" y="297395"/>
                  </a:lnTo>
                  <a:lnTo>
                    <a:pt x="735711" y="304914"/>
                  </a:lnTo>
                  <a:lnTo>
                    <a:pt x="738746" y="307975"/>
                  </a:lnTo>
                  <a:lnTo>
                    <a:pt x="772502" y="307975"/>
                  </a:lnTo>
                  <a:lnTo>
                    <a:pt x="772502" y="341706"/>
                  </a:lnTo>
                  <a:lnTo>
                    <a:pt x="775550" y="344754"/>
                  </a:lnTo>
                  <a:lnTo>
                    <a:pt x="779310" y="344754"/>
                  </a:lnTo>
                  <a:lnTo>
                    <a:pt x="783082" y="344754"/>
                  </a:lnTo>
                  <a:lnTo>
                    <a:pt x="786130" y="341706"/>
                  </a:lnTo>
                  <a:lnTo>
                    <a:pt x="786130" y="307975"/>
                  </a:lnTo>
                  <a:lnTo>
                    <a:pt x="816114" y="307975"/>
                  </a:lnTo>
                  <a:lnTo>
                    <a:pt x="819873" y="307975"/>
                  </a:lnTo>
                  <a:lnTo>
                    <a:pt x="822921" y="304914"/>
                  </a:lnTo>
                  <a:lnTo>
                    <a:pt x="822921" y="297395"/>
                  </a:lnTo>
                  <a:close/>
                </a:path>
                <a:path w="1558925" h="933450">
                  <a:moveTo>
                    <a:pt x="933297" y="162521"/>
                  </a:moveTo>
                  <a:lnTo>
                    <a:pt x="919670" y="163271"/>
                  </a:lnTo>
                  <a:lnTo>
                    <a:pt x="919670" y="194538"/>
                  </a:lnTo>
                  <a:lnTo>
                    <a:pt x="922718" y="197586"/>
                  </a:lnTo>
                  <a:lnTo>
                    <a:pt x="930249" y="197586"/>
                  </a:lnTo>
                  <a:lnTo>
                    <a:pt x="933297" y="194538"/>
                  </a:lnTo>
                  <a:lnTo>
                    <a:pt x="933297" y="162521"/>
                  </a:lnTo>
                  <a:close/>
                </a:path>
                <a:path w="1558925" h="933450">
                  <a:moveTo>
                    <a:pt x="970089" y="886053"/>
                  </a:moveTo>
                  <a:lnTo>
                    <a:pt x="967041" y="883005"/>
                  </a:lnTo>
                  <a:lnTo>
                    <a:pt x="933297" y="883005"/>
                  </a:lnTo>
                  <a:lnTo>
                    <a:pt x="933297" y="849261"/>
                  </a:lnTo>
                  <a:lnTo>
                    <a:pt x="930249" y="846201"/>
                  </a:lnTo>
                  <a:lnTo>
                    <a:pt x="922718" y="846201"/>
                  </a:lnTo>
                  <a:lnTo>
                    <a:pt x="919670" y="849261"/>
                  </a:lnTo>
                  <a:lnTo>
                    <a:pt x="919670" y="883005"/>
                  </a:lnTo>
                  <a:lnTo>
                    <a:pt x="885901" y="883005"/>
                  </a:lnTo>
                  <a:lnTo>
                    <a:pt x="882853" y="886053"/>
                  </a:lnTo>
                  <a:lnTo>
                    <a:pt x="882853" y="893584"/>
                  </a:lnTo>
                  <a:lnTo>
                    <a:pt x="885901" y="896632"/>
                  </a:lnTo>
                  <a:lnTo>
                    <a:pt x="919670" y="896632"/>
                  </a:lnTo>
                  <a:lnTo>
                    <a:pt x="919670" y="930389"/>
                  </a:lnTo>
                  <a:lnTo>
                    <a:pt x="922718" y="933437"/>
                  </a:lnTo>
                  <a:lnTo>
                    <a:pt x="926490" y="933437"/>
                  </a:lnTo>
                  <a:lnTo>
                    <a:pt x="930249" y="933437"/>
                  </a:lnTo>
                  <a:lnTo>
                    <a:pt x="933297" y="930389"/>
                  </a:lnTo>
                  <a:lnTo>
                    <a:pt x="933297" y="896632"/>
                  </a:lnTo>
                  <a:lnTo>
                    <a:pt x="963269" y="896632"/>
                  </a:lnTo>
                  <a:lnTo>
                    <a:pt x="967041" y="896632"/>
                  </a:lnTo>
                  <a:lnTo>
                    <a:pt x="970089" y="893584"/>
                  </a:lnTo>
                  <a:lnTo>
                    <a:pt x="970089" y="886053"/>
                  </a:lnTo>
                  <a:close/>
                </a:path>
                <a:path w="1558925" h="933450">
                  <a:moveTo>
                    <a:pt x="970089" y="738898"/>
                  </a:moveTo>
                  <a:lnTo>
                    <a:pt x="967041" y="735850"/>
                  </a:lnTo>
                  <a:lnTo>
                    <a:pt x="933297" y="735850"/>
                  </a:lnTo>
                  <a:lnTo>
                    <a:pt x="933297" y="702081"/>
                  </a:lnTo>
                  <a:lnTo>
                    <a:pt x="930249" y="699046"/>
                  </a:lnTo>
                  <a:lnTo>
                    <a:pt x="922718" y="699046"/>
                  </a:lnTo>
                  <a:lnTo>
                    <a:pt x="919670" y="702081"/>
                  </a:lnTo>
                  <a:lnTo>
                    <a:pt x="919670" y="735850"/>
                  </a:lnTo>
                  <a:lnTo>
                    <a:pt x="885901" y="735850"/>
                  </a:lnTo>
                  <a:lnTo>
                    <a:pt x="882853" y="738898"/>
                  </a:lnTo>
                  <a:lnTo>
                    <a:pt x="882853" y="746429"/>
                  </a:lnTo>
                  <a:lnTo>
                    <a:pt x="885901" y="749477"/>
                  </a:lnTo>
                  <a:lnTo>
                    <a:pt x="919670" y="749477"/>
                  </a:lnTo>
                  <a:lnTo>
                    <a:pt x="919670" y="783209"/>
                  </a:lnTo>
                  <a:lnTo>
                    <a:pt x="922718" y="786257"/>
                  </a:lnTo>
                  <a:lnTo>
                    <a:pt x="926490" y="786257"/>
                  </a:lnTo>
                  <a:lnTo>
                    <a:pt x="930249" y="786257"/>
                  </a:lnTo>
                  <a:lnTo>
                    <a:pt x="933297" y="783209"/>
                  </a:lnTo>
                  <a:lnTo>
                    <a:pt x="933297" y="749477"/>
                  </a:lnTo>
                  <a:lnTo>
                    <a:pt x="963269" y="749477"/>
                  </a:lnTo>
                  <a:lnTo>
                    <a:pt x="967041" y="749477"/>
                  </a:lnTo>
                  <a:lnTo>
                    <a:pt x="970089" y="746429"/>
                  </a:lnTo>
                  <a:lnTo>
                    <a:pt x="970089" y="738898"/>
                  </a:lnTo>
                  <a:close/>
                </a:path>
                <a:path w="1558925" h="933450">
                  <a:moveTo>
                    <a:pt x="970089" y="591718"/>
                  </a:moveTo>
                  <a:lnTo>
                    <a:pt x="967041" y="588670"/>
                  </a:lnTo>
                  <a:lnTo>
                    <a:pt x="933297" y="588670"/>
                  </a:lnTo>
                  <a:lnTo>
                    <a:pt x="933297" y="554926"/>
                  </a:lnTo>
                  <a:lnTo>
                    <a:pt x="930249" y="551878"/>
                  </a:lnTo>
                  <a:lnTo>
                    <a:pt x="922718" y="551878"/>
                  </a:lnTo>
                  <a:lnTo>
                    <a:pt x="919670" y="554926"/>
                  </a:lnTo>
                  <a:lnTo>
                    <a:pt x="919670" y="588670"/>
                  </a:lnTo>
                  <a:lnTo>
                    <a:pt x="885901" y="588670"/>
                  </a:lnTo>
                  <a:lnTo>
                    <a:pt x="882853" y="591718"/>
                  </a:lnTo>
                  <a:lnTo>
                    <a:pt x="882853" y="599249"/>
                  </a:lnTo>
                  <a:lnTo>
                    <a:pt x="885901" y="602297"/>
                  </a:lnTo>
                  <a:lnTo>
                    <a:pt x="919670" y="602297"/>
                  </a:lnTo>
                  <a:lnTo>
                    <a:pt x="919670" y="636041"/>
                  </a:lnTo>
                  <a:lnTo>
                    <a:pt x="922718" y="639089"/>
                  </a:lnTo>
                  <a:lnTo>
                    <a:pt x="926490" y="639089"/>
                  </a:lnTo>
                  <a:lnTo>
                    <a:pt x="930249" y="639089"/>
                  </a:lnTo>
                  <a:lnTo>
                    <a:pt x="933297" y="636041"/>
                  </a:lnTo>
                  <a:lnTo>
                    <a:pt x="933297" y="602297"/>
                  </a:lnTo>
                  <a:lnTo>
                    <a:pt x="963269" y="602297"/>
                  </a:lnTo>
                  <a:lnTo>
                    <a:pt x="967041" y="602297"/>
                  </a:lnTo>
                  <a:lnTo>
                    <a:pt x="970089" y="599249"/>
                  </a:lnTo>
                  <a:lnTo>
                    <a:pt x="970089" y="591718"/>
                  </a:lnTo>
                  <a:close/>
                </a:path>
                <a:path w="1558925" h="933450">
                  <a:moveTo>
                    <a:pt x="970089" y="444550"/>
                  </a:moveTo>
                  <a:lnTo>
                    <a:pt x="967041" y="441502"/>
                  </a:lnTo>
                  <a:lnTo>
                    <a:pt x="933297" y="441502"/>
                  </a:lnTo>
                  <a:lnTo>
                    <a:pt x="933297" y="407746"/>
                  </a:lnTo>
                  <a:lnTo>
                    <a:pt x="930249" y="404698"/>
                  </a:lnTo>
                  <a:lnTo>
                    <a:pt x="922718" y="404698"/>
                  </a:lnTo>
                  <a:lnTo>
                    <a:pt x="919670" y="407746"/>
                  </a:lnTo>
                  <a:lnTo>
                    <a:pt x="919670" y="441502"/>
                  </a:lnTo>
                  <a:lnTo>
                    <a:pt x="885901" y="441502"/>
                  </a:lnTo>
                  <a:lnTo>
                    <a:pt x="882853" y="444550"/>
                  </a:lnTo>
                  <a:lnTo>
                    <a:pt x="882853" y="452081"/>
                  </a:lnTo>
                  <a:lnTo>
                    <a:pt x="885901" y="455129"/>
                  </a:lnTo>
                  <a:lnTo>
                    <a:pt x="919670" y="455129"/>
                  </a:lnTo>
                  <a:lnTo>
                    <a:pt x="919670" y="488873"/>
                  </a:lnTo>
                  <a:lnTo>
                    <a:pt x="922718" y="491934"/>
                  </a:lnTo>
                  <a:lnTo>
                    <a:pt x="926490" y="491934"/>
                  </a:lnTo>
                  <a:lnTo>
                    <a:pt x="930249" y="491934"/>
                  </a:lnTo>
                  <a:lnTo>
                    <a:pt x="933297" y="488873"/>
                  </a:lnTo>
                  <a:lnTo>
                    <a:pt x="933297" y="455129"/>
                  </a:lnTo>
                  <a:lnTo>
                    <a:pt x="963269" y="455129"/>
                  </a:lnTo>
                  <a:lnTo>
                    <a:pt x="967041" y="455129"/>
                  </a:lnTo>
                  <a:lnTo>
                    <a:pt x="970089" y="452081"/>
                  </a:lnTo>
                  <a:lnTo>
                    <a:pt x="970089" y="444550"/>
                  </a:lnTo>
                  <a:close/>
                </a:path>
                <a:path w="1558925" h="933450">
                  <a:moveTo>
                    <a:pt x="970089" y="297395"/>
                  </a:moveTo>
                  <a:lnTo>
                    <a:pt x="967041" y="294335"/>
                  </a:lnTo>
                  <a:lnTo>
                    <a:pt x="933297" y="294335"/>
                  </a:lnTo>
                  <a:lnTo>
                    <a:pt x="933297" y="260578"/>
                  </a:lnTo>
                  <a:lnTo>
                    <a:pt x="930249" y="257543"/>
                  </a:lnTo>
                  <a:lnTo>
                    <a:pt x="922718" y="257543"/>
                  </a:lnTo>
                  <a:lnTo>
                    <a:pt x="919670" y="260578"/>
                  </a:lnTo>
                  <a:lnTo>
                    <a:pt x="919670" y="294335"/>
                  </a:lnTo>
                  <a:lnTo>
                    <a:pt x="885901" y="294335"/>
                  </a:lnTo>
                  <a:lnTo>
                    <a:pt x="882853" y="297395"/>
                  </a:lnTo>
                  <a:lnTo>
                    <a:pt x="882853" y="304914"/>
                  </a:lnTo>
                  <a:lnTo>
                    <a:pt x="885901" y="307975"/>
                  </a:lnTo>
                  <a:lnTo>
                    <a:pt x="919670" y="307975"/>
                  </a:lnTo>
                  <a:lnTo>
                    <a:pt x="919670" y="341706"/>
                  </a:lnTo>
                  <a:lnTo>
                    <a:pt x="922718" y="344754"/>
                  </a:lnTo>
                  <a:lnTo>
                    <a:pt x="926490" y="344754"/>
                  </a:lnTo>
                  <a:lnTo>
                    <a:pt x="930249" y="344754"/>
                  </a:lnTo>
                  <a:lnTo>
                    <a:pt x="933297" y="341706"/>
                  </a:lnTo>
                  <a:lnTo>
                    <a:pt x="933297" y="307975"/>
                  </a:lnTo>
                  <a:lnTo>
                    <a:pt x="963269" y="307975"/>
                  </a:lnTo>
                  <a:lnTo>
                    <a:pt x="967041" y="307975"/>
                  </a:lnTo>
                  <a:lnTo>
                    <a:pt x="970089" y="304914"/>
                  </a:lnTo>
                  <a:lnTo>
                    <a:pt x="970089" y="297395"/>
                  </a:lnTo>
                  <a:close/>
                </a:path>
                <a:path w="1558925" h="933450">
                  <a:moveTo>
                    <a:pt x="1080477" y="178650"/>
                  </a:moveTo>
                  <a:lnTo>
                    <a:pt x="1077595" y="177800"/>
                  </a:lnTo>
                  <a:lnTo>
                    <a:pt x="1066838" y="175564"/>
                  </a:lnTo>
                  <a:lnTo>
                    <a:pt x="1066838" y="194538"/>
                  </a:lnTo>
                  <a:lnTo>
                    <a:pt x="1069898" y="197586"/>
                  </a:lnTo>
                  <a:lnTo>
                    <a:pt x="1077417" y="197586"/>
                  </a:lnTo>
                  <a:lnTo>
                    <a:pt x="1080477" y="194538"/>
                  </a:lnTo>
                  <a:lnTo>
                    <a:pt x="1080477" y="178650"/>
                  </a:lnTo>
                  <a:close/>
                </a:path>
                <a:path w="1558925" h="933450">
                  <a:moveTo>
                    <a:pt x="1117257" y="886053"/>
                  </a:moveTo>
                  <a:lnTo>
                    <a:pt x="1114209" y="883005"/>
                  </a:lnTo>
                  <a:lnTo>
                    <a:pt x="1080477" y="883005"/>
                  </a:lnTo>
                  <a:lnTo>
                    <a:pt x="1080477" y="849261"/>
                  </a:lnTo>
                  <a:lnTo>
                    <a:pt x="1077417" y="846201"/>
                  </a:lnTo>
                  <a:lnTo>
                    <a:pt x="1069898" y="846201"/>
                  </a:lnTo>
                  <a:lnTo>
                    <a:pt x="1066838" y="849261"/>
                  </a:lnTo>
                  <a:lnTo>
                    <a:pt x="1066838" y="883005"/>
                  </a:lnTo>
                  <a:lnTo>
                    <a:pt x="1033081" y="883005"/>
                  </a:lnTo>
                  <a:lnTo>
                    <a:pt x="1030033" y="886053"/>
                  </a:lnTo>
                  <a:lnTo>
                    <a:pt x="1030033" y="893584"/>
                  </a:lnTo>
                  <a:lnTo>
                    <a:pt x="1033081" y="896632"/>
                  </a:lnTo>
                  <a:lnTo>
                    <a:pt x="1066838" y="896632"/>
                  </a:lnTo>
                  <a:lnTo>
                    <a:pt x="1066838" y="930389"/>
                  </a:lnTo>
                  <a:lnTo>
                    <a:pt x="1069898" y="933437"/>
                  </a:lnTo>
                  <a:lnTo>
                    <a:pt x="1073658" y="933437"/>
                  </a:lnTo>
                  <a:lnTo>
                    <a:pt x="1077417" y="933437"/>
                  </a:lnTo>
                  <a:lnTo>
                    <a:pt x="1080477" y="930389"/>
                  </a:lnTo>
                  <a:lnTo>
                    <a:pt x="1080477" y="896632"/>
                  </a:lnTo>
                  <a:lnTo>
                    <a:pt x="1110449" y="896632"/>
                  </a:lnTo>
                  <a:lnTo>
                    <a:pt x="1114209" y="896632"/>
                  </a:lnTo>
                  <a:lnTo>
                    <a:pt x="1117257" y="893584"/>
                  </a:lnTo>
                  <a:lnTo>
                    <a:pt x="1117257" y="886053"/>
                  </a:lnTo>
                  <a:close/>
                </a:path>
                <a:path w="1558925" h="933450">
                  <a:moveTo>
                    <a:pt x="1117257" y="738898"/>
                  </a:moveTo>
                  <a:lnTo>
                    <a:pt x="1114209" y="735850"/>
                  </a:lnTo>
                  <a:lnTo>
                    <a:pt x="1080477" y="735850"/>
                  </a:lnTo>
                  <a:lnTo>
                    <a:pt x="1080477" y="702081"/>
                  </a:lnTo>
                  <a:lnTo>
                    <a:pt x="1077417" y="699046"/>
                  </a:lnTo>
                  <a:lnTo>
                    <a:pt x="1069898" y="699046"/>
                  </a:lnTo>
                  <a:lnTo>
                    <a:pt x="1066838" y="702081"/>
                  </a:lnTo>
                  <a:lnTo>
                    <a:pt x="1066838" y="735850"/>
                  </a:lnTo>
                  <a:lnTo>
                    <a:pt x="1033081" y="735850"/>
                  </a:lnTo>
                  <a:lnTo>
                    <a:pt x="1030033" y="738898"/>
                  </a:lnTo>
                  <a:lnTo>
                    <a:pt x="1030033" y="746429"/>
                  </a:lnTo>
                  <a:lnTo>
                    <a:pt x="1033081" y="749477"/>
                  </a:lnTo>
                  <a:lnTo>
                    <a:pt x="1066838" y="749477"/>
                  </a:lnTo>
                  <a:lnTo>
                    <a:pt x="1066838" y="783209"/>
                  </a:lnTo>
                  <a:lnTo>
                    <a:pt x="1069898" y="786257"/>
                  </a:lnTo>
                  <a:lnTo>
                    <a:pt x="1073658" y="786257"/>
                  </a:lnTo>
                  <a:lnTo>
                    <a:pt x="1077417" y="786257"/>
                  </a:lnTo>
                  <a:lnTo>
                    <a:pt x="1080477" y="783209"/>
                  </a:lnTo>
                  <a:lnTo>
                    <a:pt x="1080477" y="749477"/>
                  </a:lnTo>
                  <a:lnTo>
                    <a:pt x="1110449" y="749477"/>
                  </a:lnTo>
                  <a:lnTo>
                    <a:pt x="1114209" y="749477"/>
                  </a:lnTo>
                  <a:lnTo>
                    <a:pt x="1117257" y="746429"/>
                  </a:lnTo>
                  <a:lnTo>
                    <a:pt x="1117257" y="738898"/>
                  </a:lnTo>
                  <a:close/>
                </a:path>
                <a:path w="1558925" h="933450">
                  <a:moveTo>
                    <a:pt x="1117257" y="591718"/>
                  </a:moveTo>
                  <a:lnTo>
                    <a:pt x="1114209" y="588670"/>
                  </a:lnTo>
                  <a:lnTo>
                    <a:pt x="1080477" y="588670"/>
                  </a:lnTo>
                  <a:lnTo>
                    <a:pt x="1080477" y="554926"/>
                  </a:lnTo>
                  <a:lnTo>
                    <a:pt x="1077417" y="551878"/>
                  </a:lnTo>
                  <a:lnTo>
                    <a:pt x="1069898" y="551878"/>
                  </a:lnTo>
                  <a:lnTo>
                    <a:pt x="1066838" y="554926"/>
                  </a:lnTo>
                  <a:lnTo>
                    <a:pt x="1066838" y="588670"/>
                  </a:lnTo>
                  <a:lnTo>
                    <a:pt x="1033081" y="588670"/>
                  </a:lnTo>
                  <a:lnTo>
                    <a:pt x="1030033" y="591718"/>
                  </a:lnTo>
                  <a:lnTo>
                    <a:pt x="1030033" y="599249"/>
                  </a:lnTo>
                  <a:lnTo>
                    <a:pt x="1033081" y="602297"/>
                  </a:lnTo>
                  <a:lnTo>
                    <a:pt x="1066838" y="602297"/>
                  </a:lnTo>
                  <a:lnTo>
                    <a:pt x="1066838" y="636041"/>
                  </a:lnTo>
                  <a:lnTo>
                    <a:pt x="1069898" y="639089"/>
                  </a:lnTo>
                  <a:lnTo>
                    <a:pt x="1073658" y="639089"/>
                  </a:lnTo>
                  <a:lnTo>
                    <a:pt x="1077417" y="639089"/>
                  </a:lnTo>
                  <a:lnTo>
                    <a:pt x="1080477" y="636041"/>
                  </a:lnTo>
                  <a:lnTo>
                    <a:pt x="1080477" y="602297"/>
                  </a:lnTo>
                  <a:lnTo>
                    <a:pt x="1110449" y="602297"/>
                  </a:lnTo>
                  <a:lnTo>
                    <a:pt x="1114209" y="602297"/>
                  </a:lnTo>
                  <a:lnTo>
                    <a:pt x="1117257" y="599249"/>
                  </a:lnTo>
                  <a:lnTo>
                    <a:pt x="1117257" y="591718"/>
                  </a:lnTo>
                  <a:close/>
                </a:path>
                <a:path w="1558925" h="933450">
                  <a:moveTo>
                    <a:pt x="1117257" y="444550"/>
                  </a:moveTo>
                  <a:lnTo>
                    <a:pt x="1114209" y="441502"/>
                  </a:lnTo>
                  <a:lnTo>
                    <a:pt x="1080477" y="441502"/>
                  </a:lnTo>
                  <a:lnTo>
                    <a:pt x="1080477" y="407746"/>
                  </a:lnTo>
                  <a:lnTo>
                    <a:pt x="1077417" y="404698"/>
                  </a:lnTo>
                  <a:lnTo>
                    <a:pt x="1069898" y="404698"/>
                  </a:lnTo>
                  <a:lnTo>
                    <a:pt x="1066838" y="407746"/>
                  </a:lnTo>
                  <a:lnTo>
                    <a:pt x="1066838" y="441502"/>
                  </a:lnTo>
                  <a:lnTo>
                    <a:pt x="1033081" y="441502"/>
                  </a:lnTo>
                  <a:lnTo>
                    <a:pt x="1030033" y="444550"/>
                  </a:lnTo>
                  <a:lnTo>
                    <a:pt x="1030033" y="452081"/>
                  </a:lnTo>
                  <a:lnTo>
                    <a:pt x="1033081" y="455129"/>
                  </a:lnTo>
                  <a:lnTo>
                    <a:pt x="1066838" y="455129"/>
                  </a:lnTo>
                  <a:lnTo>
                    <a:pt x="1066838" y="488873"/>
                  </a:lnTo>
                  <a:lnTo>
                    <a:pt x="1069898" y="491934"/>
                  </a:lnTo>
                  <a:lnTo>
                    <a:pt x="1073658" y="491934"/>
                  </a:lnTo>
                  <a:lnTo>
                    <a:pt x="1077417" y="491934"/>
                  </a:lnTo>
                  <a:lnTo>
                    <a:pt x="1080477" y="488873"/>
                  </a:lnTo>
                  <a:lnTo>
                    <a:pt x="1080477" y="455129"/>
                  </a:lnTo>
                  <a:lnTo>
                    <a:pt x="1110449" y="455129"/>
                  </a:lnTo>
                  <a:lnTo>
                    <a:pt x="1114209" y="455129"/>
                  </a:lnTo>
                  <a:lnTo>
                    <a:pt x="1117257" y="452081"/>
                  </a:lnTo>
                  <a:lnTo>
                    <a:pt x="1117257" y="444550"/>
                  </a:lnTo>
                  <a:close/>
                </a:path>
                <a:path w="1558925" h="933450">
                  <a:moveTo>
                    <a:pt x="1117257" y="297395"/>
                  </a:moveTo>
                  <a:lnTo>
                    <a:pt x="1114209" y="294335"/>
                  </a:lnTo>
                  <a:lnTo>
                    <a:pt x="1080477" y="294335"/>
                  </a:lnTo>
                  <a:lnTo>
                    <a:pt x="1080477" y="260578"/>
                  </a:lnTo>
                  <a:lnTo>
                    <a:pt x="1077417" y="257543"/>
                  </a:lnTo>
                  <a:lnTo>
                    <a:pt x="1069898" y="257543"/>
                  </a:lnTo>
                  <a:lnTo>
                    <a:pt x="1066838" y="260578"/>
                  </a:lnTo>
                  <a:lnTo>
                    <a:pt x="1066838" y="294335"/>
                  </a:lnTo>
                  <a:lnTo>
                    <a:pt x="1033081" y="294335"/>
                  </a:lnTo>
                  <a:lnTo>
                    <a:pt x="1030033" y="297395"/>
                  </a:lnTo>
                  <a:lnTo>
                    <a:pt x="1030033" y="304914"/>
                  </a:lnTo>
                  <a:lnTo>
                    <a:pt x="1033081" y="307975"/>
                  </a:lnTo>
                  <a:lnTo>
                    <a:pt x="1066838" y="307975"/>
                  </a:lnTo>
                  <a:lnTo>
                    <a:pt x="1066838" y="341706"/>
                  </a:lnTo>
                  <a:lnTo>
                    <a:pt x="1069898" y="344754"/>
                  </a:lnTo>
                  <a:lnTo>
                    <a:pt x="1073658" y="344754"/>
                  </a:lnTo>
                  <a:lnTo>
                    <a:pt x="1077417" y="344754"/>
                  </a:lnTo>
                  <a:lnTo>
                    <a:pt x="1080477" y="341706"/>
                  </a:lnTo>
                  <a:lnTo>
                    <a:pt x="1080477" y="307975"/>
                  </a:lnTo>
                  <a:lnTo>
                    <a:pt x="1110449" y="307975"/>
                  </a:lnTo>
                  <a:lnTo>
                    <a:pt x="1114209" y="307975"/>
                  </a:lnTo>
                  <a:lnTo>
                    <a:pt x="1117257" y="304914"/>
                  </a:lnTo>
                  <a:lnTo>
                    <a:pt x="1117257" y="297395"/>
                  </a:lnTo>
                  <a:close/>
                </a:path>
                <a:path w="1558925" h="933450">
                  <a:moveTo>
                    <a:pt x="1264437" y="886053"/>
                  </a:moveTo>
                  <a:lnTo>
                    <a:pt x="1261376" y="883005"/>
                  </a:lnTo>
                  <a:lnTo>
                    <a:pt x="1227632" y="883005"/>
                  </a:lnTo>
                  <a:lnTo>
                    <a:pt x="1227632" y="849261"/>
                  </a:lnTo>
                  <a:lnTo>
                    <a:pt x="1224584" y="846201"/>
                  </a:lnTo>
                  <a:lnTo>
                    <a:pt x="1217053" y="846201"/>
                  </a:lnTo>
                  <a:lnTo>
                    <a:pt x="1214005" y="849261"/>
                  </a:lnTo>
                  <a:lnTo>
                    <a:pt x="1214005" y="883005"/>
                  </a:lnTo>
                  <a:lnTo>
                    <a:pt x="1180249" y="883005"/>
                  </a:lnTo>
                  <a:lnTo>
                    <a:pt x="1177213" y="886053"/>
                  </a:lnTo>
                  <a:lnTo>
                    <a:pt x="1177213" y="893584"/>
                  </a:lnTo>
                  <a:lnTo>
                    <a:pt x="1180249" y="896632"/>
                  </a:lnTo>
                  <a:lnTo>
                    <a:pt x="1214005" y="896632"/>
                  </a:lnTo>
                  <a:lnTo>
                    <a:pt x="1214005" y="930389"/>
                  </a:lnTo>
                  <a:lnTo>
                    <a:pt x="1217053" y="933437"/>
                  </a:lnTo>
                  <a:lnTo>
                    <a:pt x="1220812" y="933437"/>
                  </a:lnTo>
                  <a:lnTo>
                    <a:pt x="1224584" y="933437"/>
                  </a:lnTo>
                  <a:lnTo>
                    <a:pt x="1227632" y="930389"/>
                  </a:lnTo>
                  <a:lnTo>
                    <a:pt x="1227632" y="896632"/>
                  </a:lnTo>
                  <a:lnTo>
                    <a:pt x="1257617" y="896632"/>
                  </a:lnTo>
                  <a:lnTo>
                    <a:pt x="1261376" y="896632"/>
                  </a:lnTo>
                  <a:lnTo>
                    <a:pt x="1264437" y="893584"/>
                  </a:lnTo>
                  <a:lnTo>
                    <a:pt x="1264437" y="886053"/>
                  </a:lnTo>
                  <a:close/>
                </a:path>
                <a:path w="1558925" h="933450">
                  <a:moveTo>
                    <a:pt x="1264437" y="738898"/>
                  </a:moveTo>
                  <a:lnTo>
                    <a:pt x="1261376" y="735850"/>
                  </a:lnTo>
                  <a:lnTo>
                    <a:pt x="1227632" y="735850"/>
                  </a:lnTo>
                  <a:lnTo>
                    <a:pt x="1227632" y="702081"/>
                  </a:lnTo>
                  <a:lnTo>
                    <a:pt x="1224584" y="699046"/>
                  </a:lnTo>
                  <a:lnTo>
                    <a:pt x="1217053" y="699046"/>
                  </a:lnTo>
                  <a:lnTo>
                    <a:pt x="1214005" y="702081"/>
                  </a:lnTo>
                  <a:lnTo>
                    <a:pt x="1214005" y="735850"/>
                  </a:lnTo>
                  <a:lnTo>
                    <a:pt x="1180249" y="735850"/>
                  </a:lnTo>
                  <a:lnTo>
                    <a:pt x="1177213" y="738898"/>
                  </a:lnTo>
                  <a:lnTo>
                    <a:pt x="1177213" y="746429"/>
                  </a:lnTo>
                  <a:lnTo>
                    <a:pt x="1180249" y="749477"/>
                  </a:lnTo>
                  <a:lnTo>
                    <a:pt x="1214005" y="749477"/>
                  </a:lnTo>
                  <a:lnTo>
                    <a:pt x="1214005" y="783209"/>
                  </a:lnTo>
                  <a:lnTo>
                    <a:pt x="1217053" y="786257"/>
                  </a:lnTo>
                  <a:lnTo>
                    <a:pt x="1220812" y="786257"/>
                  </a:lnTo>
                  <a:lnTo>
                    <a:pt x="1224584" y="786257"/>
                  </a:lnTo>
                  <a:lnTo>
                    <a:pt x="1227632" y="783209"/>
                  </a:lnTo>
                  <a:lnTo>
                    <a:pt x="1227632" y="749477"/>
                  </a:lnTo>
                  <a:lnTo>
                    <a:pt x="1257617" y="749477"/>
                  </a:lnTo>
                  <a:lnTo>
                    <a:pt x="1261376" y="749477"/>
                  </a:lnTo>
                  <a:lnTo>
                    <a:pt x="1264437" y="746429"/>
                  </a:lnTo>
                  <a:lnTo>
                    <a:pt x="1264437" y="738898"/>
                  </a:lnTo>
                  <a:close/>
                </a:path>
                <a:path w="1558925" h="933450">
                  <a:moveTo>
                    <a:pt x="1264437" y="591718"/>
                  </a:moveTo>
                  <a:lnTo>
                    <a:pt x="1261376" y="588670"/>
                  </a:lnTo>
                  <a:lnTo>
                    <a:pt x="1227632" y="588670"/>
                  </a:lnTo>
                  <a:lnTo>
                    <a:pt x="1227632" y="554926"/>
                  </a:lnTo>
                  <a:lnTo>
                    <a:pt x="1224584" y="551878"/>
                  </a:lnTo>
                  <a:lnTo>
                    <a:pt x="1217053" y="551878"/>
                  </a:lnTo>
                  <a:lnTo>
                    <a:pt x="1214005" y="554926"/>
                  </a:lnTo>
                  <a:lnTo>
                    <a:pt x="1214005" y="588670"/>
                  </a:lnTo>
                  <a:lnTo>
                    <a:pt x="1180249" y="588670"/>
                  </a:lnTo>
                  <a:lnTo>
                    <a:pt x="1177213" y="591718"/>
                  </a:lnTo>
                  <a:lnTo>
                    <a:pt x="1177213" y="599249"/>
                  </a:lnTo>
                  <a:lnTo>
                    <a:pt x="1180249" y="602297"/>
                  </a:lnTo>
                  <a:lnTo>
                    <a:pt x="1214005" y="602297"/>
                  </a:lnTo>
                  <a:lnTo>
                    <a:pt x="1214005" y="636041"/>
                  </a:lnTo>
                  <a:lnTo>
                    <a:pt x="1217053" y="639089"/>
                  </a:lnTo>
                  <a:lnTo>
                    <a:pt x="1220812" y="639089"/>
                  </a:lnTo>
                  <a:lnTo>
                    <a:pt x="1224584" y="639089"/>
                  </a:lnTo>
                  <a:lnTo>
                    <a:pt x="1227632" y="636041"/>
                  </a:lnTo>
                  <a:lnTo>
                    <a:pt x="1227632" y="602297"/>
                  </a:lnTo>
                  <a:lnTo>
                    <a:pt x="1257617" y="602297"/>
                  </a:lnTo>
                  <a:lnTo>
                    <a:pt x="1261376" y="602297"/>
                  </a:lnTo>
                  <a:lnTo>
                    <a:pt x="1264437" y="599249"/>
                  </a:lnTo>
                  <a:lnTo>
                    <a:pt x="1264437" y="591718"/>
                  </a:lnTo>
                  <a:close/>
                </a:path>
                <a:path w="1558925" h="933450">
                  <a:moveTo>
                    <a:pt x="1264437" y="444550"/>
                  </a:moveTo>
                  <a:lnTo>
                    <a:pt x="1261376" y="441502"/>
                  </a:lnTo>
                  <a:lnTo>
                    <a:pt x="1227632" y="441502"/>
                  </a:lnTo>
                  <a:lnTo>
                    <a:pt x="1227632" y="407746"/>
                  </a:lnTo>
                  <a:lnTo>
                    <a:pt x="1224584" y="404698"/>
                  </a:lnTo>
                  <a:lnTo>
                    <a:pt x="1217053" y="404698"/>
                  </a:lnTo>
                  <a:lnTo>
                    <a:pt x="1214005" y="407746"/>
                  </a:lnTo>
                  <a:lnTo>
                    <a:pt x="1214005" y="441502"/>
                  </a:lnTo>
                  <a:lnTo>
                    <a:pt x="1180249" y="441502"/>
                  </a:lnTo>
                  <a:lnTo>
                    <a:pt x="1177213" y="444550"/>
                  </a:lnTo>
                  <a:lnTo>
                    <a:pt x="1177213" y="452081"/>
                  </a:lnTo>
                  <a:lnTo>
                    <a:pt x="1180249" y="455129"/>
                  </a:lnTo>
                  <a:lnTo>
                    <a:pt x="1214005" y="455129"/>
                  </a:lnTo>
                  <a:lnTo>
                    <a:pt x="1214005" y="488873"/>
                  </a:lnTo>
                  <a:lnTo>
                    <a:pt x="1217053" y="491934"/>
                  </a:lnTo>
                  <a:lnTo>
                    <a:pt x="1220812" y="491934"/>
                  </a:lnTo>
                  <a:lnTo>
                    <a:pt x="1224584" y="491934"/>
                  </a:lnTo>
                  <a:lnTo>
                    <a:pt x="1227632" y="488873"/>
                  </a:lnTo>
                  <a:lnTo>
                    <a:pt x="1227632" y="455129"/>
                  </a:lnTo>
                  <a:lnTo>
                    <a:pt x="1257617" y="455129"/>
                  </a:lnTo>
                  <a:lnTo>
                    <a:pt x="1261376" y="455129"/>
                  </a:lnTo>
                  <a:lnTo>
                    <a:pt x="1264437" y="452081"/>
                  </a:lnTo>
                  <a:lnTo>
                    <a:pt x="1264437" y="444550"/>
                  </a:lnTo>
                  <a:close/>
                </a:path>
                <a:path w="1558925" h="933450">
                  <a:moveTo>
                    <a:pt x="1264437" y="297395"/>
                  </a:moveTo>
                  <a:lnTo>
                    <a:pt x="1261376" y="294335"/>
                  </a:lnTo>
                  <a:lnTo>
                    <a:pt x="1227632" y="294335"/>
                  </a:lnTo>
                  <a:lnTo>
                    <a:pt x="1227632" y="260578"/>
                  </a:lnTo>
                  <a:lnTo>
                    <a:pt x="1224584" y="257543"/>
                  </a:lnTo>
                  <a:lnTo>
                    <a:pt x="1217053" y="257543"/>
                  </a:lnTo>
                  <a:lnTo>
                    <a:pt x="1214005" y="260578"/>
                  </a:lnTo>
                  <a:lnTo>
                    <a:pt x="1214005" y="294335"/>
                  </a:lnTo>
                  <a:lnTo>
                    <a:pt x="1180249" y="294335"/>
                  </a:lnTo>
                  <a:lnTo>
                    <a:pt x="1177213" y="297395"/>
                  </a:lnTo>
                  <a:lnTo>
                    <a:pt x="1177213" y="304914"/>
                  </a:lnTo>
                  <a:lnTo>
                    <a:pt x="1180249" y="307975"/>
                  </a:lnTo>
                  <a:lnTo>
                    <a:pt x="1214005" y="307975"/>
                  </a:lnTo>
                  <a:lnTo>
                    <a:pt x="1214005" y="341706"/>
                  </a:lnTo>
                  <a:lnTo>
                    <a:pt x="1217053" y="344754"/>
                  </a:lnTo>
                  <a:lnTo>
                    <a:pt x="1220812" y="344754"/>
                  </a:lnTo>
                  <a:lnTo>
                    <a:pt x="1224584" y="344754"/>
                  </a:lnTo>
                  <a:lnTo>
                    <a:pt x="1227632" y="341706"/>
                  </a:lnTo>
                  <a:lnTo>
                    <a:pt x="1227632" y="307975"/>
                  </a:lnTo>
                  <a:lnTo>
                    <a:pt x="1257617" y="307975"/>
                  </a:lnTo>
                  <a:lnTo>
                    <a:pt x="1261376" y="307975"/>
                  </a:lnTo>
                  <a:lnTo>
                    <a:pt x="1264437" y="304914"/>
                  </a:lnTo>
                  <a:lnTo>
                    <a:pt x="1264437" y="297395"/>
                  </a:lnTo>
                  <a:close/>
                </a:path>
                <a:path w="1558925" h="933450">
                  <a:moveTo>
                    <a:pt x="1411592" y="738898"/>
                  </a:moveTo>
                  <a:lnTo>
                    <a:pt x="1408544" y="735850"/>
                  </a:lnTo>
                  <a:lnTo>
                    <a:pt x="1374800" y="735850"/>
                  </a:lnTo>
                  <a:lnTo>
                    <a:pt x="1374800" y="702081"/>
                  </a:lnTo>
                  <a:lnTo>
                    <a:pt x="1371752" y="699046"/>
                  </a:lnTo>
                  <a:lnTo>
                    <a:pt x="1364221" y="699046"/>
                  </a:lnTo>
                  <a:lnTo>
                    <a:pt x="1361173" y="702081"/>
                  </a:lnTo>
                  <a:lnTo>
                    <a:pt x="1361173" y="735850"/>
                  </a:lnTo>
                  <a:lnTo>
                    <a:pt x="1327429" y="735850"/>
                  </a:lnTo>
                  <a:lnTo>
                    <a:pt x="1324381" y="738898"/>
                  </a:lnTo>
                  <a:lnTo>
                    <a:pt x="1324381" y="746429"/>
                  </a:lnTo>
                  <a:lnTo>
                    <a:pt x="1327429" y="749477"/>
                  </a:lnTo>
                  <a:lnTo>
                    <a:pt x="1361173" y="749477"/>
                  </a:lnTo>
                  <a:lnTo>
                    <a:pt x="1361173" y="783209"/>
                  </a:lnTo>
                  <a:lnTo>
                    <a:pt x="1364221" y="786257"/>
                  </a:lnTo>
                  <a:lnTo>
                    <a:pt x="1367993" y="786257"/>
                  </a:lnTo>
                  <a:lnTo>
                    <a:pt x="1371752" y="786257"/>
                  </a:lnTo>
                  <a:lnTo>
                    <a:pt x="1374800" y="783209"/>
                  </a:lnTo>
                  <a:lnTo>
                    <a:pt x="1374800" y="749477"/>
                  </a:lnTo>
                  <a:lnTo>
                    <a:pt x="1404772" y="749477"/>
                  </a:lnTo>
                  <a:lnTo>
                    <a:pt x="1408544" y="749477"/>
                  </a:lnTo>
                  <a:lnTo>
                    <a:pt x="1411592" y="746429"/>
                  </a:lnTo>
                  <a:lnTo>
                    <a:pt x="1411592" y="738898"/>
                  </a:lnTo>
                  <a:close/>
                </a:path>
                <a:path w="1558925" h="933450">
                  <a:moveTo>
                    <a:pt x="1411592" y="591718"/>
                  </a:moveTo>
                  <a:lnTo>
                    <a:pt x="1408544" y="588670"/>
                  </a:lnTo>
                  <a:lnTo>
                    <a:pt x="1374800" y="588670"/>
                  </a:lnTo>
                  <a:lnTo>
                    <a:pt x="1374800" y="554926"/>
                  </a:lnTo>
                  <a:lnTo>
                    <a:pt x="1371752" y="551878"/>
                  </a:lnTo>
                  <a:lnTo>
                    <a:pt x="1364221" y="551878"/>
                  </a:lnTo>
                  <a:lnTo>
                    <a:pt x="1361173" y="554926"/>
                  </a:lnTo>
                  <a:lnTo>
                    <a:pt x="1361173" y="588670"/>
                  </a:lnTo>
                  <a:lnTo>
                    <a:pt x="1327429" y="588670"/>
                  </a:lnTo>
                  <a:lnTo>
                    <a:pt x="1324381" y="591718"/>
                  </a:lnTo>
                  <a:lnTo>
                    <a:pt x="1324381" y="599249"/>
                  </a:lnTo>
                  <a:lnTo>
                    <a:pt x="1327429" y="602297"/>
                  </a:lnTo>
                  <a:lnTo>
                    <a:pt x="1361173" y="602297"/>
                  </a:lnTo>
                  <a:lnTo>
                    <a:pt x="1361173" y="636041"/>
                  </a:lnTo>
                  <a:lnTo>
                    <a:pt x="1364221" y="639089"/>
                  </a:lnTo>
                  <a:lnTo>
                    <a:pt x="1367993" y="639089"/>
                  </a:lnTo>
                  <a:lnTo>
                    <a:pt x="1371752" y="639089"/>
                  </a:lnTo>
                  <a:lnTo>
                    <a:pt x="1374800" y="636041"/>
                  </a:lnTo>
                  <a:lnTo>
                    <a:pt x="1374800" y="602297"/>
                  </a:lnTo>
                  <a:lnTo>
                    <a:pt x="1404772" y="602297"/>
                  </a:lnTo>
                  <a:lnTo>
                    <a:pt x="1408544" y="602297"/>
                  </a:lnTo>
                  <a:lnTo>
                    <a:pt x="1411592" y="599249"/>
                  </a:lnTo>
                  <a:lnTo>
                    <a:pt x="1411592" y="591718"/>
                  </a:lnTo>
                  <a:close/>
                </a:path>
                <a:path w="1558925" h="933450">
                  <a:moveTo>
                    <a:pt x="1411592" y="444550"/>
                  </a:moveTo>
                  <a:lnTo>
                    <a:pt x="1408544" y="441502"/>
                  </a:lnTo>
                  <a:lnTo>
                    <a:pt x="1374800" y="441502"/>
                  </a:lnTo>
                  <a:lnTo>
                    <a:pt x="1374800" y="407746"/>
                  </a:lnTo>
                  <a:lnTo>
                    <a:pt x="1371752" y="404698"/>
                  </a:lnTo>
                  <a:lnTo>
                    <a:pt x="1364221" y="404698"/>
                  </a:lnTo>
                  <a:lnTo>
                    <a:pt x="1361173" y="407746"/>
                  </a:lnTo>
                  <a:lnTo>
                    <a:pt x="1361173" y="441502"/>
                  </a:lnTo>
                  <a:lnTo>
                    <a:pt x="1327429" y="441502"/>
                  </a:lnTo>
                  <a:lnTo>
                    <a:pt x="1324381" y="444550"/>
                  </a:lnTo>
                  <a:lnTo>
                    <a:pt x="1324381" y="452081"/>
                  </a:lnTo>
                  <a:lnTo>
                    <a:pt x="1327429" y="455129"/>
                  </a:lnTo>
                  <a:lnTo>
                    <a:pt x="1361173" y="455129"/>
                  </a:lnTo>
                  <a:lnTo>
                    <a:pt x="1361173" y="488873"/>
                  </a:lnTo>
                  <a:lnTo>
                    <a:pt x="1364221" y="491934"/>
                  </a:lnTo>
                  <a:lnTo>
                    <a:pt x="1367993" y="491934"/>
                  </a:lnTo>
                  <a:lnTo>
                    <a:pt x="1371752" y="491934"/>
                  </a:lnTo>
                  <a:lnTo>
                    <a:pt x="1374800" y="488873"/>
                  </a:lnTo>
                  <a:lnTo>
                    <a:pt x="1374800" y="455129"/>
                  </a:lnTo>
                  <a:lnTo>
                    <a:pt x="1404772" y="455129"/>
                  </a:lnTo>
                  <a:lnTo>
                    <a:pt x="1408544" y="455129"/>
                  </a:lnTo>
                  <a:lnTo>
                    <a:pt x="1411592" y="452081"/>
                  </a:lnTo>
                  <a:lnTo>
                    <a:pt x="1411592" y="444550"/>
                  </a:lnTo>
                  <a:close/>
                </a:path>
                <a:path w="1558925" h="933450">
                  <a:moveTo>
                    <a:pt x="1558759" y="738898"/>
                  </a:moveTo>
                  <a:lnTo>
                    <a:pt x="1555711" y="735850"/>
                  </a:lnTo>
                  <a:lnTo>
                    <a:pt x="1521980" y="735850"/>
                  </a:lnTo>
                  <a:lnTo>
                    <a:pt x="1521980" y="702081"/>
                  </a:lnTo>
                  <a:lnTo>
                    <a:pt x="1518920" y="699046"/>
                  </a:lnTo>
                  <a:lnTo>
                    <a:pt x="1511401" y="699046"/>
                  </a:lnTo>
                  <a:lnTo>
                    <a:pt x="1508340" y="702081"/>
                  </a:lnTo>
                  <a:lnTo>
                    <a:pt x="1508340" y="735850"/>
                  </a:lnTo>
                  <a:lnTo>
                    <a:pt x="1474584" y="735850"/>
                  </a:lnTo>
                  <a:lnTo>
                    <a:pt x="1471536" y="738898"/>
                  </a:lnTo>
                  <a:lnTo>
                    <a:pt x="1471536" y="746429"/>
                  </a:lnTo>
                  <a:lnTo>
                    <a:pt x="1474584" y="749477"/>
                  </a:lnTo>
                  <a:lnTo>
                    <a:pt x="1508340" y="749477"/>
                  </a:lnTo>
                  <a:lnTo>
                    <a:pt x="1508340" y="783209"/>
                  </a:lnTo>
                  <a:lnTo>
                    <a:pt x="1511401" y="786257"/>
                  </a:lnTo>
                  <a:lnTo>
                    <a:pt x="1515160" y="786257"/>
                  </a:lnTo>
                  <a:lnTo>
                    <a:pt x="1518920" y="786257"/>
                  </a:lnTo>
                  <a:lnTo>
                    <a:pt x="1521980" y="783209"/>
                  </a:lnTo>
                  <a:lnTo>
                    <a:pt x="1521980" y="749477"/>
                  </a:lnTo>
                  <a:lnTo>
                    <a:pt x="1551952" y="749477"/>
                  </a:lnTo>
                  <a:lnTo>
                    <a:pt x="1555711" y="749477"/>
                  </a:lnTo>
                  <a:lnTo>
                    <a:pt x="1558759" y="746429"/>
                  </a:lnTo>
                  <a:lnTo>
                    <a:pt x="1558759" y="738898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7407491" y="4856352"/>
              <a:ext cx="2294890" cy="653415"/>
            </a:xfrm>
            <a:custGeom>
              <a:avLst/>
              <a:gdLst/>
              <a:ahLst/>
              <a:cxnLst/>
              <a:rect l="l" t="t" r="r" b="b"/>
              <a:pathLst>
                <a:path w="2294890" h="653414">
                  <a:moveTo>
                    <a:pt x="87223" y="325285"/>
                  </a:moveTo>
                  <a:lnTo>
                    <a:pt x="84175" y="322237"/>
                  </a:lnTo>
                  <a:lnTo>
                    <a:pt x="50419" y="322237"/>
                  </a:lnTo>
                  <a:lnTo>
                    <a:pt x="50419" y="288480"/>
                  </a:lnTo>
                  <a:lnTo>
                    <a:pt x="47371" y="285445"/>
                  </a:lnTo>
                  <a:lnTo>
                    <a:pt x="39839" y="285445"/>
                  </a:lnTo>
                  <a:lnTo>
                    <a:pt x="36791" y="288480"/>
                  </a:lnTo>
                  <a:lnTo>
                    <a:pt x="36791" y="322237"/>
                  </a:lnTo>
                  <a:lnTo>
                    <a:pt x="4394" y="322237"/>
                  </a:lnTo>
                  <a:lnTo>
                    <a:pt x="9804" y="335864"/>
                  </a:lnTo>
                  <a:lnTo>
                    <a:pt x="36791" y="335864"/>
                  </a:lnTo>
                  <a:lnTo>
                    <a:pt x="36791" y="369608"/>
                  </a:lnTo>
                  <a:lnTo>
                    <a:pt x="39839" y="372656"/>
                  </a:lnTo>
                  <a:lnTo>
                    <a:pt x="43599" y="372656"/>
                  </a:lnTo>
                  <a:lnTo>
                    <a:pt x="47371" y="372656"/>
                  </a:lnTo>
                  <a:lnTo>
                    <a:pt x="50419" y="369608"/>
                  </a:lnTo>
                  <a:lnTo>
                    <a:pt x="50419" y="335864"/>
                  </a:lnTo>
                  <a:lnTo>
                    <a:pt x="84175" y="335864"/>
                  </a:lnTo>
                  <a:lnTo>
                    <a:pt x="87223" y="332816"/>
                  </a:lnTo>
                  <a:lnTo>
                    <a:pt x="87223" y="325285"/>
                  </a:lnTo>
                  <a:close/>
                </a:path>
                <a:path w="2294890" h="653414">
                  <a:moveTo>
                    <a:pt x="87223" y="178130"/>
                  </a:moveTo>
                  <a:lnTo>
                    <a:pt x="84175" y="175069"/>
                  </a:lnTo>
                  <a:lnTo>
                    <a:pt x="50419" y="175069"/>
                  </a:lnTo>
                  <a:lnTo>
                    <a:pt x="50419" y="141312"/>
                  </a:lnTo>
                  <a:lnTo>
                    <a:pt x="47371" y="138277"/>
                  </a:lnTo>
                  <a:lnTo>
                    <a:pt x="39839" y="138277"/>
                  </a:lnTo>
                  <a:lnTo>
                    <a:pt x="36791" y="141312"/>
                  </a:lnTo>
                  <a:lnTo>
                    <a:pt x="36791" y="175069"/>
                  </a:lnTo>
                  <a:lnTo>
                    <a:pt x="3060" y="175069"/>
                  </a:lnTo>
                  <a:lnTo>
                    <a:pt x="0" y="178130"/>
                  </a:lnTo>
                  <a:lnTo>
                    <a:pt x="0" y="185648"/>
                  </a:lnTo>
                  <a:lnTo>
                    <a:pt x="3060" y="188709"/>
                  </a:lnTo>
                  <a:lnTo>
                    <a:pt x="36791" y="188709"/>
                  </a:lnTo>
                  <a:lnTo>
                    <a:pt x="36791" y="222440"/>
                  </a:lnTo>
                  <a:lnTo>
                    <a:pt x="39839" y="225488"/>
                  </a:lnTo>
                  <a:lnTo>
                    <a:pt x="43599" y="225488"/>
                  </a:lnTo>
                  <a:lnTo>
                    <a:pt x="47371" y="225488"/>
                  </a:lnTo>
                  <a:lnTo>
                    <a:pt x="50419" y="222440"/>
                  </a:lnTo>
                  <a:lnTo>
                    <a:pt x="50419" y="188709"/>
                  </a:lnTo>
                  <a:lnTo>
                    <a:pt x="80403" y="188709"/>
                  </a:lnTo>
                  <a:lnTo>
                    <a:pt x="84175" y="188709"/>
                  </a:lnTo>
                  <a:lnTo>
                    <a:pt x="87223" y="185648"/>
                  </a:lnTo>
                  <a:lnTo>
                    <a:pt x="87223" y="178130"/>
                  </a:lnTo>
                  <a:close/>
                </a:path>
                <a:path w="2294890" h="653414">
                  <a:moveTo>
                    <a:pt x="234378" y="472452"/>
                  </a:moveTo>
                  <a:lnTo>
                    <a:pt x="231330" y="469404"/>
                  </a:lnTo>
                  <a:lnTo>
                    <a:pt x="197599" y="469404"/>
                  </a:lnTo>
                  <a:lnTo>
                    <a:pt x="197599" y="435660"/>
                  </a:lnTo>
                  <a:lnTo>
                    <a:pt x="194538" y="432587"/>
                  </a:lnTo>
                  <a:lnTo>
                    <a:pt x="187020" y="432587"/>
                  </a:lnTo>
                  <a:lnTo>
                    <a:pt x="183959" y="435660"/>
                  </a:lnTo>
                  <a:lnTo>
                    <a:pt x="183959" y="469404"/>
                  </a:lnTo>
                  <a:lnTo>
                    <a:pt x="150215" y="469404"/>
                  </a:lnTo>
                  <a:lnTo>
                    <a:pt x="147167" y="472452"/>
                  </a:lnTo>
                  <a:lnTo>
                    <a:pt x="147167" y="479983"/>
                  </a:lnTo>
                  <a:lnTo>
                    <a:pt x="150215" y="483031"/>
                  </a:lnTo>
                  <a:lnTo>
                    <a:pt x="183959" y="483031"/>
                  </a:lnTo>
                  <a:lnTo>
                    <a:pt x="183959" y="516775"/>
                  </a:lnTo>
                  <a:lnTo>
                    <a:pt x="187020" y="519823"/>
                  </a:lnTo>
                  <a:lnTo>
                    <a:pt x="190779" y="519823"/>
                  </a:lnTo>
                  <a:lnTo>
                    <a:pt x="194538" y="519823"/>
                  </a:lnTo>
                  <a:lnTo>
                    <a:pt x="197599" y="516775"/>
                  </a:lnTo>
                  <a:lnTo>
                    <a:pt x="197599" y="483031"/>
                  </a:lnTo>
                  <a:lnTo>
                    <a:pt x="227558" y="483031"/>
                  </a:lnTo>
                  <a:lnTo>
                    <a:pt x="231330" y="483031"/>
                  </a:lnTo>
                  <a:lnTo>
                    <a:pt x="234378" y="479983"/>
                  </a:lnTo>
                  <a:lnTo>
                    <a:pt x="234378" y="472452"/>
                  </a:lnTo>
                  <a:close/>
                </a:path>
                <a:path w="2294890" h="653414">
                  <a:moveTo>
                    <a:pt x="234378" y="325285"/>
                  </a:moveTo>
                  <a:lnTo>
                    <a:pt x="231330" y="322237"/>
                  </a:lnTo>
                  <a:lnTo>
                    <a:pt x="197599" y="322237"/>
                  </a:lnTo>
                  <a:lnTo>
                    <a:pt x="197599" y="288480"/>
                  </a:lnTo>
                  <a:lnTo>
                    <a:pt x="194538" y="285445"/>
                  </a:lnTo>
                  <a:lnTo>
                    <a:pt x="187020" y="285445"/>
                  </a:lnTo>
                  <a:lnTo>
                    <a:pt x="183959" y="288480"/>
                  </a:lnTo>
                  <a:lnTo>
                    <a:pt x="183959" y="322237"/>
                  </a:lnTo>
                  <a:lnTo>
                    <a:pt x="150215" y="322237"/>
                  </a:lnTo>
                  <a:lnTo>
                    <a:pt x="147167" y="325285"/>
                  </a:lnTo>
                  <a:lnTo>
                    <a:pt x="147167" y="332816"/>
                  </a:lnTo>
                  <a:lnTo>
                    <a:pt x="150215" y="335864"/>
                  </a:lnTo>
                  <a:lnTo>
                    <a:pt x="183959" y="335864"/>
                  </a:lnTo>
                  <a:lnTo>
                    <a:pt x="183959" y="369608"/>
                  </a:lnTo>
                  <a:lnTo>
                    <a:pt x="187020" y="372656"/>
                  </a:lnTo>
                  <a:lnTo>
                    <a:pt x="190779" y="372656"/>
                  </a:lnTo>
                  <a:lnTo>
                    <a:pt x="194538" y="372656"/>
                  </a:lnTo>
                  <a:lnTo>
                    <a:pt x="197599" y="369608"/>
                  </a:lnTo>
                  <a:lnTo>
                    <a:pt x="197599" y="335864"/>
                  </a:lnTo>
                  <a:lnTo>
                    <a:pt x="227558" y="335864"/>
                  </a:lnTo>
                  <a:lnTo>
                    <a:pt x="231330" y="335864"/>
                  </a:lnTo>
                  <a:lnTo>
                    <a:pt x="234378" y="332816"/>
                  </a:lnTo>
                  <a:lnTo>
                    <a:pt x="234378" y="325285"/>
                  </a:lnTo>
                  <a:close/>
                </a:path>
                <a:path w="2294890" h="653414">
                  <a:moveTo>
                    <a:pt x="234378" y="178130"/>
                  </a:moveTo>
                  <a:lnTo>
                    <a:pt x="231330" y="175069"/>
                  </a:lnTo>
                  <a:lnTo>
                    <a:pt x="197599" y="175069"/>
                  </a:lnTo>
                  <a:lnTo>
                    <a:pt x="197599" y="141312"/>
                  </a:lnTo>
                  <a:lnTo>
                    <a:pt x="194538" y="138277"/>
                  </a:lnTo>
                  <a:lnTo>
                    <a:pt x="187020" y="138277"/>
                  </a:lnTo>
                  <a:lnTo>
                    <a:pt x="183959" y="141312"/>
                  </a:lnTo>
                  <a:lnTo>
                    <a:pt x="183959" y="175069"/>
                  </a:lnTo>
                  <a:lnTo>
                    <a:pt x="150215" y="175069"/>
                  </a:lnTo>
                  <a:lnTo>
                    <a:pt x="147167" y="178130"/>
                  </a:lnTo>
                  <a:lnTo>
                    <a:pt x="147167" y="185648"/>
                  </a:lnTo>
                  <a:lnTo>
                    <a:pt x="150215" y="188709"/>
                  </a:lnTo>
                  <a:lnTo>
                    <a:pt x="183959" y="188709"/>
                  </a:lnTo>
                  <a:lnTo>
                    <a:pt x="183959" y="222440"/>
                  </a:lnTo>
                  <a:lnTo>
                    <a:pt x="187020" y="225488"/>
                  </a:lnTo>
                  <a:lnTo>
                    <a:pt x="190779" y="225488"/>
                  </a:lnTo>
                  <a:lnTo>
                    <a:pt x="194538" y="225488"/>
                  </a:lnTo>
                  <a:lnTo>
                    <a:pt x="197599" y="222440"/>
                  </a:lnTo>
                  <a:lnTo>
                    <a:pt x="197599" y="188709"/>
                  </a:lnTo>
                  <a:lnTo>
                    <a:pt x="227558" y="188709"/>
                  </a:lnTo>
                  <a:lnTo>
                    <a:pt x="231330" y="188709"/>
                  </a:lnTo>
                  <a:lnTo>
                    <a:pt x="234378" y="185648"/>
                  </a:lnTo>
                  <a:lnTo>
                    <a:pt x="234378" y="178130"/>
                  </a:lnTo>
                  <a:close/>
                </a:path>
                <a:path w="2294890" h="653414">
                  <a:moveTo>
                    <a:pt x="381546" y="619633"/>
                  </a:moveTo>
                  <a:lnTo>
                    <a:pt x="378498" y="616572"/>
                  </a:lnTo>
                  <a:lnTo>
                    <a:pt x="344766" y="616572"/>
                  </a:lnTo>
                  <a:lnTo>
                    <a:pt x="344766" y="582815"/>
                  </a:lnTo>
                  <a:lnTo>
                    <a:pt x="341718" y="579780"/>
                  </a:lnTo>
                  <a:lnTo>
                    <a:pt x="334187" y="579780"/>
                  </a:lnTo>
                  <a:lnTo>
                    <a:pt x="331139" y="582815"/>
                  </a:lnTo>
                  <a:lnTo>
                    <a:pt x="331139" y="616572"/>
                  </a:lnTo>
                  <a:lnTo>
                    <a:pt x="297370" y="616572"/>
                  </a:lnTo>
                  <a:lnTo>
                    <a:pt x="294563" y="619391"/>
                  </a:lnTo>
                  <a:lnTo>
                    <a:pt x="324142" y="629653"/>
                  </a:lnTo>
                  <a:lnTo>
                    <a:pt x="326237" y="630212"/>
                  </a:lnTo>
                  <a:lnTo>
                    <a:pt x="331139" y="630212"/>
                  </a:lnTo>
                  <a:lnTo>
                    <a:pt x="331139" y="631494"/>
                  </a:lnTo>
                  <a:lnTo>
                    <a:pt x="344766" y="635076"/>
                  </a:lnTo>
                  <a:lnTo>
                    <a:pt x="344766" y="630212"/>
                  </a:lnTo>
                  <a:lnTo>
                    <a:pt x="378498" y="630212"/>
                  </a:lnTo>
                  <a:lnTo>
                    <a:pt x="381546" y="627151"/>
                  </a:lnTo>
                  <a:lnTo>
                    <a:pt x="381546" y="619633"/>
                  </a:lnTo>
                  <a:close/>
                </a:path>
                <a:path w="2294890" h="653414">
                  <a:moveTo>
                    <a:pt x="381546" y="472452"/>
                  </a:moveTo>
                  <a:lnTo>
                    <a:pt x="378498" y="469404"/>
                  </a:lnTo>
                  <a:lnTo>
                    <a:pt x="344766" y="469404"/>
                  </a:lnTo>
                  <a:lnTo>
                    <a:pt x="344766" y="435660"/>
                  </a:lnTo>
                  <a:lnTo>
                    <a:pt x="341718" y="432587"/>
                  </a:lnTo>
                  <a:lnTo>
                    <a:pt x="334187" y="432587"/>
                  </a:lnTo>
                  <a:lnTo>
                    <a:pt x="331139" y="435660"/>
                  </a:lnTo>
                  <a:lnTo>
                    <a:pt x="331139" y="469404"/>
                  </a:lnTo>
                  <a:lnTo>
                    <a:pt x="297370" y="469404"/>
                  </a:lnTo>
                  <a:lnTo>
                    <a:pt x="294335" y="472452"/>
                  </a:lnTo>
                  <a:lnTo>
                    <a:pt x="294335" y="479983"/>
                  </a:lnTo>
                  <a:lnTo>
                    <a:pt x="297370" y="483031"/>
                  </a:lnTo>
                  <a:lnTo>
                    <a:pt x="331139" y="483031"/>
                  </a:lnTo>
                  <a:lnTo>
                    <a:pt x="331139" y="516775"/>
                  </a:lnTo>
                  <a:lnTo>
                    <a:pt x="334187" y="519823"/>
                  </a:lnTo>
                  <a:lnTo>
                    <a:pt x="337947" y="519823"/>
                  </a:lnTo>
                  <a:lnTo>
                    <a:pt x="341718" y="519823"/>
                  </a:lnTo>
                  <a:lnTo>
                    <a:pt x="344766" y="516775"/>
                  </a:lnTo>
                  <a:lnTo>
                    <a:pt x="344766" y="483031"/>
                  </a:lnTo>
                  <a:lnTo>
                    <a:pt x="374738" y="483031"/>
                  </a:lnTo>
                  <a:lnTo>
                    <a:pt x="378498" y="483031"/>
                  </a:lnTo>
                  <a:lnTo>
                    <a:pt x="381546" y="479983"/>
                  </a:lnTo>
                  <a:lnTo>
                    <a:pt x="381546" y="472452"/>
                  </a:lnTo>
                  <a:close/>
                </a:path>
                <a:path w="2294890" h="653414">
                  <a:moveTo>
                    <a:pt x="381546" y="325285"/>
                  </a:moveTo>
                  <a:lnTo>
                    <a:pt x="378498" y="322237"/>
                  </a:lnTo>
                  <a:lnTo>
                    <a:pt x="344766" y="322237"/>
                  </a:lnTo>
                  <a:lnTo>
                    <a:pt x="344766" y="288480"/>
                  </a:lnTo>
                  <a:lnTo>
                    <a:pt x="341718" y="285445"/>
                  </a:lnTo>
                  <a:lnTo>
                    <a:pt x="334187" y="285445"/>
                  </a:lnTo>
                  <a:lnTo>
                    <a:pt x="331139" y="288480"/>
                  </a:lnTo>
                  <a:lnTo>
                    <a:pt x="331139" y="322237"/>
                  </a:lnTo>
                  <a:lnTo>
                    <a:pt x="297370" y="322237"/>
                  </a:lnTo>
                  <a:lnTo>
                    <a:pt x="294335" y="325285"/>
                  </a:lnTo>
                  <a:lnTo>
                    <a:pt x="294335" y="332816"/>
                  </a:lnTo>
                  <a:lnTo>
                    <a:pt x="297370" y="335864"/>
                  </a:lnTo>
                  <a:lnTo>
                    <a:pt x="331139" y="335864"/>
                  </a:lnTo>
                  <a:lnTo>
                    <a:pt x="331139" y="369608"/>
                  </a:lnTo>
                  <a:lnTo>
                    <a:pt x="334187" y="372656"/>
                  </a:lnTo>
                  <a:lnTo>
                    <a:pt x="337947" y="372656"/>
                  </a:lnTo>
                  <a:lnTo>
                    <a:pt x="341718" y="372656"/>
                  </a:lnTo>
                  <a:lnTo>
                    <a:pt x="344766" y="369608"/>
                  </a:lnTo>
                  <a:lnTo>
                    <a:pt x="344766" y="335864"/>
                  </a:lnTo>
                  <a:lnTo>
                    <a:pt x="374738" y="335864"/>
                  </a:lnTo>
                  <a:lnTo>
                    <a:pt x="378498" y="335864"/>
                  </a:lnTo>
                  <a:lnTo>
                    <a:pt x="381546" y="332816"/>
                  </a:lnTo>
                  <a:lnTo>
                    <a:pt x="381546" y="325285"/>
                  </a:lnTo>
                  <a:close/>
                </a:path>
                <a:path w="2294890" h="653414">
                  <a:moveTo>
                    <a:pt x="381546" y="178130"/>
                  </a:moveTo>
                  <a:lnTo>
                    <a:pt x="378498" y="175069"/>
                  </a:lnTo>
                  <a:lnTo>
                    <a:pt x="344766" y="175069"/>
                  </a:lnTo>
                  <a:lnTo>
                    <a:pt x="344766" y="141312"/>
                  </a:lnTo>
                  <a:lnTo>
                    <a:pt x="341718" y="138277"/>
                  </a:lnTo>
                  <a:lnTo>
                    <a:pt x="334187" y="138277"/>
                  </a:lnTo>
                  <a:lnTo>
                    <a:pt x="331139" y="141312"/>
                  </a:lnTo>
                  <a:lnTo>
                    <a:pt x="331139" y="175069"/>
                  </a:lnTo>
                  <a:lnTo>
                    <a:pt x="297370" y="175069"/>
                  </a:lnTo>
                  <a:lnTo>
                    <a:pt x="294335" y="178130"/>
                  </a:lnTo>
                  <a:lnTo>
                    <a:pt x="294335" y="185648"/>
                  </a:lnTo>
                  <a:lnTo>
                    <a:pt x="297370" y="188709"/>
                  </a:lnTo>
                  <a:lnTo>
                    <a:pt x="331139" y="188709"/>
                  </a:lnTo>
                  <a:lnTo>
                    <a:pt x="331139" y="222440"/>
                  </a:lnTo>
                  <a:lnTo>
                    <a:pt x="334187" y="225488"/>
                  </a:lnTo>
                  <a:lnTo>
                    <a:pt x="337947" y="225488"/>
                  </a:lnTo>
                  <a:lnTo>
                    <a:pt x="341718" y="225488"/>
                  </a:lnTo>
                  <a:lnTo>
                    <a:pt x="344766" y="222440"/>
                  </a:lnTo>
                  <a:lnTo>
                    <a:pt x="344766" y="188709"/>
                  </a:lnTo>
                  <a:lnTo>
                    <a:pt x="374738" y="188709"/>
                  </a:lnTo>
                  <a:lnTo>
                    <a:pt x="378498" y="188709"/>
                  </a:lnTo>
                  <a:lnTo>
                    <a:pt x="381546" y="185648"/>
                  </a:lnTo>
                  <a:lnTo>
                    <a:pt x="381546" y="178130"/>
                  </a:lnTo>
                  <a:close/>
                </a:path>
                <a:path w="2294890" h="653414">
                  <a:moveTo>
                    <a:pt x="528726" y="619633"/>
                  </a:moveTo>
                  <a:lnTo>
                    <a:pt x="525678" y="616572"/>
                  </a:lnTo>
                  <a:lnTo>
                    <a:pt x="491921" y="616572"/>
                  </a:lnTo>
                  <a:lnTo>
                    <a:pt x="491921" y="582815"/>
                  </a:lnTo>
                  <a:lnTo>
                    <a:pt x="488873" y="579780"/>
                  </a:lnTo>
                  <a:lnTo>
                    <a:pt x="481342" y="579780"/>
                  </a:lnTo>
                  <a:lnTo>
                    <a:pt x="478294" y="582815"/>
                  </a:lnTo>
                  <a:lnTo>
                    <a:pt x="478294" y="616572"/>
                  </a:lnTo>
                  <a:lnTo>
                    <a:pt x="444563" y="616572"/>
                  </a:lnTo>
                  <a:lnTo>
                    <a:pt x="441490" y="619633"/>
                  </a:lnTo>
                  <a:lnTo>
                    <a:pt x="441490" y="627151"/>
                  </a:lnTo>
                  <a:lnTo>
                    <a:pt x="444563" y="630212"/>
                  </a:lnTo>
                  <a:lnTo>
                    <a:pt x="478294" y="630212"/>
                  </a:lnTo>
                  <a:lnTo>
                    <a:pt x="478294" y="652716"/>
                  </a:lnTo>
                  <a:lnTo>
                    <a:pt x="487324" y="653021"/>
                  </a:lnTo>
                  <a:lnTo>
                    <a:pt x="491921" y="653021"/>
                  </a:lnTo>
                  <a:lnTo>
                    <a:pt x="491921" y="630212"/>
                  </a:lnTo>
                  <a:lnTo>
                    <a:pt x="521906" y="630212"/>
                  </a:lnTo>
                  <a:lnTo>
                    <a:pt x="525678" y="630212"/>
                  </a:lnTo>
                  <a:lnTo>
                    <a:pt x="528726" y="627151"/>
                  </a:lnTo>
                  <a:lnTo>
                    <a:pt x="528726" y="619633"/>
                  </a:lnTo>
                  <a:close/>
                </a:path>
                <a:path w="2294890" h="653414">
                  <a:moveTo>
                    <a:pt x="528726" y="472452"/>
                  </a:moveTo>
                  <a:lnTo>
                    <a:pt x="525678" y="469404"/>
                  </a:lnTo>
                  <a:lnTo>
                    <a:pt x="491921" y="469404"/>
                  </a:lnTo>
                  <a:lnTo>
                    <a:pt x="491921" y="435660"/>
                  </a:lnTo>
                  <a:lnTo>
                    <a:pt x="488873" y="432587"/>
                  </a:lnTo>
                  <a:lnTo>
                    <a:pt x="481342" y="432587"/>
                  </a:lnTo>
                  <a:lnTo>
                    <a:pt x="478294" y="435660"/>
                  </a:lnTo>
                  <a:lnTo>
                    <a:pt x="478294" y="469404"/>
                  </a:lnTo>
                  <a:lnTo>
                    <a:pt x="444563" y="469404"/>
                  </a:lnTo>
                  <a:lnTo>
                    <a:pt x="441490" y="472452"/>
                  </a:lnTo>
                  <a:lnTo>
                    <a:pt x="441490" y="479983"/>
                  </a:lnTo>
                  <a:lnTo>
                    <a:pt x="444563" y="483031"/>
                  </a:lnTo>
                  <a:lnTo>
                    <a:pt x="478294" y="483031"/>
                  </a:lnTo>
                  <a:lnTo>
                    <a:pt x="478294" y="516775"/>
                  </a:lnTo>
                  <a:lnTo>
                    <a:pt x="481342" y="519823"/>
                  </a:lnTo>
                  <a:lnTo>
                    <a:pt x="485114" y="519823"/>
                  </a:lnTo>
                  <a:lnTo>
                    <a:pt x="488873" y="519823"/>
                  </a:lnTo>
                  <a:lnTo>
                    <a:pt x="491921" y="516775"/>
                  </a:lnTo>
                  <a:lnTo>
                    <a:pt x="491921" y="483031"/>
                  </a:lnTo>
                  <a:lnTo>
                    <a:pt x="521906" y="483031"/>
                  </a:lnTo>
                  <a:lnTo>
                    <a:pt x="525678" y="483031"/>
                  </a:lnTo>
                  <a:lnTo>
                    <a:pt x="528726" y="479983"/>
                  </a:lnTo>
                  <a:lnTo>
                    <a:pt x="528726" y="472452"/>
                  </a:lnTo>
                  <a:close/>
                </a:path>
                <a:path w="2294890" h="653414">
                  <a:moveTo>
                    <a:pt x="528726" y="325285"/>
                  </a:moveTo>
                  <a:lnTo>
                    <a:pt x="525678" y="322237"/>
                  </a:lnTo>
                  <a:lnTo>
                    <a:pt x="491921" y="322237"/>
                  </a:lnTo>
                  <a:lnTo>
                    <a:pt x="491921" y="288480"/>
                  </a:lnTo>
                  <a:lnTo>
                    <a:pt x="488873" y="285445"/>
                  </a:lnTo>
                  <a:lnTo>
                    <a:pt x="481342" y="285445"/>
                  </a:lnTo>
                  <a:lnTo>
                    <a:pt x="478294" y="288480"/>
                  </a:lnTo>
                  <a:lnTo>
                    <a:pt x="478294" y="322237"/>
                  </a:lnTo>
                  <a:lnTo>
                    <a:pt x="444563" y="322237"/>
                  </a:lnTo>
                  <a:lnTo>
                    <a:pt x="441490" y="325285"/>
                  </a:lnTo>
                  <a:lnTo>
                    <a:pt x="441490" y="332816"/>
                  </a:lnTo>
                  <a:lnTo>
                    <a:pt x="444563" y="335864"/>
                  </a:lnTo>
                  <a:lnTo>
                    <a:pt x="478294" y="335864"/>
                  </a:lnTo>
                  <a:lnTo>
                    <a:pt x="478294" y="369608"/>
                  </a:lnTo>
                  <a:lnTo>
                    <a:pt x="481342" y="372656"/>
                  </a:lnTo>
                  <a:lnTo>
                    <a:pt x="485114" y="372656"/>
                  </a:lnTo>
                  <a:lnTo>
                    <a:pt x="488873" y="372656"/>
                  </a:lnTo>
                  <a:lnTo>
                    <a:pt x="491921" y="369608"/>
                  </a:lnTo>
                  <a:lnTo>
                    <a:pt x="491921" y="335864"/>
                  </a:lnTo>
                  <a:lnTo>
                    <a:pt x="521906" y="335864"/>
                  </a:lnTo>
                  <a:lnTo>
                    <a:pt x="525678" y="335864"/>
                  </a:lnTo>
                  <a:lnTo>
                    <a:pt x="528726" y="332816"/>
                  </a:lnTo>
                  <a:lnTo>
                    <a:pt x="528726" y="325285"/>
                  </a:lnTo>
                  <a:close/>
                </a:path>
                <a:path w="2294890" h="653414">
                  <a:moveTo>
                    <a:pt x="528726" y="178130"/>
                  </a:moveTo>
                  <a:lnTo>
                    <a:pt x="525678" y="175069"/>
                  </a:lnTo>
                  <a:lnTo>
                    <a:pt x="491921" y="175069"/>
                  </a:lnTo>
                  <a:lnTo>
                    <a:pt x="491921" y="141312"/>
                  </a:lnTo>
                  <a:lnTo>
                    <a:pt x="488873" y="138277"/>
                  </a:lnTo>
                  <a:lnTo>
                    <a:pt x="481342" y="138277"/>
                  </a:lnTo>
                  <a:lnTo>
                    <a:pt x="478294" y="141312"/>
                  </a:lnTo>
                  <a:lnTo>
                    <a:pt x="478294" y="175069"/>
                  </a:lnTo>
                  <a:lnTo>
                    <a:pt x="444563" y="175069"/>
                  </a:lnTo>
                  <a:lnTo>
                    <a:pt x="441490" y="178130"/>
                  </a:lnTo>
                  <a:lnTo>
                    <a:pt x="441490" y="185648"/>
                  </a:lnTo>
                  <a:lnTo>
                    <a:pt x="444563" y="188709"/>
                  </a:lnTo>
                  <a:lnTo>
                    <a:pt x="478294" y="188709"/>
                  </a:lnTo>
                  <a:lnTo>
                    <a:pt x="478294" y="222440"/>
                  </a:lnTo>
                  <a:lnTo>
                    <a:pt x="481342" y="225488"/>
                  </a:lnTo>
                  <a:lnTo>
                    <a:pt x="485114" y="225488"/>
                  </a:lnTo>
                  <a:lnTo>
                    <a:pt x="488873" y="225488"/>
                  </a:lnTo>
                  <a:lnTo>
                    <a:pt x="491921" y="222440"/>
                  </a:lnTo>
                  <a:lnTo>
                    <a:pt x="491921" y="188709"/>
                  </a:lnTo>
                  <a:lnTo>
                    <a:pt x="521906" y="188709"/>
                  </a:lnTo>
                  <a:lnTo>
                    <a:pt x="525678" y="188709"/>
                  </a:lnTo>
                  <a:lnTo>
                    <a:pt x="528726" y="185648"/>
                  </a:lnTo>
                  <a:lnTo>
                    <a:pt x="528726" y="178130"/>
                  </a:lnTo>
                  <a:close/>
                </a:path>
                <a:path w="2294890" h="653414">
                  <a:moveTo>
                    <a:pt x="675894" y="619633"/>
                  </a:moveTo>
                  <a:lnTo>
                    <a:pt x="672846" y="616572"/>
                  </a:lnTo>
                  <a:lnTo>
                    <a:pt x="639102" y="616572"/>
                  </a:lnTo>
                  <a:lnTo>
                    <a:pt x="639102" y="582815"/>
                  </a:lnTo>
                  <a:lnTo>
                    <a:pt x="636041" y="579780"/>
                  </a:lnTo>
                  <a:lnTo>
                    <a:pt x="628523" y="579780"/>
                  </a:lnTo>
                  <a:lnTo>
                    <a:pt x="625462" y="582815"/>
                  </a:lnTo>
                  <a:lnTo>
                    <a:pt x="625462" y="616572"/>
                  </a:lnTo>
                  <a:lnTo>
                    <a:pt x="591718" y="616572"/>
                  </a:lnTo>
                  <a:lnTo>
                    <a:pt x="588670" y="619633"/>
                  </a:lnTo>
                  <a:lnTo>
                    <a:pt x="588670" y="627151"/>
                  </a:lnTo>
                  <a:lnTo>
                    <a:pt x="591718" y="630212"/>
                  </a:lnTo>
                  <a:lnTo>
                    <a:pt x="625462" y="630212"/>
                  </a:lnTo>
                  <a:lnTo>
                    <a:pt x="625462" y="653021"/>
                  </a:lnTo>
                  <a:lnTo>
                    <a:pt x="639102" y="653021"/>
                  </a:lnTo>
                  <a:lnTo>
                    <a:pt x="639102" y="630212"/>
                  </a:lnTo>
                  <a:lnTo>
                    <a:pt x="669086" y="630212"/>
                  </a:lnTo>
                  <a:lnTo>
                    <a:pt x="672846" y="630212"/>
                  </a:lnTo>
                  <a:lnTo>
                    <a:pt x="675894" y="627151"/>
                  </a:lnTo>
                  <a:lnTo>
                    <a:pt x="675894" y="619633"/>
                  </a:lnTo>
                  <a:close/>
                </a:path>
                <a:path w="2294890" h="653414">
                  <a:moveTo>
                    <a:pt x="675894" y="472452"/>
                  </a:moveTo>
                  <a:lnTo>
                    <a:pt x="672846" y="469404"/>
                  </a:lnTo>
                  <a:lnTo>
                    <a:pt x="639102" y="469404"/>
                  </a:lnTo>
                  <a:lnTo>
                    <a:pt x="639102" y="435660"/>
                  </a:lnTo>
                  <a:lnTo>
                    <a:pt x="636041" y="432587"/>
                  </a:lnTo>
                  <a:lnTo>
                    <a:pt x="628523" y="432587"/>
                  </a:lnTo>
                  <a:lnTo>
                    <a:pt x="625462" y="435660"/>
                  </a:lnTo>
                  <a:lnTo>
                    <a:pt x="625462" y="469404"/>
                  </a:lnTo>
                  <a:lnTo>
                    <a:pt x="591718" y="469404"/>
                  </a:lnTo>
                  <a:lnTo>
                    <a:pt x="588670" y="472452"/>
                  </a:lnTo>
                  <a:lnTo>
                    <a:pt x="588670" y="479983"/>
                  </a:lnTo>
                  <a:lnTo>
                    <a:pt x="591718" y="483031"/>
                  </a:lnTo>
                  <a:lnTo>
                    <a:pt x="625462" y="483031"/>
                  </a:lnTo>
                  <a:lnTo>
                    <a:pt x="625462" y="516775"/>
                  </a:lnTo>
                  <a:lnTo>
                    <a:pt x="628523" y="519823"/>
                  </a:lnTo>
                  <a:lnTo>
                    <a:pt x="632282" y="519823"/>
                  </a:lnTo>
                  <a:lnTo>
                    <a:pt x="636041" y="519823"/>
                  </a:lnTo>
                  <a:lnTo>
                    <a:pt x="639102" y="516775"/>
                  </a:lnTo>
                  <a:lnTo>
                    <a:pt x="639102" y="483031"/>
                  </a:lnTo>
                  <a:lnTo>
                    <a:pt x="669086" y="483031"/>
                  </a:lnTo>
                  <a:lnTo>
                    <a:pt x="672846" y="483031"/>
                  </a:lnTo>
                  <a:lnTo>
                    <a:pt x="675894" y="479983"/>
                  </a:lnTo>
                  <a:lnTo>
                    <a:pt x="675894" y="472452"/>
                  </a:lnTo>
                  <a:close/>
                </a:path>
                <a:path w="2294890" h="653414">
                  <a:moveTo>
                    <a:pt x="675894" y="325285"/>
                  </a:moveTo>
                  <a:lnTo>
                    <a:pt x="672846" y="322237"/>
                  </a:lnTo>
                  <a:lnTo>
                    <a:pt x="639102" y="322237"/>
                  </a:lnTo>
                  <a:lnTo>
                    <a:pt x="639102" y="288480"/>
                  </a:lnTo>
                  <a:lnTo>
                    <a:pt x="636041" y="285445"/>
                  </a:lnTo>
                  <a:lnTo>
                    <a:pt x="628523" y="285445"/>
                  </a:lnTo>
                  <a:lnTo>
                    <a:pt x="625462" y="288480"/>
                  </a:lnTo>
                  <a:lnTo>
                    <a:pt x="625462" y="322237"/>
                  </a:lnTo>
                  <a:lnTo>
                    <a:pt x="591718" y="322237"/>
                  </a:lnTo>
                  <a:lnTo>
                    <a:pt x="588670" y="325285"/>
                  </a:lnTo>
                  <a:lnTo>
                    <a:pt x="588670" y="332816"/>
                  </a:lnTo>
                  <a:lnTo>
                    <a:pt x="591718" y="335864"/>
                  </a:lnTo>
                  <a:lnTo>
                    <a:pt x="625462" y="335864"/>
                  </a:lnTo>
                  <a:lnTo>
                    <a:pt x="625462" y="369608"/>
                  </a:lnTo>
                  <a:lnTo>
                    <a:pt x="628523" y="372656"/>
                  </a:lnTo>
                  <a:lnTo>
                    <a:pt x="632282" y="372656"/>
                  </a:lnTo>
                  <a:lnTo>
                    <a:pt x="636041" y="372656"/>
                  </a:lnTo>
                  <a:lnTo>
                    <a:pt x="639102" y="369608"/>
                  </a:lnTo>
                  <a:lnTo>
                    <a:pt x="639102" y="335864"/>
                  </a:lnTo>
                  <a:lnTo>
                    <a:pt x="669086" y="335864"/>
                  </a:lnTo>
                  <a:lnTo>
                    <a:pt x="672846" y="335864"/>
                  </a:lnTo>
                  <a:lnTo>
                    <a:pt x="675894" y="332816"/>
                  </a:lnTo>
                  <a:lnTo>
                    <a:pt x="675894" y="325285"/>
                  </a:lnTo>
                  <a:close/>
                </a:path>
                <a:path w="2294890" h="653414">
                  <a:moveTo>
                    <a:pt x="675894" y="178130"/>
                  </a:moveTo>
                  <a:lnTo>
                    <a:pt x="672846" y="175069"/>
                  </a:lnTo>
                  <a:lnTo>
                    <a:pt x="639102" y="175069"/>
                  </a:lnTo>
                  <a:lnTo>
                    <a:pt x="639102" y="141312"/>
                  </a:lnTo>
                  <a:lnTo>
                    <a:pt x="636041" y="138277"/>
                  </a:lnTo>
                  <a:lnTo>
                    <a:pt x="628523" y="138277"/>
                  </a:lnTo>
                  <a:lnTo>
                    <a:pt x="625462" y="141312"/>
                  </a:lnTo>
                  <a:lnTo>
                    <a:pt x="625462" y="175069"/>
                  </a:lnTo>
                  <a:lnTo>
                    <a:pt x="591718" y="175069"/>
                  </a:lnTo>
                  <a:lnTo>
                    <a:pt x="588670" y="178130"/>
                  </a:lnTo>
                  <a:lnTo>
                    <a:pt x="588670" y="185648"/>
                  </a:lnTo>
                  <a:lnTo>
                    <a:pt x="591718" y="188709"/>
                  </a:lnTo>
                  <a:lnTo>
                    <a:pt x="625462" y="188709"/>
                  </a:lnTo>
                  <a:lnTo>
                    <a:pt x="625462" y="222440"/>
                  </a:lnTo>
                  <a:lnTo>
                    <a:pt x="628523" y="225488"/>
                  </a:lnTo>
                  <a:lnTo>
                    <a:pt x="632282" y="225488"/>
                  </a:lnTo>
                  <a:lnTo>
                    <a:pt x="636041" y="225488"/>
                  </a:lnTo>
                  <a:lnTo>
                    <a:pt x="639102" y="222440"/>
                  </a:lnTo>
                  <a:lnTo>
                    <a:pt x="639102" y="188709"/>
                  </a:lnTo>
                  <a:lnTo>
                    <a:pt x="669086" y="188709"/>
                  </a:lnTo>
                  <a:lnTo>
                    <a:pt x="672846" y="188709"/>
                  </a:lnTo>
                  <a:lnTo>
                    <a:pt x="675894" y="185648"/>
                  </a:lnTo>
                  <a:lnTo>
                    <a:pt x="675894" y="178130"/>
                  </a:lnTo>
                  <a:close/>
                </a:path>
                <a:path w="2294890" h="653414">
                  <a:moveTo>
                    <a:pt x="823061" y="619633"/>
                  </a:moveTo>
                  <a:lnTo>
                    <a:pt x="820013" y="616572"/>
                  </a:lnTo>
                  <a:lnTo>
                    <a:pt x="786269" y="616572"/>
                  </a:lnTo>
                  <a:lnTo>
                    <a:pt x="786269" y="582815"/>
                  </a:lnTo>
                  <a:lnTo>
                    <a:pt x="783221" y="579780"/>
                  </a:lnTo>
                  <a:lnTo>
                    <a:pt x="775690" y="579780"/>
                  </a:lnTo>
                  <a:lnTo>
                    <a:pt x="772642" y="582815"/>
                  </a:lnTo>
                  <a:lnTo>
                    <a:pt x="772642" y="616572"/>
                  </a:lnTo>
                  <a:lnTo>
                    <a:pt x="738898" y="616572"/>
                  </a:lnTo>
                  <a:lnTo>
                    <a:pt x="735825" y="619633"/>
                  </a:lnTo>
                  <a:lnTo>
                    <a:pt x="735825" y="627151"/>
                  </a:lnTo>
                  <a:lnTo>
                    <a:pt x="738898" y="630212"/>
                  </a:lnTo>
                  <a:lnTo>
                    <a:pt x="772642" y="630212"/>
                  </a:lnTo>
                  <a:lnTo>
                    <a:pt x="772642" y="653021"/>
                  </a:lnTo>
                  <a:lnTo>
                    <a:pt x="786269" y="653021"/>
                  </a:lnTo>
                  <a:lnTo>
                    <a:pt x="786269" y="630212"/>
                  </a:lnTo>
                  <a:lnTo>
                    <a:pt x="816241" y="630212"/>
                  </a:lnTo>
                  <a:lnTo>
                    <a:pt x="820013" y="630212"/>
                  </a:lnTo>
                  <a:lnTo>
                    <a:pt x="823061" y="627151"/>
                  </a:lnTo>
                  <a:lnTo>
                    <a:pt x="823061" y="619633"/>
                  </a:lnTo>
                  <a:close/>
                </a:path>
                <a:path w="2294890" h="653414">
                  <a:moveTo>
                    <a:pt x="823061" y="472452"/>
                  </a:moveTo>
                  <a:lnTo>
                    <a:pt x="820013" y="469404"/>
                  </a:lnTo>
                  <a:lnTo>
                    <a:pt x="786269" y="469404"/>
                  </a:lnTo>
                  <a:lnTo>
                    <a:pt x="786269" y="435660"/>
                  </a:lnTo>
                  <a:lnTo>
                    <a:pt x="783221" y="432587"/>
                  </a:lnTo>
                  <a:lnTo>
                    <a:pt x="775690" y="432587"/>
                  </a:lnTo>
                  <a:lnTo>
                    <a:pt x="772642" y="435660"/>
                  </a:lnTo>
                  <a:lnTo>
                    <a:pt x="772642" y="469404"/>
                  </a:lnTo>
                  <a:lnTo>
                    <a:pt x="738898" y="469404"/>
                  </a:lnTo>
                  <a:lnTo>
                    <a:pt x="735825" y="472452"/>
                  </a:lnTo>
                  <a:lnTo>
                    <a:pt x="735825" y="479983"/>
                  </a:lnTo>
                  <a:lnTo>
                    <a:pt x="738898" y="483031"/>
                  </a:lnTo>
                  <a:lnTo>
                    <a:pt x="772642" y="483031"/>
                  </a:lnTo>
                  <a:lnTo>
                    <a:pt x="772642" y="516775"/>
                  </a:lnTo>
                  <a:lnTo>
                    <a:pt x="775690" y="519823"/>
                  </a:lnTo>
                  <a:lnTo>
                    <a:pt x="779449" y="519823"/>
                  </a:lnTo>
                  <a:lnTo>
                    <a:pt x="783221" y="519823"/>
                  </a:lnTo>
                  <a:lnTo>
                    <a:pt x="786269" y="516775"/>
                  </a:lnTo>
                  <a:lnTo>
                    <a:pt x="786269" y="483031"/>
                  </a:lnTo>
                  <a:lnTo>
                    <a:pt x="816241" y="483031"/>
                  </a:lnTo>
                  <a:lnTo>
                    <a:pt x="820013" y="483031"/>
                  </a:lnTo>
                  <a:lnTo>
                    <a:pt x="823061" y="479983"/>
                  </a:lnTo>
                  <a:lnTo>
                    <a:pt x="823061" y="472452"/>
                  </a:lnTo>
                  <a:close/>
                </a:path>
                <a:path w="2294890" h="653414">
                  <a:moveTo>
                    <a:pt x="823061" y="325285"/>
                  </a:moveTo>
                  <a:lnTo>
                    <a:pt x="820013" y="322237"/>
                  </a:lnTo>
                  <a:lnTo>
                    <a:pt x="786269" y="322237"/>
                  </a:lnTo>
                  <a:lnTo>
                    <a:pt x="786269" y="288480"/>
                  </a:lnTo>
                  <a:lnTo>
                    <a:pt x="783221" y="285445"/>
                  </a:lnTo>
                  <a:lnTo>
                    <a:pt x="775690" y="285445"/>
                  </a:lnTo>
                  <a:lnTo>
                    <a:pt x="772642" y="288480"/>
                  </a:lnTo>
                  <a:lnTo>
                    <a:pt x="772642" y="322237"/>
                  </a:lnTo>
                  <a:lnTo>
                    <a:pt x="738898" y="322237"/>
                  </a:lnTo>
                  <a:lnTo>
                    <a:pt x="735825" y="325285"/>
                  </a:lnTo>
                  <a:lnTo>
                    <a:pt x="735825" y="332816"/>
                  </a:lnTo>
                  <a:lnTo>
                    <a:pt x="738898" y="335864"/>
                  </a:lnTo>
                  <a:lnTo>
                    <a:pt x="772642" y="335864"/>
                  </a:lnTo>
                  <a:lnTo>
                    <a:pt x="772642" y="369608"/>
                  </a:lnTo>
                  <a:lnTo>
                    <a:pt x="775690" y="372656"/>
                  </a:lnTo>
                  <a:lnTo>
                    <a:pt x="779449" y="372656"/>
                  </a:lnTo>
                  <a:lnTo>
                    <a:pt x="783221" y="372656"/>
                  </a:lnTo>
                  <a:lnTo>
                    <a:pt x="786269" y="369608"/>
                  </a:lnTo>
                  <a:lnTo>
                    <a:pt x="786269" y="335864"/>
                  </a:lnTo>
                  <a:lnTo>
                    <a:pt x="816241" y="335864"/>
                  </a:lnTo>
                  <a:lnTo>
                    <a:pt x="820013" y="335864"/>
                  </a:lnTo>
                  <a:lnTo>
                    <a:pt x="823061" y="332816"/>
                  </a:lnTo>
                  <a:lnTo>
                    <a:pt x="823061" y="325285"/>
                  </a:lnTo>
                  <a:close/>
                </a:path>
                <a:path w="2294890" h="653414">
                  <a:moveTo>
                    <a:pt x="823061" y="178130"/>
                  </a:moveTo>
                  <a:lnTo>
                    <a:pt x="820013" y="175069"/>
                  </a:lnTo>
                  <a:lnTo>
                    <a:pt x="786269" y="175069"/>
                  </a:lnTo>
                  <a:lnTo>
                    <a:pt x="786269" y="141312"/>
                  </a:lnTo>
                  <a:lnTo>
                    <a:pt x="783221" y="138277"/>
                  </a:lnTo>
                  <a:lnTo>
                    <a:pt x="775690" y="138277"/>
                  </a:lnTo>
                  <a:lnTo>
                    <a:pt x="772642" y="141312"/>
                  </a:lnTo>
                  <a:lnTo>
                    <a:pt x="772642" y="175069"/>
                  </a:lnTo>
                  <a:lnTo>
                    <a:pt x="738898" y="175069"/>
                  </a:lnTo>
                  <a:lnTo>
                    <a:pt x="735825" y="178130"/>
                  </a:lnTo>
                  <a:lnTo>
                    <a:pt x="735825" y="185648"/>
                  </a:lnTo>
                  <a:lnTo>
                    <a:pt x="738898" y="188709"/>
                  </a:lnTo>
                  <a:lnTo>
                    <a:pt x="772642" y="188709"/>
                  </a:lnTo>
                  <a:lnTo>
                    <a:pt x="772642" y="222440"/>
                  </a:lnTo>
                  <a:lnTo>
                    <a:pt x="775690" y="225488"/>
                  </a:lnTo>
                  <a:lnTo>
                    <a:pt x="779449" y="225488"/>
                  </a:lnTo>
                  <a:lnTo>
                    <a:pt x="783221" y="225488"/>
                  </a:lnTo>
                  <a:lnTo>
                    <a:pt x="786269" y="222440"/>
                  </a:lnTo>
                  <a:lnTo>
                    <a:pt x="786269" y="188709"/>
                  </a:lnTo>
                  <a:lnTo>
                    <a:pt x="816241" y="188709"/>
                  </a:lnTo>
                  <a:lnTo>
                    <a:pt x="820013" y="188709"/>
                  </a:lnTo>
                  <a:lnTo>
                    <a:pt x="823061" y="185648"/>
                  </a:lnTo>
                  <a:lnTo>
                    <a:pt x="823061" y="178130"/>
                  </a:lnTo>
                  <a:close/>
                </a:path>
                <a:path w="2294890" h="653414">
                  <a:moveTo>
                    <a:pt x="970229" y="619633"/>
                  </a:moveTo>
                  <a:lnTo>
                    <a:pt x="967181" y="616572"/>
                  </a:lnTo>
                  <a:lnTo>
                    <a:pt x="933437" y="616572"/>
                  </a:lnTo>
                  <a:lnTo>
                    <a:pt x="933437" y="582815"/>
                  </a:lnTo>
                  <a:lnTo>
                    <a:pt x="930389" y="579780"/>
                  </a:lnTo>
                  <a:lnTo>
                    <a:pt x="922858" y="579780"/>
                  </a:lnTo>
                  <a:lnTo>
                    <a:pt x="919810" y="582815"/>
                  </a:lnTo>
                  <a:lnTo>
                    <a:pt x="919810" y="616572"/>
                  </a:lnTo>
                  <a:lnTo>
                    <a:pt x="886053" y="616572"/>
                  </a:lnTo>
                  <a:lnTo>
                    <a:pt x="883018" y="619633"/>
                  </a:lnTo>
                  <a:lnTo>
                    <a:pt x="883018" y="627151"/>
                  </a:lnTo>
                  <a:lnTo>
                    <a:pt x="886053" y="630212"/>
                  </a:lnTo>
                  <a:lnTo>
                    <a:pt x="919810" y="630212"/>
                  </a:lnTo>
                  <a:lnTo>
                    <a:pt x="919810" y="653021"/>
                  </a:lnTo>
                  <a:lnTo>
                    <a:pt x="933437" y="653021"/>
                  </a:lnTo>
                  <a:lnTo>
                    <a:pt x="933437" y="630212"/>
                  </a:lnTo>
                  <a:lnTo>
                    <a:pt x="963422" y="630212"/>
                  </a:lnTo>
                  <a:lnTo>
                    <a:pt x="967181" y="630212"/>
                  </a:lnTo>
                  <a:lnTo>
                    <a:pt x="970229" y="627151"/>
                  </a:lnTo>
                  <a:lnTo>
                    <a:pt x="970229" y="619633"/>
                  </a:lnTo>
                  <a:close/>
                </a:path>
                <a:path w="2294890" h="653414">
                  <a:moveTo>
                    <a:pt x="970229" y="472452"/>
                  </a:moveTo>
                  <a:lnTo>
                    <a:pt x="967181" y="469404"/>
                  </a:lnTo>
                  <a:lnTo>
                    <a:pt x="933437" y="469404"/>
                  </a:lnTo>
                  <a:lnTo>
                    <a:pt x="933437" y="435660"/>
                  </a:lnTo>
                  <a:lnTo>
                    <a:pt x="930389" y="432587"/>
                  </a:lnTo>
                  <a:lnTo>
                    <a:pt x="922858" y="432587"/>
                  </a:lnTo>
                  <a:lnTo>
                    <a:pt x="919810" y="435660"/>
                  </a:lnTo>
                  <a:lnTo>
                    <a:pt x="919810" y="469404"/>
                  </a:lnTo>
                  <a:lnTo>
                    <a:pt x="886053" y="469404"/>
                  </a:lnTo>
                  <a:lnTo>
                    <a:pt x="883018" y="472452"/>
                  </a:lnTo>
                  <a:lnTo>
                    <a:pt x="883018" y="479983"/>
                  </a:lnTo>
                  <a:lnTo>
                    <a:pt x="886053" y="483031"/>
                  </a:lnTo>
                  <a:lnTo>
                    <a:pt x="919810" y="483031"/>
                  </a:lnTo>
                  <a:lnTo>
                    <a:pt x="919810" y="516775"/>
                  </a:lnTo>
                  <a:lnTo>
                    <a:pt x="922858" y="519823"/>
                  </a:lnTo>
                  <a:lnTo>
                    <a:pt x="926630" y="519823"/>
                  </a:lnTo>
                  <a:lnTo>
                    <a:pt x="930389" y="519823"/>
                  </a:lnTo>
                  <a:lnTo>
                    <a:pt x="933437" y="516775"/>
                  </a:lnTo>
                  <a:lnTo>
                    <a:pt x="933437" y="483031"/>
                  </a:lnTo>
                  <a:lnTo>
                    <a:pt x="963422" y="483031"/>
                  </a:lnTo>
                  <a:lnTo>
                    <a:pt x="967181" y="483031"/>
                  </a:lnTo>
                  <a:lnTo>
                    <a:pt x="970229" y="479983"/>
                  </a:lnTo>
                  <a:lnTo>
                    <a:pt x="970229" y="472452"/>
                  </a:lnTo>
                  <a:close/>
                </a:path>
                <a:path w="2294890" h="653414">
                  <a:moveTo>
                    <a:pt x="970229" y="325285"/>
                  </a:moveTo>
                  <a:lnTo>
                    <a:pt x="967181" y="322237"/>
                  </a:lnTo>
                  <a:lnTo>
                    <a:pt x="933437" y="322237"/>
                  </a:lnTo>
                  <a:lnTo>
                    <a:pt x="933437" y="288480"/>
                  </a:lnTo>
                  <a:lnTo>
                    <a:pt x="930389" y="285445"/>
                  </a:lnTo>
                  <a:lnTo>
                    <a:pt x="922858" y="285445"/>
                  </a:lnTo>
                  <a:lnTo>
                    <a:pt x="919810" y="288480"/>
                  </a:lnTo>
                  <a:lnTo>
                    <a:pt x="919810" y="322237"/>
                  </a:lnTo>
                  <a:lnTo>
                    <a:pt x="886053" y="322237"/>
                  </a:lnTo>
                  <a:lnTo>
                    <a:pt x="883018" y="325285"/>
                  </a:lnTo>
                  <a:lnTo>
                    <a:pt x="883018" y="332816"/>
                  </a:lnTo>
                  <a:lnTo>
                    <a:pt x="886053" y="335864"/>
                  </a:lnTo>
                  <a:lnTo>
                    <a:pt x="919810" y="335864"/>
                  </a:lnTo>
                  <a:lnTo>
                    <a:pt x="919810" y="369608"/>
                  </a:lnTo>
                  <a:lnTo>
                    <a:pt x="922858" y="372656"/>
                  </a:lnTo>
                  <a:lnTo>
                    <a:pt x="926630" y="372656"/>
                  </a:lnTo>
                  <a:lnTo>
                    <a:pt x="930389" y="372656"/>
                  </a:lnTo>
                  <a:lnTo>
                    <a:pt x="933437" y="369608"/>
                  </a:lnTo>
                  <a:lnTo>
                    <a:pt x="933437" y="335864"/>
                  </a:lnTo>
                  <a:lnTo>
                    <a:pt x="963422" y="335864"/>
                  </a:lnTo>
                  <a:lnTo>
                    <a:pt x="967181" y="335864"/>
                  </a:lnTo>
                  <a:lnTo>
                    <a:pt x="970229" y="332816"/>
                  </a:lnTo>
                  <a:lnTo>
                    <a:pt x="970229" y="325285"/>
                  </a:lnTo>
                  <a:close/>
                </a:path>
                <a:path w="2294890" h="653414">
                  <a:moveTo>
                    <a:pt x="970229" y="178130"/>
                  </a:moveTo>
                  <a:lnTo>
                    <a:pt x="967181" y="175069"/>
                  </a:lnTo>
                  <a:lnTo>
                    <a:pt x="933437" y="175069"/>
                  </a:lnTo>
                  <a:lnTo>
                    <a:pt x="933437" y="141312"/>
                  </a:lnTo>
                  <a:lnTo>
                    <a:pt x="930389" y="138277"/>
                  </a:lnTo>
                  <a:lnTo>
                    <a:pt x="922858" y="138277"/>
                  </a:lnTo>
                  <a:lnTo>
                    <a:pt x="919810" y="141312"/>
                  </a:lnTo>
                  <a:lnTo>
                    <a:pt x="919810" y="175069"/>
                  </a:lnTo>
                  <a:lnTo>
                    <a:pt x="886053" y="175069"/>
                  </a:lnTo>
                  <a:lnTo>
                    <a:pt x="883018" y="178130"/>
                  </a:lnTo>
                  <a:lnTo>
                    <a:pt x="883018" y="185648"/>
                  </a:lnTo>
                  <a:lnTo>
                    <a:pt x="886053" y="188709"/>
                  </a:lnTo>
                  <a:lnTo>
                    <a:pt x="919810" y="188709"/>
                  </a:lnTo>
                  <a:lnTo>
                    <a:pt x="919810" y="222440"/>
                  </a:lnTo>
                  <a:lnTo>
                    <a:pt x="922858" y="225488"/>
                  </a:lnTo>
                  <a:lnTo>
                    <a:pt x="926630" y="225488"/>
                  </a:lnTo>
                  <a:lnTo>
                    <a:pt x="930389" y="225488"/>
                  </a:lnTo>
                  <a:lnTo>
                    <a:pt x="933437" y="222440"/>
                  </a:lnTo>
                  <a:lnTo>
                    <a:pt x="933437" y="188709"/>
                  </a:lnTo>
                  <a:lnTo>
                    <a:pt x="963422" y="188709"/>
                  </a:lnTo>
                  <a:lnTo>
                    <a:pt x="967181" y="188709"/>
                  </a:lnTo>
                  <a:lnTo>
                    <a:pt x="970229" y="185648"/>
                  </a:lnTo>
                  <a:lnTo>
                    <a:pt x="970229" y="178130"/>
                  </a:lnTo>
                  <a:close/>
                </a:path>
                <a:path w="2294890" h="653414">
                  <a:moveTo>
                    <a:pt x="1117396" y="619633"/>
                  </a:moveTo>
                  <a:lnTo>
                    <a:pt x="1114348" y="616572"/>
                  </a:lnTo>
                  <a:lnTo>
                    <a:pt x="1080604" y="616572"/>
                  </a:lnTo>
                  <a:lnTo>
                    <a:pt x="1080604" y="582815"/>
                  </a:lnTo>
                  <a:lnTo>
                    <a:pt x="1077556" y="579780"/>
                  </a:lnTo>
                  <a:lnTo>
                    <a:pt x="1070025" y="579780"/>
                  </a:lnTo>
                  <a:lnTo>
                    <a:pt x="1066977" y="582815"/>
                  </a:lnTo>
                  <a:lnTo>
                    <a:pt x="1066977" y="616572"/>
                  </a:lnTo>
                  <a:lnTo>
                    <a:pt x="1033221" y="616572"/>
                  </a:lnTo>
                  <a:lnTo>
                    <a:pt x="1030173" y="619633"/>
                  </a:lnTo>
                  <a:lnTo>
                    <a:pt x="1030173" y="627151"/>
                  </a:lnTo>
                  <a:lnTo>
                    <a:pt x="1033221" y="630212"/>
                  </a:lnTo>
                  <a:lnTo>
                    <a:pt x="1066977" y="630212"/>
                  </a:lnTo>
                  <a:lnTo>
                    <a:pt x="1066977" y="653021"/>
                  </a:lnTo>
                  <a:lnTo>
                    <a:pt x="1080604" y="653021"/>
                  </a:lnTo>
                  <a:lnTo>
                    <a:pt x="1080604" y="630212"/>
                  </a:lnTo>
                  <a:lnTo>
                    <a:pt x="1110589" y="630212"/>
                  </a:lnTo>
                  <a:lnTo>
                    <a:pt x="1114348" y="630212"/>
                  </a:lnTo>
                  <a:lnTo>
                    <a:pt x="1117396" y="627151"/>
                  </a:lnTo>
                  <a:lnTo>
                    <a:pt x="1117396" y="619633"/>
                  </a:lnTo>
                  <a:close/>
                </a:path>
                <a:path w="2294890" h="653414">
                  <a:moveTo>
                    <a:pt x="1117396" y="472452"/>
                  </a:moveTo>
                  <a:lnTo>
                    <a:pt x="1114348" y="469404"/>
                  </a:lnTo>
                  <a:lnTo>
                    <a:pt x="1080604" y="469404"/>
                  </a:lnTo>
                  <a:lnTo>
                    <a:pt x="1080604" y="435660"/>
                  </a:lnTo>
                  <a:lnTo>
                    <a:pt x="1077556" y="432587"/>
                  </a:lnTo>
                  <a:lnTo>
                    <a:pt x="1070025" y="432587"/>
                  </a:lnTo>
                  <a:lnTo>
                    <a:pt x="1066977" y="435660"/>
                  </a:lnTo>
                  <a:lnTo>
                    <a:pt x="1066977" y="469404"/>
                  </a:lnTo>
                  <a:lnTo>
                    <a:pt x="1033221" y="469404"/>
                  </a:lnTo>
                  <a:lnTo>
                    <a:pt x="1030173" y="472452"/>
                  </a:lnTo>
                  <a:lnTo>
                    <a:pt x="1030173" y="479983"/>
                  </a:lnTo>
                  <a:lnTo>
                    <a:pt x="1033221" y="483031"/>
                  </a:lnTo>
                  <a:lnTo>
                    <a:pt x="1066977" y="483031"/>
                  </a:lnTo>
                  <a:lnTo>
                    <a:pt x="1066977" y="516775"/>
                  </a:lnTo>
                  <a:lnTo>
                    <a:pt x="1070025" y="519823"/>
                  </a:lnTo>
                  <a:lnTo>
                    <a:pt x="1073785" y="519823"/>
                  </a:lnTo>
                  <a:lnTo>
                    <a:pt x="1077556" y="519823"/>
                  </a:lnTo>
                  <a:lnTo>
                    <a:pt x="1080604" y="516775"/>
                  </a:lnTo>
                  <a:lnTo>
                    <a:pt x="1080604" y="483031"/>
                  </a:lnTo>
                  <a:lnTo>
                    <a:pt x="1110589" y="483031"/>
                  </a:lnTo>
                  <a:lnTo>
                    <a:pt x="1114348" y="483031"/>
                  </a:lnTo>
                  <a:lnTo>
                    <a:pt x="1117396" y="479983"/>
                  </a:lnTo>
                  <a:lnTo>
                    <a:pt x="1117396" y="472452"/>
                  </a:lnTo>
                  <a:close/>
                </a:path>
                <a:path w="2294890" h="653414">
                  <a:moveTo>
                    <a:pt x="1117396" y="325285"/>
                  </a:moveTo>
                  <a:lnTo>
                    <a:pt x="1114348" y="322237"/>
                  </a:lnTo>
                  <a:lnTo>
                    <a:pt x="1080604" y="322237"/>
                  </a:lnTo>
                  <a:lnTo>
                    <a:pt x="1080604" y="288480"/>
                  </a:lnTo>
                  <a:lnTo>
                    <a:pt x="1077556" y="285445"/>
                  </a:lnTo>
                  <a:lnTo>
                    <a:pt x="1070025" y="285445"/>
                  </a:lnTo>
                  <a:lnTo>
                    <a:pt x="1066977" y="288480"/>
                  </a:lnTo>
                  <a:lnTo>
                    <a:pt x="1066977" y="322237"/>
                  </a:lnTo>
                  <a:lnTo>
                    <a:pt x="1033221" y="322237"/>
                  </a:lnTo>
                  <a:lnTo>
                    <a:pt x="1030173" y="325285"/>
                  </a:lnTo>
                  <a:lnTo>
                    <a:pt x="1030173" y="332816"/>
                  </a:lnTo>
                  <a:lnTo>
                    <a:pt x="1033221" y="335864"/>
                  </a:lnTo>
                  <a:lnTo>
                    <a:pt x="1066977" y="335864"/>
                  </a:lnTo>
                  <a:lnTo>
                    <a:pt x="1066977" y="369608"/>
                  </a:lnTo>
                  <a:lnTo>
                    <a:pt x="1070025" y="372656"/>
                  </a:lnTo>
                  <a:lnTo>
                    <a:pt x="1073785" y="372656"/>
                  </a:lnTo>
                  <a:lnTo>
                    <a:pt x="1077556" y="372656"/>
                  </a:lnTo>
                  <a:lnTo>
                    <a:pt x="1080604" y="369608"/>
                  </a:lnTo>
                  <a:lnTo>
                    <a:pt x="1080604" y="335864"/>
                  </a:lnTo>
                  <a:lnTo>
                    <a:pt x="1110589" y="335864"/>
                  </a:lnTo>
                  <a:lnTo>
                    <a:pt x="1114348" y="335864"/>
                  </a:lnTo>
                  <a:lnTo>
                    <a:pt x="1117396" y="332816"/>
                  </a:lnTo>
                  <a:lnTo>
                    <a:pt x="1117396" y="325285"/>
                  </a:lnTo>
                  <a:close/>
                </a:path>
                <a:path w="2294890" h="653414">
                  <a:moveTo>
                    <a:pt x="1117396" y="178130"/>
                  </a:moveTo>
                  <a:lnTo>
                    <a:pt x="1114348" y="175069"/>
                  </a:lnTo>
                  <a:lnTo>
                    <a:pt x="1080604" y="175069"/>
                  </a:lnTo>
                  <a:lnTo>
                    <a:pt x="1080604" y="141312"/>
                  </a:lnTo>
                  <a:lnTo>
                    <a:pt x="1077556" y="138277"/>
                  </a:lnTo>
                  <a:lnTo>
                    <a:pt x="1070025" y="138277"/>
                  </a:lnTo>
                  <a:lnTo>
                    <a:pt x="1066977" y="141312"/>
                  </a:lnTo>
                  <a:lnTo>
                    <a:pt x="1066977" y="175069"/>
                  </a:lnTo>
                  <a:lnTo>
                    <a:pt x="1033221" y="175069"/>
                  </a:lnTo>
                  <a:lnTo>
                    <a:pt x="1030173" y="178130"/>
                  </a:lnTo>
                  <a:lnTo>
                    <a:pt x="1030173" y="185648"/>
                  </a:lnTo>
                  <a:lnTo>
                    <a:pt x="1033221" y="188709"/>
                  </a:lnTo>
                  <a:lnTo>
                    <a:pt x="1066977" y="188709"/>
                  </a:lnTo>
                  <a:lnTo>
                    <a:pt x="1066977" y="222440"/>
                  </a:lnTo>
                  <a:lnTo>
                    <a:pt x="1070025" y="225488"/>
                  </a:lnTo>
                  <a:lnTo>
                    <a:pt x="1073785" y="225488"/>
                  </a:lnTo>
                  <a:lnTo>
                    <a:pt x="1077556" y="225488"/>
                  </a:lnTo>
                  <a:lnTo>
                    <a:pt x="1080604" y="222440"/>
                  </a:lnTo>
                  <a:lnTo>
                    <a:pt x="1080604" y="188709"/>
                  </a:lnTo>
                  <a:lnTo>
                    <a:pt x="1110589" y="188709"/>
                  </a:lnTo>
                  <a:lnTo>
                    <a:pt x="1114348" y="188709"/>
                  </a:lnTo>
                  <a:lnTo>
                    <a:pt x="1117396" y="185648"/>
                  </a:lnTo>
                  <a:lnTo>
                    <a:pt x="1117396" y="178130"/>
                  </a:lnTo>
                  <a:close/>
                </a:path>
                <a:path w="2294890" h="653414">
                  <a:moveTo>
                    <a:pt x="1264424" y="178130"/>
                  </a:moveTo>
                  <a:lnTo>
                    <a:pt x="1261376" y="175069"/>
                  </a:lnTo>
                  <a:lnTo>
                    <a:pt x="1227632" y="175069"/>
                  </a:lnTo>
                  <a:lnTo>
                    <a:pt x="1227632" y="141312"/>
                  </a:lnTo>
                  <a:lnTo>
                    <a:pt x="1224584" y="138277"/>
                  </a:lnTo>
                  <a:lnTo>
                    <a:pt x="1217053" y="138277"/>
                  </a:lnTo>
                  <a:lnTo>
                    <a:pt x="1214005" y="141312"/>
                  </a:lnTo>
                  <a:lnTo>
                    <a:pt x="1214005" y="175069"/>
                  </a:lnTo>
                  <a:lnTo>
                    <a:pt x="1180261" y="175069"/>
                  </a:lnTo>
                  <a:lnTo>
                    <a:pt x="1177213" y="178130"/>
                  </a:lnTo>
                  <a:lnTo>
                    <a:pt x="1177213" y="185648"/>
                  </a:lnTo>
                  <a:lnTo>
                    <a:pt x="1180261" y="188709"/>
                  </a:lnTo>
                  <a:lnTo>
                    <a:pt x="1214005" y="188709"/>
                  </a:lnTo>
                  <a:lnTo>
                    <a:pt x="1214005" y="222440"/>
                  </a:lnTo>
                  <a:lnTo>
                    <a:pt x="1217053" y="225488"/>
                  </a:lnTo>
                  <a:lnTo>
                    <a:pt x="1220825" y="225488"/>
                  </a:lnTo>
                  <a:lnTo>
                    <a:pt x="1224584" y="225488"/>
                  </a:lnTo>
                  <a:lnTo>
                    <a:pt x="1227632" y="222440"/>
                  </a:lnTo>
                  <a:lnTo>
                    <a:pt x="1227632" y="188709"/>
                  </a:lnTo>
                  <a:lnTo>
                    <a:pt x="1257604" y="188709"/>
                  </a:lnTo>
                  <a:lnTo>
                    <a:pt x="1261376" y="188709"/>
                  </a:lnTo>
                  <a:lnTo>
                    <a:pt x="1264424" y="185648"/>
                  </a:lnTo>
                  <a:lnTo>
                    <a:pt x="1264424" y="178130"/>
                  </a:lnTo>
                  <a:close/>
                </a:path>
                <a:path w="2294890" h="653414">
                  <a:moveTo>
                    <a:pt x="1411592" y="39852"/>
                  </a:moveTo>
                  <a:lnTo>
                    <a:pt x="1408544" y="36804"/>
                  </a:lnTo>
                  <a:lnTo>
                    <a:pt x="1374800" y="36804"/>
                  </a:lnTo>
                  <a:lnTo>
                    <a:pt x="1374800" y="3060"/>
                  </a:lnTo>
                  <a:lnTo>
                    <a:pt x="1371752" y="0"/>
                  </a:lnTo>
                  <a:lnTo>
                    <a:pt x="1364221" y="0"/>
                  </a:lnTo>
                  <a:lnTo>
                    <a:pt x="1361173" y="3060"/>
                  </a:lnTo>
                  <a:lnTo>
                    <a:pt x="1361173" y="36804"/>
                  </a:lnTo>
                  <a:lnTo>
                    <a:pt x="1327416" y="36804"/>
                  </a:lnTo>
                  <a:lnTo>
                    <a:pt x="1324381" y="39852"/>
                  </a:lnTo>
                  <a:lnTo>
                    <a:pt x="1324381" y="47383"/>
                  </a:lnTo>
                  <a:lnTo>
                    <a:pt x="1327416" y="50431"/>
                  </a:lnTo>
                  <a:lnTo>
                    <a:pt x="1361173" y="50431"/>
                  </a:lnTo>
                  <a:lnTo>
                    <a:pt x="1361173" y="84188"/>
                  </a:lnTo>
                  <a:lnTo>
                    <a:pt x="1364221" y="87236"/>
                  </a:lnTo>
                  <a:lnTo>
                    <a:pt x="1367980" y="87236"/>
                  </a:lnTo>
                  <a:lnTo>
                    <a:pt x="1371752" y="87236"/>
                  </a:lnTo>
                  <a:lnTo>
                    <a:pt x="1374800" y="84188"/>
                  </a:lnTo>
                  <a:lnTo>
                    <a:pt x="1374800" y="50431"/>
                  </a:lnTo>
                  <a:lnTo>
                    <a:pt x="1404785" y="50431"/>
                  </a:lnTo>
                  <a:lnTo>
                    <a:pt x="1408544" y="50431"/>
                  </a:lnTo>
                  <a:lnTo>
                    <a:pt x="1411592" y="47383"/>
                  </a:lnTo>
                  <a:lnTo>
                    <a:pt x="1411592" y="39852"/>
                  </a:lnTo>
                  <a:close/>
                </a:path>
                <a:path w="2294890" h="653414">
                  <a:moveTo>
                    <a:pt x="1558759" y="178130"/>
                  </a:moveTo>
                  <a:lnTo>
                    <a:pt x="1555711" y="175069"/>
                  </a:lnTo>
                  <a:lnTo>
                    <a:pt x="1521968" y="175069"/>
                  </a:lnTo>
                  <a:lnTo>
                    <a:pt x="1521968" y="141312"/>
                  </a:lnTo>
                  <a:lnTo>
                    <a:pt x="1518920" y="138277"/>
                  </a:lnTo>
                  <a:lnTo>
                    <a:pt x="1511388" y="138277"/>
                  </a:lnTo>
                  <a:lnTo>
                    <a:pt x="1508340" y="141312"/>
                  </a:lnTo>
                  <a:lnTo>
                    <a:pt x="1508340" y="175069"/>
                  </a:lnTo>
                  <a:lnTo>
                    <a:pt x="1474571" y="175069"/>
                  </a:lnTo>
                  <a:lnTo>
                    <a:pt x="1471523" y="178130"/>
                  </a:lnTo>
                  <a:lnTo>
                    <a:pt x="1471523" y="185648"/>
                  </a:lnTo>
                  <a:lnTo>
                    <a:pt x="1474571" y="188709"/>
                  </a:lnTo>
                  <a:lnTo>
                    <a:pt x="1508340" y="188709"/>
                  </a:lnTo>
                  <a:lnTo>
                    <a:pt x="1508340" y="222440"/>
                  </a:lnTo>
                  <a:lnTo>
                    <a:pt x="1511388" y="225488"/>
                  </a:lnTo>
                  <a:lnTo>
                    <a:pt x="1515160" y="225488"/>
                  </a:lnTo>
                  <a:lnTo>
                    <a:pt x="1518920" y="225488"/>
                  </a:lnTo>
                  <a:lnTo>
                    <a:pt x="1521968" y="222440"/>
                  </a:lnTo>
                  <a:lnTo>
                    <a:pt x="1521968" y="188709"/>
                  </a:lnTo>
                  <a:lnTo>
                    <a:pt x="1551940" y="188709"/>
                  </a:lnTo>
                  <a:lnTo>
                    <a:pt x="1555711" y="188709"/>
                  </a:lnTo>
                  <a:lnTo>
                    <a:pt x="1558759" y="185648"/>
                  </a:lnTo>
                  <a:lnTo>
                    <a:pt x="1558759" y="178130"/>
                  </a:lnTo>
                  <a:close/>
                </a:path>
                <a:path w="2294890" h="653414">
                  <a:moveTo>
                    <a:pt x="1853107" y="39852"/>
                  </a:moveTo>
                  <a:lnTo>
                    <a:pt x="1850047" y="36804"/>
                  </a:lnTo>
                  <a:lnTo>
                    <a:pt x="1768919" y="36804"/>
                  </a:lnTo>
                  <a:lnTo>
                    <a:pt x="1765884" y="39852"/>
                  </a:lnTo>
                  <a:lnTo>
                    <a:pt x="1765884" y="47383"/>
                  </a:lnTo>
                  <a:lnTo>
                    <a:pt x="1768919" y="50431"/>
                  </a:lnTo>
                  <a:lnTo>
                    <a:pt x="1846287" y="50431"/>
                  </a:lnTo>
                  <a:lnTo>
                    <a:pt x="1850047" y="50431"/>
                  </a:lnTo>
                  <a:lnTo>
                    <a:pt x="1853107" y="47383"/>
                  </a:lnTo>
                  <a:lnTo>
                    <a:pt x="1853107" y="39852"/>
                  </a:lnTo>
                  <a:close/>
                </a:path>
                <a:path w="2294890" h="653414">
                  <a:moveTo>
                    <a:pt x="2000262" y="39852"/>
                  </a:moveTo>
                  <a:lnTo>
                    <a:pt x="1997214" y="36804"/>
                  </a:lnTo>
                  <a:lnTo>
                    <a:pt x="1963470" y="36804"/>
                  </a:lnTo>
                  <a:lnTo>
                    <a:pt x="1963470" y="3060"/>
                  </a:lnTo>
                  <a:lnTo>
                    <a:pt x="1960422" y="0"/>
                  </a:lnTo>
                  <a:lnTo>
                    <a:pt x="1952891" y="0"/>
                  </a:lnTo>
                  <a:lnTo>
                    <a:pt x="1949843" y="3060"/>
                  </a:lnTo>
                  <a:lnTo>
                    <a:pt x="1949843" y="36804"/>
                  </a:lnTo>
                  <a:lnTo>
                    <a:pt x="1916099" y="36804"/>
                  </a:lnTo>
                  <a:lnTo>
                    <a:pt x="1913051" y="39852"/>
                  </a:lnTo>
                  <a:lnTo>
                    <a:pt x="1913051" y="47383"/>
                  </a:lnTo>
                  <a:lnTo>
                    <a:pt x="1916099" y="50431"/>
                  </a:lnTo>
                  <a:lnTo>
                    <a:pt x="1949843" y="50431"/>
                  </a:lnTo>
                  <a:lnTo>
                    <a:pt x="1949843" y="84188"/>
                  </a:lnTo>
                  <a:lnTo>
                    <a:pt x="1952891" y="87236"/>
                  </a:lnTo>
                  <a:lnTo>
                    <a:pt x="1956663" y="87236"/>
                  </a:lnTo>
                  <a:lnTo>
                    <a:pt x="1960422" y="87236"/>
                  </a:lnTo>
                  <a:lnTo>
                    <a:pt x="1963470" y="84188"/>
                  </a:lnTo>
                  <a:lnTo>
                    <a:pt x="1963470" y="50431"/>
                  </a:lnTo>
                  <a:lnTo>
                    <a:pt x="1993442" y="50431"/>
                  </a:lnTo>
                  <a:lnTo>
                    <a:pt x="1997214" y="50431"/>
                  </a:lnTo>
                  <a:lnTo>
                    <a:pt x="2000262" y="47383"/>
                  </a:lnTo>
                  <a:lnTo>
                    <a:pt x="2000262" y="39852"/>
                  </a:lnTo>
                  <a:close/>
                </a:path>
                <a:path w="2294890" h="653414">
                  <a:moveTo>
                    <a:pt x="2147430" y="39852"/>
                  </a:moveTo>
                  <a:lnTo>
                    <a:pt x="2144382" y="36804"/>
                  </a:lnTo>
                  <a:lnTo>
                    <a:pt x="2110651" y="36804"/>
                  </a:lnTo>
                  <a:lnTo>
                    <a:pt x="2110651" y="3060"/>
                  </a:lnTo>
                  <a:lnTo>
                    <a:pt x="2107590" y="0"/>
                  </a:lnTo>
                  <a:lnTo>
                    <a:pt x="2100072" y="0"/>
                  </a:lnTo>
                  <a:lnTo>
                    <a:pt x="2097011" y="3060"/>
                  </a:lnTo>
                  <a:lnTo>
                    <a:pt x="2097011" y="36804"/>
                  </a:lnTo>
                  <a:lnTo>
                    <a:pt x="2063254" y="36804"/>
                  </a:lnTo>
                  <a:lnTo>
                    <a:pt x="2060206" y="39852"/>
                  </a:lnTo>
                  <a:lnTo>
                    <a:pt x="2060206" y="47383"/>
                  </a:lnTo>
                  <a:lnTo>
                    <a:pt x="2063254" y="50431"/>
                  </a:lnTo>
                  <a:lnTo>
                    <a:pt x="2097011" y="50431"/>
                  </a:lnTo>
                  <a:lnTo>
                    <a:pt x="2097011" y="84188"/>
                  </a:lnTo>
                  <a:lnTo>
                    <a:pt x="2100072" y="87236"/>
                  </a:lnTo>
                  <a:lnTo>
                    <a:pt x="2103831" y="87236"/>
                  </a:lnTo>
                  <a:lnTo>
                    <a:pt x="2107590" y="87236"/>
                  </a:lnTo>
                  <a:lnTo>
                    <a:pt x="2110651" y="84188"/>
                  </a:lnTo>
                  <a:lnTo>
                    <a:pt x="2110651" y="50431"/>
                  </a:lnTo>
                  <a:lnTo>
                    <a:pt x="2140623" y="50431"/>
                  </a:lnTo>
                  <a:lnTo>
                    <a:pt x="2144382" y="50431"/>
                  </a:lnTo>
                  <a:lnTo>
                    <a:pt x="2147430" y="47383"/>
                  </a:lnTo>
                  <a:lnTo>
                    <a:pt x="2147430" y="39852"/>
                  </a:lnTo>
                  <a:close/>
                </a:path>
                <a:path w="2294890" h="653414">
                  <a:moveTo>
                    <a:pt x="2294610" y="39852"/>
                  </a:moveTo>
                  <a:lnTo>
                    <a:pt x="2291550" y="36804"/>
                  </a:lnTo>
                  <a:lnTo>
                    <a:pt x="2257818" y="36804"/>
                  </a:lnTo>
                  <a:lnTo>
                    <a:pt x="2257818" y="3060"/>
                  </a:lnTo>
                  <a:lnTo>
                    <a:pt x="2254770" y="0"/>
                  </a:lnTo>
                  <a:lnTo>
                    <a:pt x="2247239" y="0"/>
                  </a:lnTo>
                  <a:lnTo>
                    <a:pt x="2244191" y="3060"/>
                  </a:lnTo>
                  <a:lnTo>
                    <a:pt x="2244191" y="36804"/>
                  </a:lnTo>
                  <a:lnTo>
                    <a:pt x="2210422" y="36804"/>
                  </a:lnTo>
                  <a:lnTo>
                    <a:pt x="2207374" y="39852"/>
                  </a:lnTo>
                  <a:lnTo>
                    <a:pt x="2207374" y="47383"/>
                  </a:lnTo>
                  <a:lnTo>
                    <a:pt x="2210422" y="50431"/>
                  </a:lnTo>
                  <a:lnTo>
                    <a:pt x="2244191" y="50431"/>
                  </a:lnTo>
                  <a:lnTo>
                    <a:pt x="2244191" y="84188"/>
                  </a:lnTo>
                  <a:lnTo>
                    <a:pt x="2247239" y="87236"/>
                  </a:lnTo>
                  <a:lnTo>
                    <a:pt x="2251011" y="87236"/>
                  </a:lnTo>
                  <a:lnTo>
                    <a:pt x="2254770" y="87236"/>
                  </a:lnTo>
                  <a:lnTo>
                    <a:pt x="2257818" y="84188"/>
                  </a:lnTo>
                  <a:lnTo>
                    <a:pt x="2257818" y="50431"/>
                  </a:lnTo>
                  <a:lnTo>
                    <a:pt x="2287790" y="50431"/>
                  </a:lnTo>
                  <a:lnTo>
                    <a:pt x="2291550" y="50431"/>
                  </a:lnTo>
                  <a:lnTo>
                    <a:pt x="2294610" y="47383"/>
                  </a:lnTo>
                  <a:lnTo>
                    <a:pt x="2294610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8584705" y="4994630"/>
              <a:ext cx="1117600" cy="514984"/>
            </a:xfrm>
            <a:custGeom>
              <a:avLst/>
              <a:gdLst/>
              <a:ahLst/>
              <a:cxnLst/>
              <a:rect l="l" t="t" r="r" b="b"/>
              <a:pathLst>
                <a:path w="1117600" h="514985">
                  <a:moveTo>
                    <a:pt x="87210" y="481355"/>
                  </a:moveTo>
                  <a:lnTo>
                    <a:pt x="84162" y="478294"/>
                  </a:lnTo>
                  <a:lnTo>
                    <a:pt x="50419" y="478294"/>
                  </a:lnTo>
                  <a:lnTo>
                    <a:pt x="50419" y="444538"/>
                  </a:lnTo>
                  <a:lnTo>
                    <a:pt x="47371" y="441502"/>
                  </a:lnTo>
                  <a:lnTo>
                    <a:pt x="39839" y="441502"/>
                  </a:lnTo>
                  <a:lnTo>
                    <a:pt x="36791" y="444538"/>
                  </a:lnTo>
                  <a:lnTo>
                    <a:pt x="36791" y="478294"/>
                  </a:lnTo>
                  <a:lnTo>
                    <a:pt x="3048" y="478294"/>
                  </a:lnTo>
                  <a:lnTo>
                    <a:pt x="0" y="481355"/>
                  </a:lnTo>
                  <a:lnTo>
                    <a:pt x="0" y="488873"/>
                  </a:lnTo>
                  <a:lnTo>
                    <a:pt x="3048" y="491934"/>
                  </a:lnTo>
                  <a:lnTo>
                    <a:pt x="36791" y="491934"/>
                  </a:lnTo>
                  <a:lnTo>
                    <a:pt x="36791" y="514743"/>
                  </a:lnTo>
                  <a:lnTo>
                    <a:pt x="50419" y="514743"/>
                  </a:lnTo>
                  <a:lnTo>
                    <a:pt x="50419" y="491934"/>
                  </a:lnTo>
                  <a:lnTo>
                    <a:pt x="80391" y="491934"/>
                  </a:lnTo>
                  <a:lnTo>
                    <a:pt x="84162" y="491934"/>
                  </a:lnTo>
                  <a:lnTo>
                    <a:pt x="87210" y="488873"/>
                  </a:lnTo>
                  <a:lnTo>
                    <a:pt x="87210" y="481355"/>
                  </a:lnTo>
                  <a:close/>
                </a:path>
                <a:path w="1117600" h="514985">
                  <a:moveTo>
                    <a:pt x="87210" y="334175"/>
                  </a:moveTo>
                  <a:lnTo>
                    <a:pt x="84162" y="331127"/>
                  </a:lnTo>
                  <a:lnTo>
                    <a:pt x="50419" y="331127"/>
                  </a:lnTo>
                  <a:lnTo>
                    <a:pt x="50419" y="297383"/>
                  </a:lnTo>
                  <a:lnTo>
                    <a:pt x="47371" y="294309"/>
                  </a:lnTo>
                  <a:lnTo>
                    <a:pt x="39839" y="294309"/>
                  </a:lnTo>
                  <a:lnTo>
                    <a:pt x="36791" y="297383"/>
                  </a:lnTo>
                  <a:lnTo>
                    <a:pt x="36791" y="331127"/>
                  </a:lnTo>
                  <a:lnTo>
                    <a:pt x="3048" y="331127"/>
                  </a:lnTo>
                  <a:lnTo>
                    <a:pt x="0" y="334175"/>
                  </a:lnTo>
                  <a:lnTo>
                    <a:pt x="0" y="341706"/>
                  </a:lnTo>
                  <a:lnTo>
                    <a:pt x="3048" y="344754"/>
                  </a:lnTo>
                  <a:lnTo>
                    <a:pt x="36791" y="344754"/>
                  </a:lnTo>
                  <a:lnTo>
                    <a:pt x="36791" y="378498"/>
                  </a:lnTo>
                  <a:lnTo>
                    <a:pt x="39839" y="381546"/>
                  </a:lnTo>
                  <a:lnTo>
                    <a:pt x="43611" y="381546"/>
                  </a:lnTo>
                  <a:lnTo>
                    <a:pt x="47371" y="381546"/>
                  </a:lnTo>
                  <a:lnTo>
                    <a:pt x="50419" y="378498"/>
                  </a:lnTo>
                  <a:lnTo>
                    <a:pt x="50419" y="344754"/>
                  </a:lnTo>
                  <a:lnTo>
                    <a:pt x="80391" y="344754"/>
                  </a:lnTo>
                  <a:lnTo>
                    <a:pt x="84162" y="344754"/>
                  </a:lnTo>
                  <a:lnTo>
                    <a:pt x="87210" y="341706"/>
                  </a:lnTo>
                  <a:lnTo>
                    <a:pt x="87210" y="334175"/>
                  </a:lnTo>
                  <a:close/>
                </a:path>
                <a:path w="1117600" h="514985">
                  <a:moveTo>
                    <a:pt x="87210" y="187007"/>
                  </a:moveTo>
                  <a:lnTo>
                    <a:pt x="84162" y="183959"/>
                  </a:lnTo>
                  <a:lnTo>
                    <a:pt x="50419" y="183959"/>
                  </a:lnTo>
                  <a:lnTo>
                    <a:pt x="50419" y="150202"/>
                  </a:lnTo>
                  <a:lnTo>
                    <a:pt x="47371" y="147167"/>
                  </a:lnTo>
                  <a:lnTo>
                    <a:pt x="39839" y="147167"/>
                  </a:lnTo>
                  <a:lnTo>
                    <a:pt x="36791" y="150202"/>
                  </a:lnTo>
                  <a:lnTo>
                    <a:pt x="36791" y="183959"/>
                  </a:lnTo>
                  <a:lnTo>
                    <a:pt x="3048" y="183959"/>
                  </a:lnTo>
                  <a:lnTo>
                    <a:pt x="0" y="187007"/>
                  </a:lnTo>
                  <a:lnTo>
                    <a:pt x="0" y="194538"/>
                  </a:lnTo>
                  <a:lnTo>
                    <a:pt x="3048" y="197586"/>
                  </a:lnTo>
                  <a:lnTo>
                    <a:pt x="36791" y="197586"/>
                  </a:lnTo>
                  <a:lnTo>
                    <a:pt x="36791" y="231330"/>
                  </a:lnTo>
                  <a:lnTo>
                    <a:pt x="39839" y="234378"/>
                  </a:lnTo>
                  <a:lnTo>
                    <a:pt x="43611" y="234378"/>
                  </a:lnTo>
                  <a:lnTo>
                    <a:pt x="47371" y="234378"/>
                  </a:lnTo>
                  <a:lnTo>
                    <a:pt x="50419" y="231330"/>
                  </a:lnTo>
                  <a:lnTo>
                    <a:pt x="50419" y="197586"/>
                  </a:lnTo>
                  <a:lnTo>
                    <a:pt x="80391" y="197586"/>
                  </a:lnTo>
                  <a:lnTo>
                    <a:pt x="84162" y="197586"/>
                  </a:lnTo>
                  <a:lnTo>
                    <a:pt x="87210" y="194538"/>
                  </a:lnTo>
                  <a:lnTo>
                    <a:pt x="87210" y="187007"/>
                  </a:lnTo>
                  <a:close/>
                </a:path>
                <a:path w="1117600" h="514985">
                  <a:moveTo>
                    <a:pt x="234378" y="481355"/>
                  </a:moveTo>
                  <a:lnTo>
                    <a:pt x="231330" y="478294"/>
                  </a:lnTo>
                  <a:lnTo>
                    <a:pt x="197586" y="478294"/>
                  </a:lnTo>
                  <a:lnTo>
                    <a:pt x="197586" y="444538"/>
                  </a:lnTo>
                  <a:lnTo>
                    <a:pt x="194538" y="441502"/>
                  </a:lnTo>
                  <a:lnTo>
                    <a:pt x="187007" y="441502"/>
                  </a:lnTo>
                  <a:lnTo>
                    <a:pt x="183959" y="444538"/>
                  </a:lnTo>
                  <a:lnTo>
                    <a:pt x="183959" y="478294"/>
                  </a:lnTo>
                  <a:lnTo>
                    <a:pt x="150202" y="478294"/>
                  </a:lnTo>
                  <a:lnTo>
                    <a:pt x="147167" y="481355"/>
                  </a:lnTo>
                  <a:lnTo>
                    <a:pt x="147167" y="488873"/>
                  </a:lnTo>
                  <a:lnTo>
                    <a:pt x="150202" y="491934"/>
                  </a:lnTo>
                  <a:lnTo>
                    <a:pt x="183959" y="491934"/>
                  </a:lnTo>
                  <a:lnTo>
                    <a:pt x="183959" y="514743"/>
                  </a:lnTo>
                  <a:lnTo>
                    <a:pt x="197586" y="514743"/>
                  </a:lnTo>
                  <a:lnTo>
                    <a:pt x="197586" y="491934"/>
                  </a:lnTo>
                  <a:lnTo>
                    <a:pt x="227571" y="491934"/>
                  </a:lnTo>
                  <a:lnTo>
                    <a:pt x="231330" y="491934"/>
                  </a:lnTo>
                  <a:lnTo>
                    <a:pt x="234378" y="488873"/>
                  </a:lnTo>
                  <a:lnTo>
                    <a:pt x="234378" y="481355"/>
                  </a:lnTo>
                  <a:close/>
                </a:path>
                <a:path w="1117600" h="514985">
                  <a:moveTo>
                    <a:pt x="234378" y="334175"/>
                  </a:moveTo>
                  <a:lnTo>
                    <a:pt x="231330" y="331127"/>
                  </a:lnTo>
                  <a:lnTo>
                    <a:pt x="197586" y="331127"/>
                  </a:lnTo>
                  <a:lnTo>
                    <a:pt x="197586" y="297383"/>
                  </a:lnTo>
                  <a:lnTo>
                    <a:pt x="194538" y="294309"/>
                  </a:lnTo>
                  <a:lnTo>
                    <a:pt x="187007" y="294309"/>
                  </a:lnTo>
                  <a:lnTo>
                    <a:pt x="183959" y="297383"/>
                  </a:lnTo>
                  <a:lnTo>
                    <a:pt x="183959" y="331127"/>
                  </a:lnTo>
                  <a:lnTo>
                    <a:pt x="150202" y="331127"/>
                  </a:lnTo>
                  <a:lnTo>
                    <a:pt x="147167" y="334175"/>
                  </a:lnTo>
                  <a:lnTo>
                    <a:pt x="147167" y="341706"/>
                  </a:lnTo>
                  <a:lnTo>
                    <a:pt x="150202" y="344754"/>
                  </a:lnTo>
                  <a:lnTo>
                    <a:pt x="183959" y="344754"/>
                  </a:lnTo>
                  <a:lnTo>
                    <a:pt x="183959" y="378498"/>
                  </a:lnTo>
                  <a:lnTo>
                    <a:pt x="187007" y="381546"/>
                  </a:lnTo>
                  <a:lnTo>
                    <a:pt x="190766" y="381546"/>
                  </a:lnTo>
                  <a:lnTo>
                    <a:pt x="194538" y="381546"/>
                  </a:lnTo>
                  <a:lnTo>
                    <a:pt x="197586" y="378498"/>
                  </a:lnTo>
                  <a:lnTo>
                    <a:pt x="197586" y="344754"/>
                  </a:lnTo>
                  <a:lnTo>
                    <a:pt x="227571" y="344754"/>
                  </a:lnTo>
                  <a:lnTo>
                    <a:pt x="231330" y="344754"/>
                  </a:lnTo>
                  <a:lnTo>
                    <a:pt x="234378" y="341706"/>
                  </a:lnTo>
                  <a:lnTo>
                    <a:pt x="234378" y="334175"/>
                  </a:lnTo>
                  <a:close/>
                </a:path>
                <a:path w="1117600" h="514985">
                  <a:moveTo>
                    <a:pt x="234378" y="187007"/>
                  </a:moveTo>
                  <a:lnTo>
                    <a:pt x="231330" y="183959"/>
                  </a:lnTo>
                  <a:lnTo>
                    <a:pt x="197586" y="183959"/>
                  </a:lnTo>
                  <a:lnTo>
                    <a:pt x="197586" y="150202"/>
                  </a:lnTo>
                  <a:lnTo>
                    <a:pt x="194538" y="147167"/>
                  </a:lnTo>
                  <a:lnTo>
                    <a:pt x="187007" y="147167"/>
                  </a:lnTo>
                  <a:lnTo>
                    <a:pt x="183959" y="150202"/>
                  </a:lnTo>
                  <a:lnTo>
                    <a:pt x="183959" y="183959"/>
                  </a:lnTo>
                  <a:lnTo>
                    <a:pt x="150202" y="183959"/>
                  </a:lnTo>
                  <a:lnTo>
                    <a:pt x="147167" y="187007"/>
                  </a:lnTo>
                  <a:lnTo>
                    <a:pt x="147167" y="194538"/>
                  </a:lnTo>
                  <a:lnTo>
                    <a:pt x="150202" y="197586"/>
                  </a:lnTo>
                  <a:lnTo>
                    <a:pt x="183959" y="197586"/>
                  </a:lnTo>
                  <a:lnTo>
                    <a:pt x="183959" y="231330"/>
                  </a:lnTo>
                  <a:lnTo>
                    <a:pt x="187007" y="234378"/>
                  </a:lnTo>
                  <a:lnTo>
                    <a:pt x="190766" y="234378"/>
                  </a:lnTo>
                  <a:lnTo>
                    <a:pt x="194538" y="234378"/>
                  </a:lnTo>
                  <a:lnTo>
                    <a:pt x="197586" y="231330"/>
                  </a:lnTo>
                  <a:lnTo>
                    <a:pt x="197586" y="197586"/>
                  </a:lnTo>
                  <a:lnTo>
                    <a:pt x="227571" y="197586"/>
                  </a:lnTo>
                  <a:lnTo>
                    <a:pt x="231330" y="197586"/>
                  </a:lnTo>
                  <a:lnTo>
                    <a:pt x="234378" y="194538"/>
                  </a:lnTo>
                  <a:lnTo>
                    <a:pt x="234378" y="187007"/>
                  </a:lnTo>
                  <a:close/>
                </a:path>
                <a:path w="1117600" h="514985">
                  <a:moveTo>
                    <a:pt x="234378" y="39852"/>
                  </a:moveTo>
                  <a:lnTo>
                    <a:pt x="231330" y="36791"/>
                  </a:lnTo>
                  <a:lnTo>
                    <a:pt x="197586" y="36791"/>
                  </a:lnTo>
                  <a:lnTo>
                    <a:pt x="197586" y="3035"/>
                  </a:lnTo>
                  <a:lnTo>
                    <a:pt x="194538" y="0"/>
                  </a:lnTo>
                  <a:lnTo>
                    <a:pt x="187007" y="0"/>
                  </a:lnTo>
                  <a:lnTo>
                    <a:pt x="183959" y="3035"/>
                  </a:lnTo>
                  <a:lnTo>
                    <a:pt x="183959" y="36791"/>
                  </a:lnTo>
                  <a:lnTo>
                    <a:pt x="150202" y="36791"/>
                  </a:lnTo>
                  <a:lnTo>
                    <a:pt x="147167" y="39852"/>
                  </a:lnTo>
                  <a:lnTo>
                    <a:pt x="147167" y="47371"/>
                  </a:lnTo>
                  <a:lnTo>
                    <a:pt x="150202" y="50431"/>
                  </a:lnTo>
                  <a:lnTo>
                    <a:pt x="183959" y="50431"/>
                  </a:lnTo>
                  <a:lnTo>
                    <a:pt x="183959" y="84162"/>
                  </a:lnTo>
                  <a:lnTo>
                    <a:pt x="187007" y="87210"/>
                  </a:lnTo>
                  <a:lnTo>
                    <a:pt x="190766" y="87210"/>
                  </a:lnTo>
                  <a:lnTo>
                    <a:pt x="194538" y="87210"/>
                  </a:lnTo>
                  <a:lnTo>
                    <a:pt x="197586" y="84162"/>
                  </a:lnTo>
                  <a:lnTo>
                    <a:pt x="197586" y="50431"/>
                  </a:lnTo>
                  <a:lnTo>
                    <a:pt x="227571" y="50431"/>
                  </a:lnTo>
                  <a:lnTo>
                    <a:pt x="231330" y="50431"/>
                  </a:lnTo>
                  <a:lnTo>
                    <a:pt x="234378" y="47371"/>
                  </a:lnTo>
                  <a:lnTo>
                    <a:pt x="234378" y="39852"/>
                  </a:lnTo>
                  <a:close/>
                </a:path>
                <a:path w="1117600" h="514985">
                  <a:moveTo>
                    <a:pt x="381546" y="481355"/>
                  </a:moveTo>
                  <a:lnTo>
                    <a:pt x="378498" y="478294"/>
                  </a:lnTo>
                  <a:lnTo>
                    <a:pt x="344754" y="478294"/>
                  </a:lnTo>
                  <a:lnTo>
                    <a:pt x="344754" y="444538"/>
                  </a:lnTo>
                  <a:lnTo>
                    <a:pt x="341706" y="441502"/>
                  </a:lnTo>
                  <a:lnTo>
                    <a:pt x="334175" y="441502"/>
                  </a:lnTo>
                  <a:lnTo>
                    <a:pt x="331127" y="444538"/>
                  </a:lnTo>
                  <a:lnTo>
                    <a:pt x="331127" y="478294"/>
                  </a:lnTo>
                  <a:lnTo>
                    <a:pt x="297357" y="478294"/>
                  </a:lnTo>
                  <a:lnTo>
                    <a:pt x="294309" y="481355"/>
                  </a:lnTo>
                  <a:lnTo>
                    <a:pt x="294309" y="488873"/>
                  </a:lnTo>
                  <a:lnTo>
                    <a:pt x="297357" y="491934"/>
                  </a:lnTo>
                  <a:lnTo>
                    <a:pt x="331127" y="491934"/>
                  </a:lnTo>
                  <a:lnTo>
                    <a:pt x="331127" y="514743"/>
                  </a:lnTo>
                  <a:lnTo>
                    <a:pt x="344754" y="514743"/>
                  </a:lnTo>
                  <a:lnTo>
                    <a:pt x="344754" y="491934"/>
                  </a:lnTo>
                  <a:lnTo>
                    <a:pt x="374726" y="491934"/>
                  </a:lnTo>
                  <a:lnTo>
                    <a:pt x="378498" y="491934"/>
                  </a:lnTo>
                  <a:lnTo>
                    <a:pt x="381546" y="488873"/>
                  </a:lnTo>
                  <a:lnTo>
                    <a:pt x="381546" y="481355"/>
                  </a:lnTo>
                  <a:close/>
                </a:path>
                <a:path w="1117600" h="514985">
                  <a:moveTo>
                    <a:pt x="381546" y="334175"/>
                  </a:moveTo>
                  <a:lnTo>
                    <a:pt x="378498" y="331127"/>
                  </a:lnTo>
                  <a:lnTo>
                    <a:pt x="344754" y="331127"/>
                  </a:lnTo>
                  <a:lnTo>
                    <a:pt x="344754" y="297383"/>
                  </a:lnTo>
                  <a:lnTo>
                    <a:pt x="341706" y="294309"/>
                  </a:lnTo>
                  <a:lnTo>
                    <a:pt x="334175" y="294309"/>
                  </a:lnTo>
                  <a:lnTo>
                    <a:pt x="331127" y="297383"/>
                  </a:lnTo>
                  <a:lnTo>
                    <a:pt x="331127" y="331127"/>
                  </a:lnTo>
                  <a:lnTo>
                    <a:pt x="297357" y="331127"/>
                  </a:lnTo>
                  <a:lnTo>
                    <a:pt x="294309" y="334175"/>
                  </a:lnTo>
                  <a:lnTo>
                    <a:pt x="294309" y="341706"/>
                  </a:lnTo>
                  <a:lnTo>
                    <a:pt x="297357" y="344754"/>
                  </a:lnTo>
                  <a:lnTo>
                    <a:pt x="331127" y="344754"/>
                  </a:lnTo>
                  <a:lnTo>
                    <a:pt x="331127" y="378498"/>
                  </a:lnTo>
                  <a:lnTo>
                    <a:pt x="334175" y="381546"/>
                  </a:lnTo>
                  <a:lnTo>
                    <a:pt x="337947" y="381546"/>
                  </a:lnTo>
                  <a:lnTo>
                    <a:pt x="341706" y="381546"/>
                  </a:lnTo>
                  <a:lnTo>
                    <a:pt x="344754" y="378498"/>
                  </a:lnTo>
                  <a:lnTo>
                    <a:pt x="344754" y="344754"/>
                  </a:lnTo>
                  <a:lnTo>
                    <a:pt x="374726" y="344754"/>
                  </a:lnTo>
                  <a:lnTo>
                    <a:pt x="378498" y="344754"/>
                  </a:lnTo>
                  <a:lnTo>
                    <a:pt x="381546" y="341706"/>
                  </a:lnTo>
                  <a:lnTo>
                    <a:pt x="381546" y="334175"/>
                  </a:lnTo>
                  <a:close/>
                </a:path>
                <a:path w="1117600" h="514985">
                  <a:moveTo>
                    <a:pt x="381546" y="187007"/>
                  </a:moveTo>
                  <a:lnTo>
                    <a:pt x="378498" y="183959"/>
                  </a:lnTo>
                  <a:lnTo>
                    <a:pt x="344754" y="183959"/>
                  </a:lnTo>
                  <a:lnTo>
                    <a:pt x="344754" y="150202"/>
                  </a:lnTo>
                  <a:lnTo>
                    <a:pt x="341706" y="147167"/>
                  </a:lnTo>
                  <a:lnTo>
                    <a:pt x="334175" y="147167"/>
                  </a:lnTo>
                  <a:lnTo>
                    <a:pt x="331127" y="150202"/>
                  </a:lnTo>
                  <a:lnTo>
                    <a:pt x="331127" y="183959"/>
                  </a:lnTo>
                  <a:lnTo>
                    <a:pt x="297357" y="183959"/>
                  </a:lnTo>
                  <a:lnTo>
                    <a:pt x="294309" y="187007"/>
                  </a:lnTo>
                  <a:lnTo>
                    <a:pt x="294309" y="194538"/>
                  </a:lnTo>
                  <a:lnTo>
                    <a:pt x="297357" y="197586"/>
                  </a:lnTo>
                  <a:lnTo>
                    <a:pt x="331127" y="197586"/>
                  </a:lnTo>
                  <a:lnTo>
                    <a:pt x="331127" y="231330"/>
                  </a:lnTo>
                  <a:lnTo>
                    <a:pt x="334175" y="234378"/>
                  </a:lnTo>
                  <a:lnTo>
                    <a:pt x="337947" y="234378"/>
                  </a:lnTo>
                  <a:lnTo>
                    <a:pt x="341706" y="234378"/>
                  </a:lnTo>
                  <a:lnTo>
                    <a:pt x="344754" y="231330"/>
                  </a:lnTo>
                  <a:lnTo>
                    <a:pt x="344754" y="197586"/>
                  </a:lnTo>
                  <a:lnTo>
                    <a:pt x="374726" y="197586"/>
                  </a:lnTo>
                  <a:lnTo>
                    <a:pt x="378498" y="197586"/>
                  </a:lnTo>
                  <a:lnTo>
                    <a:pt x="381546" y="194538"/>
                  </a:lnTo>
                  <a:lnTo>
                    <a:pt x="381546" y="187007"/>
                  </a:lnTo>
                  <a:close/>
                </a:path>
                <a:path w="1117600" h="514985">
                  <a:moveTo>
                    <a:pt x="381546" y="39852"/>
                  </a:moveTo>
                  <a:lnTo>
                    <a:pt x="378498" y="36791"/>
                  </a:lnTo>
                  <a:lnTo>
                    <a:pt x="297357" y="36791"/>
                  </a:lnTo>
                  <a:lnTo>
                    <a:pt x="294309" y="39852"/>
                  </a:lnTo>
                  <a:lnTo>
                    <a:pt x="294309" y="47371"/>
                  </a:lnTo>
                  <a:lnTo>
                    <a:pt x="297357" y="50431"/>
                  </a:lnTo>
                  <a:lnTo>
                    <a:pt x="374726" y="50431"/>
                  </a:lnTo>
                  <a:lnTo>
                    <a:pt x="378498" y="50431"/>
                  </a:lnTo>
                  <a:lnTo>
                    <a:pt x="381546" y="47371"/>
                  </a:lnTo>
                  <a:lnTo>
                    <a:pt x="381546" y="39852"/>
                  </a:lnTo>
                  <a:close/>
                </a:path>
                <a:path w="1117600" h="514985">
                  <a:moveTo>
                    <a:pt x="528713" y="481355"/>
                  </a:moveTo>
                  <a:lnTo>
                    <a:pt x="525665" y="478294"/>
                  </a:lnTo>
                  <a:lnTo>
                    <a:pt x="491934" y="478294"/>
                  </a:lnTo>
                  <a:lnTo>
                    <a:pt x="491934" y="444538"/>
                  </a:lnTo>
                  <a:lnTo>
                    <a:pt x="488873" y="441502"/>
                  </a:lnTo>
                  <a:lnTo>
                    <a:pt x="481355" y="441502"/>
                  </a:lnTo>
                  <a:lnTo>
                    <a:pt x="478294" y="444538"/>
                  </a:lnTo>
                  <a:lnTo>
                    <a:pt x="478294" y="478294"/>
                  </a:lnTo>
                  <a:lnTo>
                    <a:pt x="444538" y="478294"/>
                  </a:lnTo>
                  <a:lnTo>
                    <a:pt x="441490" y="481355"/>
                  </a:lnTo>
                  <a:lnTo>
                    <a:pt x="441490" y="488873"/>
                  </a:lnTo>
                  <a:lnTo>
                    <a:pt x="444538" y="491934"/>
                  </a:lnTo>
                  <a:lnTo>
                    <a:pt x="478294" y="491934"/>
                  </a:lnTo>
                  <a:lnTo>
                    <a:pt x="478294" y="514743"/>
                  </a:lnTo>
                  <a:lnTo>
                    <a:pt x="491934" y="514743"/>
                  </a:lnTo>
                  <a:lnTo>
                    <a:pt x="491934" y="491934"/>
                  </a:lnTo>
                  <a:lnTo>
                    <a:pt x="521906" y="491934"/>
                  </a:lnTo>
                  <a:lnTo>
                    <a:pt x="525665" y="491934"/>
                  </a:lnTo>
                  <a:lnTo>
                    <a:pt x="528713" y="488873"/>
                  </a:lnTo>
                  <a:lnTo>
                    <a:pt x="528713" y="481355"/>
                  </a:lnTo>
                  <a:close/>
                </a:path>
                <a:path w="1117600" h="514985">
                  <a:moveTo>
                    <a:pt x="528713" y="334175"/>
                  </a:moveTo>
                  <a:lnTo>
                    <a:pt x="525665" y="331127"/>
                  </a:lnTo>
                  <a:lnTo>
                    <a:pt x="491934" y="331127"/>
                  </a:lnTo>
                  <a:lnTo>
                    <a:pt x="491934" y="297383"/>
                  </a:lnTo>
                  <a:lnTo>
                    <a:pt x="488873" y="294309"/>
                  </a:lnTo>
                  <a:lnTo>
                    <a:pt x="481355" y="294309"/>
                  </a:lnTo>
                  <a:lnTo>
                    <a:pt x="478294" y="297383"/>
                  </a:lnTo>
                  <a:lnTo>
                    <a:pt x="478294" y="331127"/>
                  </a:lnTo>
                  <a:lnTo>
                    <a:pt x="444538" y="331127"/>
                  </a:lnTo>
                  <a:lnTo>
                    <a:pt x="441490" y="334175"/>
                  </a:lnTo>
                  <a:lnTo>
                    <a:pt x="441490" y="341706"/>
                  </a:lnTo>
                  <a:lnTo>
                    <a:pt x="444538" y="344754"/>
                  </a:lnTo>
                  <a:lnTo>
                    <a:pt x="478294" y="344754"/>
                  </a:lnTo>
                  <a:lnTo>
                    <a:pt x="478294" y="378498"/>
                  </a:lnTo>
                  <a:lnTo>
                    <a:pt x="481355" y="381546"/>
                  </a:lnTo>
                  <a:lnTo>
                    <a:pt x="485114" y="381546"/>
                  </a:lnTo>
                  <a:lnTo>
                    <a:pt x="488873" y="381546"/>
                  </a:lnTo>
                  <a:lnTo>
                    <a:pt x="491934" y="378498"/>
                  </a:lnTo>
                  <a:lnTo>
                    <a:pt x="491934" y="344754"/>
                  </a:lnTo>
                  <a:lnTo>
                    <a:pt x="521906" y="344754"/>
                  </a:lnTo>
                  <a:lnTo>
                    <a:pt x="525665" y="344754"/>
                  </a:lnTo>
                  <a:lnTo>
                    <a:pt x="528713" y="341706"/>
                  </a:lnTo>
                  <a:lnTo>
                    <a:pt x="528713" y="334175"/>
                  </a:lnTo>
                  <a:close/>
                </a:path>
                <a:path w="1117600" h="514985">
                  <a:moveTo>
                    <a:pt x="528713" y="187007"/>
                  </a:moveTo>
                  <a:lnTo>
                    <a:pt x="525665" y="183959"/>
                  </a:lnTo>
                  <a:lnTo>
                    <a:pt x="491934" y="183959"/>
                  </a:lnTo>
                  <a:lnTo>
                    <a:pt x="491934" y="150202"/>
                  </a:lnTo>
                  <a:lnTo>
                    <a:pt x="488873" y="147167"/>
                  </a:lnTo>
                  <a:lnTo>
                    <a:pt x="481355" y="147167"/>
                  </a:lnTo>
                  <a:lnTo>
                    <a:pt x="478294" y="150202"/>
                  </a:lnTo>
                  <a:lnTo>
                    <a:pt x="478294" y="183959"/>
                  </a:lnTo>
                  <a:lnTo>
                    <a:pt x="444538" y="183959"/>
                  </a:lnTo>
                  <a:lnTo>
                    <a:pt x="441490" y="187007"/>
                  </a:lnTo>
                  <a:lnTo>
                    <a:pt x="441490" y="194538"/>
                  </a:lnTo>
                  <a:lnTo>
                    <a:pt x="444538" y="197586"/>
                  </a:lnTo>
                  <a:lnTo>
                    <a:pt x="478294" y="197586"/>
                  </a:lnTo>
                  <a:lnTo>
                    <a:pt x="478294" y="231330"/>
                  </a:lnTo>
                  <a:lnTo>
                    <a:pt x="481355" y="234378"/>
                  </a:lnTo>
                  <a:lnTo>
                    <a:pt x="485114" y="234378"/>
                  </a:lnTo>
                  <a:lnTo>
                    <a:pt x="488873" y="234378"/>
                  </a:lnTo>
                  <a:lnTo>
                    <a:pt x="491934" y="231330"/>
                  </a:lnTo>
                  <a:lnTo>
                    <a:pt x="491934" y="197586"/>
                  </a:lnTo>
                  <a:lnTo>
                    <a:pt x="521906" y="197586"/>
                  </a:lnTo>
                  <a:lnTo>
                    <a:pt x="525665" y="197586"/>
                  </a:lnTo>
                  <a:lnTo>
                    <a:pt x="528713" y="194538"/>
                  </a:lnTo>
                  <a:lnTo>
                    <a:pt x="528713" y="187007"/>
                  </a:lnTo>
                  <a:close/>
                </a:path>
                <a:path w="1117600" h="514985">
                  <a:moveTo>
                    <a:pt x="528713" y="39852"/>
                  </a:moveTo>
                  <a:lnTo>
                    <a:pt x="525665" y="36791"/>
                  </a:lnTo>
                  <a:lnTo>
                    <a:pt x="491934" y="36791"/>
                  </a:lnTo>
                  <a:lnTo>
                    <a:pt x="491934" y="3035"/>
                  </a:lnTo>
                  <a:lnTo>
                    <a:pt x="488873" y="0"/>
                  </a:lnTo>
                  <a:lnTo>
                    <a:pt x="481355" y="0"/>
                  </a:lnTo>
                  <a:lnTo>
                    <a:pt x="478294" y="3035"/>
                  </a:lnTo>
                  <a:lnTo>
                    <a:pt x="478294" y="36791"/>
                  </a:lnTo>
                  <a:lnTo>
                    <a:pt x="444538" y="36791"/>
                  </a:lnTo>
                  <a:lnTo>
                    <a:pt x="441490" y="39852"/>
                  </a:lnTo>
                  <a:lnTo>
                    <a:pt x="441490" y="47371"/>
                  </a:lnTo>
                  <a:lnTo>
                    <a:pt x="444538" y="50431"/>
                  </a:lnTo>
                  <a:lnTo>
                    <a:pt x="478294" y="50431"/>
                  </a:lnTo>
                  <a:lnTo>
                    <a:pt x="478294" y="84162"/>
                  </a:lnTo>
                  <a:lnTo>
                    <a:pt x="481355" y="87210"/>
                  </a:lnTo>
                  <a:lnTo>
                    <a:pt x="485114" y="87210"/>
                  </a:lnTo>
                  <a:lnTo>
                    <a:pt x="488873" y="87210"/>
                  </a:lnTo>
                  <a:lnTo>
                    <a:pt x="491934" y="84162"/>
                  </a:lnTo>
                  <a:lnTo>
                    <a:pt x="491934" y="50431"/>
                  </a:lnTo>
                  <a:lnTo>
                    <a:pt x="521906" y="50431"/>
                  </a:lnTo>
                  <a:lnTo>
                    <a:pt x="525665" y="50431"/>
                  </a:lnTo>
                  <a:lnTo>
                    <a:pt x="528713" y="47371"/>
                  </a:lnTo>
                  <a:lnTo>
                    <a:pt x="528713" y="39852"/>
                  </a:lnTo>
                  <a:close/>
                </a:path>
                <a:path w="1117600" h="514985">
                  <a:moveTo>
                    <a:pt x="675894" y="481355"/>
                  </a:moveTo>
                  <a:lnTo>
                    <a:pt x="672833" y="478294"/>
                  </a:lnTo>
                  <a:lnTo>
                    <a:pt x="639089" y="478294"/>
                  </a:lnTo>
                  <a:lnTo>
                    <a:pt x="639089" y="444538"/>
                  </a:lnTo>
                  <a:lnTo>
                    <a:pt x="636041" y="441502"/>
                  </a:lnTo>
                  <a:lnTo>
                    <a:pt x="628510" y="441502"/>
                  </a:lnTo>
                  <a:lnTo>
                    <a:pt x="625462" y="444538"/>
                  </a:lnTo>
                  <a:lnTo>
                    <a:pt x="625462" y="478294"/>
                  </a:lnTo>
                  <a:lnTo>
                    <a:pt x="591705" y="478294"/>
                  </a:lnTo>
                  <a:lnTo>
                    <a:pt x="588670" y="481355"/>
                  </a:lnTo>
                  <a:lnTo>
                    <a:pt x="588670" y="488873"/>
                  </a:lnTo>
                  <a:lnTo>
                    <a:pt x="591705" y="491934"/>
                  </a:lnTo>
                  <a:lnTo>
                    <a:pt x="625462" y="491934"/>
                  </a:lnTo>
                  <a:lnTo>
                    <a:pt x="625462" y="514743"/>
                  </a:lnTo>
                  <a:lnTo>
                    <a:pt x="639089" y="514743"/>
                  </a:lnTo>
                  <a:lnTo>
                    <a:pt x="639089" y="491934"/>
                  </a:lnTo>
                  <a:lnTo>
                    <a:pt x="669074" y="491934"/>
                  </a:lnTo>
                  <a:lnTo>
                    <a:pt x="672833" y="491934"/>
                  </a:lnTo>
                  <a:lnTo>
                    <a:pt x="675894" y="488873"/>
                  </a:lnTo>
                  <a:lnTo>
                    <a:pt x="675894" y="481355"/>
                  </a:lnTo>
                  <a:close/>
                </a:path>
                <a:path w="1117600" h="514985">
                  <a:moveTo>
                    <a:pt x="675894" y="334175"/>
                  </a:moveTo>
                  <a:lnTo>
                    <a:pt x="672833" y="331127"/>
                  </a:lnTo>
                  <a:lnTo>
                    <a:pt x="639089" y="331127"/>
                  </a:lnTo>
                  <a:lnTo>
                    <a:pt x="639089" y="297383"/>
                  </a:lnTo>
                  <a:lnTo>
                    <a:pt x="636041" y="294309"/>
                  </a:lnTo>
                  <a:lnTo>
                    <a:pt x="628510" y="294309"/>
                  </a:lnTo>
                  <a:lnTo>
                    <a:pt x="625462" y="297383"/>
                  </a:lnTo>
                  <a:lnTo>
                    <a:pt x="625462" y="331127"/>
                  </a:lnTo>
                  <a:lnTo>
                    <a:pt x="591705" y="331127"/>
                  </a:lnTo>
                  <a:lnTo>
                    <a:pt x="588670" y="334175"/>
                  </a:lnTo>
                  <a:lnTo>
                    <a:pt x="588670" y="341706"/>
                  </a:lnTo>
                  <a:lnTo>
                    <a:pt x="591705" y="344754"/>
                  </a:lnTo>
                  <a:lnTo>
                    <a:pt x="625462" y="344754"/>
                  </a:lnTo>
                  <a:lnTo>
                    <a:pt x="625462" y="378498"/>
                  </a:lnTo>
                  <a:lnTo>
                    <a:pt x="628510" y="381546"/>
                  </a:lnTo>
                  <a:lnTo>
                    <a:pt x="632269" y="381546"/>
                  </a:lnTo>
                  <a:lnTo>
                    <a:pt x="636041" y="381546"/>
                  </a:lnTo>
                  <a:lnTo>
                    <a:pt x="639089" y="378498"/>
                  </a:lnTo>
                  <a:lnTo>
                    <a:pt x="639089" y="344754"/>
                  </a:lnTo>
                  <a:lnTo>
                    <a:pt x="669074" y="344754"/>
                  </a:lnTo>
                  <a:lnTo>
                    <a:pt x="672833" y="344754"/>
                  </a:lnTo>
                  <a:lnTo>
                    <a:pt x="675894" y="341706"/>
                  </a:lnTo>
                  <a:lnTo>
                    <a:pt x="675894" y="334175"/>
                  </a:lnTo>
                  <a:close/>
                </a:path>
                <a:path w="1117600" h="514985">
                  <a:moveTo>
                    <a:pt x="675894" y="187007"/>
                  </a:moveTo>
                  <a:lnTo>
                    <a:pt x="672833" y="183959"/>
                  </a:lnTo>
                  <a:lnTo>
                    <a:pt x="639089" y="183959"/>
                  </a:lnTo>
                  <a:lnTo>
                    <a:pt x="639089" y="150202"/>
                  </a:lnTo>
                  <a:lnTo>
                    <a:pt x="636041" y="147167"/>
                  </a:lnTo>
                  <a:lnTo>
                    <a:pt x="628510" y="147167"/>
                  </a:lnTo>
                  <a:lnTo>
                    <a:pt x="625462" y="150202"/>
                  </a:lnTo>
                  <a:lnTo>
                    <a:pt x="625462" y="183959"/>
                  </a:lnTo>
                  <a:lnTo>
                    <a:pt x="591705" y="183959"/>
                  </a:lnTo>
                  <a:lnTo>
                    <a:pt x="588670" y="187007"/>
                  </a:lnTo>
                  <a:lnTo>
                    <a:pt x="588670" y="194538"/>
                  </a:lnTo>
                  <a:lnTo>
                    <a:pt x="591705" y="197586"/>
                  </a:lnTo>
                  <a:lnTo>
                    <a:pt x="625462" y="197586"/>
                  </a:lnTo>
                  <a:lnTo>
                    <a:pt x="625462" y="231330"/>
                  </a:lnTo>
                  <a:lnTo>
                    <a:pt x="628510" y="234378"/>
                  </a:lnTo>
                  <a:lnTo>
                    <a:pt x="632269" y="234378"/>
                  </a:lnTo>
                  <a:lnTo>
                    <a:pt x="636041" y="234378"/>
                  </a:lnTo>
                  <a:lnTo>
                    <a:pt x="639089" y="231330"/>
                  </a:lnTo>
                  <a:lnTo>
                    <a:pt x="639089" y="197586"/>
                  </a:lnTo>
                  <a:lnTo>
                    <a:pt x="669074" y="197586"/>
                  </a:lnTo>
                  <a:lnTo>
                    <a:pt x="672833" y="197586"/>
                  </a:lnTo>
                  <a:lnTo>
                    <a:pt x="675894" y="194538"/>
                  </a:lnTo>
                  <a:lnTo>
                    <a:pt x="675894" y="187007"/>
                  </a:lnTo>
                  <a:close/>
                </a:path>
                <a:path w="1117600" h="514985">
                  <a:moveTo>
                    <a:pt x="675894" y="39852"/>
                  </a:moveTo>
                  <a:lnTo>
                    <a:pt x="672833" y="36791"/>
                  </a:lnTo>
                  <a:lnTo>
                    <a:pt x="639089" y="36791"/>
                  </a:lnTo>
                  <a:lnTo>
                    <a:pt x="639089" y="3035"/>
                  </a:lnTo>
                  <a:lnTo>
                    <a:pt x="636041" y="0"/>
                  </a:lnTo>
                  <a:lnTo>
                    <a:pt x="628510" y="0"/>
                  </a:lnTo>
                  <a:lnTo>
                    <a:pt x="625462" y="3035"/>
                  </a:lnTo>
                  <a:lnTo>
                    <a:pt x="625462" y="36791"/>
                  </a:lnTo>
                  <a:lnTo>
                    <a:pt x="591705" y="36791"/>
                  </a:lnTo>
                  <a:lnTo>
                    <a:pt x="588670" y="39852"/>
                  </a:lnTo>
                  <a:lnTo>
                    <a:pt x="588670" y="47371"/>
                  </a:lnTo>
                  <a:lnTo>
                    <a:pt x="591705" y="50431"/>
                  </a:lnTo>
                  <a:lnTo>
                    <a:pt x="625462" y="50431"/>
                  </a:lnTo>
                  <a:lnTo>
                    <a:pt x="625462" y="84162"/>
                  </a:lnTo>
                  <a:lnTo>
                    <a:pt x="628510" y="87210"/>
                  </a:lnTo>
                  <a:lnTo>
                    <a:pt x="632269" y="87210"/>
                  </a:lnTo>
                  <a:lnTo>
                    <a:pt x="636041" y="87210"/>
                  </a:lnTo>
                  <a:lnTo>
                    <a:pt x="639089" y="84162"/>
                  </a:lnTo>
                  <a:lnTo>
                    <a:pt x="639089" y="50431"/>
                  </a:lnTo>
                  <a:lnTo>
                    <a:pt x="669074" y="50431"/>
                  </a:lnTo>
                  <a:lnTo>
                    <a:pt x="672833" y="50431"/>
                  </a:lnTo>
                  <a:lnTo>
                    <a:pt x="675894" y="47371"/>
                  </a:lnTo>
                  <a:lnTo>
                    <a:pt x="675894" y="39852"/>
                  </a:lnTo>
                  <a:close/>
                </a:path>
                <a:path w="1117600" h="514985">
                  <a:moveTo>
                    <a:pt x="823048" y="481355"/>
                  </a:moveTo>
                  <a:lnTo>
                    <a:pt x="820000" y="478294"/>
                  </a:lnTo>
                  <a:lnTo>
                    <a:pt x="786257" y="478294"/>
                  </a:lnTo>
                  <a:lnTo>
                    <a:pt x="786257" y="444538"/>
                  </a:lnTo>
                  <a:lnTo>
                    <a:pt x="783209" y="441502"/>
                  </a:lnTo>
                  <a:lnTo>
                    <a:pt x="775677" y="441502"/>
                  </a:lnTo>
                  <a:lnTo>
                    <a:pt x="772629" y="444538"/>
                  </a:lnTo>
                  <a:lnTo>
                    <a:pt x="772629" y="478294"/>
                  </a:lnTo>
                  <a:lnTo>
                    <a:pt x="738886" y="478294"/>
                  </a:lnTo>
                  <a:lnTo>
                    <a:pt x="735838" y="481355"/>
                  </a:lnTo>
                  <a:lnTo>
                    <a:pt x="735838" y="488873"/>
                  </a:lnTo>
                  <a:lnTo>
                    <a:pt x="738886" y="491934"/>
                  </a:lnTo>
                  <a:lnTo>
                    <a:pt x="772629" y="491934"/>
                  </a:lnTo>
                  <a:lnTo>
                    <a:pt x="772629" y="513461"/>
                  </a:lnTo>
                  <a:lnTo>
                    <a:pt x="786257" y="512851"/>
                  </a:lnTo>
                  <a:lnTo>
                    <a:pt x="786257" y="491934"/>
                  </a:lnTo>
                  <a:lnTo>
                    <a:pt x="816229" y="491934"/>
                  </a:lnTo>
                  <a:lnTo>
                    <a:pt x="820000" y="491934"/>
                  </a:lnTo>
                  <a:lnTo>
                    <a:pt x="823048" y="488873"/>
                  </a:lnTo>
                  <a:lnTo>
                    <a:pt x="823048" y="481355"/>
                  </a:lnTo>
                  <a:close/>
                </a:path>
                <a:path w="1117600" h="514985">
                  <a:moveTo>
                    <a:pt x="823048" y="334175"/>
                  </a:moveTo>
                  <a:lnTo>
                    <a:pt x="820000" y="331127"/>
                  </a:lnTo>
                  <a:lnTo>
                    <a:pt x="786257" y="331127"/>
                  </a:lnTo>
                  <a:lnTo>
                    <a:pt x="786257" y="297383"/>
                  </a:lnTo>
                  <a:lnTo>
                    <a:pt x="783209" y="294309"/>
                  </a:lnTo>
                  <a:lnTo>
                    <a:pt x="775677" y="294309"/>
                  </a:lnTo>
                  <a:lnTo>
                    <a:pt x="772629" y="297383"/>
                  </a:lnTo>
                  <a:lnTo>
                    <a:pt x="772629" y="331127"/>
                  </a:lnTo>
                  <a:lnTo>
                    <a:pt x="738886" y="331127"/>
                  </a:lnTo>
                  <a:lnTo>
                    <a:pt x="735838" y="334175"/>
                  </a:lnTo>
                  <a:lnTo>
                    <a:pt x="735838" y="341706"/>
                  </a:lnTo>
                  <a:lnTo>
                    <a:pt x="738886" y="344754"/>
                  </a:lnTo>
                  <a:lnTo>
                    <a:pt x="772629" y="344754"/>
                  </a:lnTo>
                  <a:lnTo>
                    <a:pt x="772629" y="378498"/>
                  </a:lnTo>
                  <a:lnTo>
                    <a:pt x="775677" y="381546"/>
                  </a:lnTo>
                  <a:lnTo>
                    <a:pt x="779449" y="381546"/>
                  </a:lnTo>
                  <a:lnTo>
                    <a:pt x="783209" y="381546"/>
                  </a:lnTo>
                  <a:lnTo>
                    <a:pt x="786257" y="378498"/>
                  </a:lnTo>
                  <a:lnTo>
                    <a:pt x="786257" y="344754"/>
                  </a:lnTo>
                  <a:lnTo>
                    <a:pt x="816229" y="344754"/>
                  </a:lnTo>
                  <a:lnTo>
                    <a:pt x="820000" y="344754"/>
                  </a:lnTo>
                  <a:lnTo>
                    <a:pt x="823048" y="341706"/>
                  </a:lnTo>
                  <a:lnTo>
                    <a:pt x="823048" y="334175"/>
                  </a:lnTo>
                  <a:close/>
                </a:path>
                <a:path w="1117600" h="514985">
                  <a:moveTo>
                    <a:pt x="823048" y="187007"/>
                  </a:moveTo>
                  <a:lnTo>
                    <a:pt x="820000" y="183959"/>
                  </a:lnTo>
                  <a:lnTo>
                    <a:pt x="786257" y="183959"/>
                  </a:lnTo>
                  <a:lnTo>
                    <a:pt x="786257" y="150202"/>
                  </a:lnTo>
                  <a:lnTo>
                    <a:pt x="783209" y="147167"/>
                  </a:lnTo>
                  <a:lnTo>
                    <a:pt x="775677" y="147167"/>
                  </a:lnTo>
                  <a:lnTo>
                    <a:pt x="772629" y="150202"/>
                  </a:lnTo>
                  <a:lnTo>
                    <a:pt x="772629" y="183959"/>
                  </a:lnTo>
                  <a:lnTo>
                    <a:pt x="738886" y="183959"/>
                  </a:lnTo>
                  <a:lnTo>
                    <a:pt x="735838" y="187007"/>
                  </a:lnTo>
                  <a:lnTo>
                    <a:pt x="735838" y="194538"/>
                  </a:lnTo>
                  <a:lnTo>
                    <a:pt x="738886" y="197586"/>
                  </a:lnTo>
                  <a:lnTo>
                    <a:pt x="772629" y="197586"/>
                  </a:lnTo>
                  <a:lnTo>
                    <a:pt x="772629" y="231330"/>
                  </a:lnTo>
                  <a:lnTo>
                    <a:pt x="775677" y="234378"/>
                  </a:lnTo>
                  <a:lnTo>
                    <a:pt x="779449" y="234378"/>
                  </a:lnTo>
                  <a:lnTo>
                    <a:pt x="783209" y="234378"/>
                  </a:lnTo>
                  <a:lnTo>
                    <a:pt x="786257" y="231330"/>
                  </a:lnTo>
                  <a:lnTo>
                    <a:pt x="786257" y="197586"/>
                  </a:lnTo>
                  <a:lnTo>
                    <a:pt x="816229" y="197586"/>
                  </a:lnTo>
                  <a:lnTo>
                    <a:pt x="820000" y="197586"/>
                  </a:lnTo>
                  <a:lnTo>
                    <a:pt x="823048" y="194538"/>
                  </a:lnTo>
                  <a:lnTo>
                    <a:pt x="823048" y="187007"/>
                  </a:lnTo>
                  <a:close/>
                </a:path>
                <a:path w="1117600" h="514985">
                  <a:moveTo>
                    <a:pt x="823048" y="39852"/>
                  </a:moveTo>
                  <a:lnTo>
                    <a:pt x="820000" y="36791"/>
                  </a:lnTo>
                  <a:lnTo>
                    <a:pt x="786257" y="36791"/>
                  </a:lnTo>
                  <a:lnTo>
                    <a:pt x="786257" y="3035"/>
                  </a:lnTo>
                  <a:lnTo>
                    <a:pt x="783209" y="0"/>
                  </a:lnTo>
                  <a:lnTo>
                    <a:pt x="775677" y="0"/>
                  </a:lnTo>
                  <a:lnTo>
                    <a:pt x="772629" y="3035"/>
                  </a:lnTo>
                  <a:lnTo>
                    <a:pt x="772629" y="36791"/>
                  </a:lnTo>
                  <a:lnTo>
                    <a:pt x="738886" y="36791"/>
                  </a:lnTo>
                  <a:lnTo>
                    <a:pt x="735838" y="39852"/>
                  </a:lnTo>
                  <a:lnTo>
                    <a:pt x="735838" y="47371"/>
                  </a:lnTo>
                  <a:lnTo>
                    <a:pt x="738886" y="50431"/>
                  </a:lnTo>
                  <a:lnTo>
                    <a:pt x="772629" y="50431"/>
                  </a:lnTo>
                  <a:lnTo>
                    <a:pt x="772629" y="84162"/>
                  </a:lnTo>
                  <a:lnTo>
                    <a:pt x="775677" y="87210"/>
                  </a:lnTo>
                  <a:lnTo>
                    <a:pt x="779449" y="87210"/>
                  </a:lnTo>
                  <a:lnTo>
                    <a:pt x="783209" y="87210"/>
                  </a:lnTo>
                  <a:lnTo>
                    <a:pt x="786257" y="84162"/>
                  </a:lnTo>
                  <a:lnTo>
                    <a:pt x="786257" y="50431"/>
                  </a:lnTo>
                  <a:lnTo>
                    <a:pt x="816229" y="50431"/>
                  </a:lnTo>
                  <a:lnTo>
                    <a:pt x="820000" y="50431"/>
                  </a:lnTo>
                  <a:lnTo>
                    <a:pt x="823048" y="47371"/>
                  </a:lnTo>
                  <a:lnTo>
                    <a:pt x="823048" y="39852"/>
                  </a:lnTo>
                  <a:close/>
                </a:path>
                <a:path w="1117600" h="514985">
                  <a:moveTo>
                    <a:pt x="933437" y="444538"/>
                  </a:moveTo>
                  <a:lnTo>
                    <a:pt x="930376" y="441502"/>
                  </a:lnTo>
                  <a:lnTo>
                    <a:pt x="922858" y="441502"/>
                  </a:lnTo>
                  <a:lnTo>
                    <a:pt x="919797" y="444538"/>
                  </a:lnTo>
                  <a:lnTo>
                    <a:pt x="919797" y="478294"/>
                  </a:lnTo>
                  <a:lnTo>
                    <a:pt x="886040" y="478294"/>
                  </a:lnTo>
                  <a:lnTo>
                    <a:pt x="882992" y="481355"/>
                  </a:lnTo>
                  <a:lnTo>
                    <a:pt x="882992" y="488873"/>
                  </a:lnTo>
                  <a:lnTo>
                    <a:pt x="886040" y="491934"/>
                  </a:lnTo>
                  <a:lnTo>
                    <a:pt x="886447" y="491934"/>
                  </a:lnTo>
                  <a:lnTo>
                    <a:pt x="906932" y="484974"/>
                  </a:lnTo>
                  <a:lnTo>
                    <a:pt x="919797" y="479183"/>
                  </a:lnTo>
                  <a:lnTo>
                    <a:pt x="933437" y="473024"/>
                  </a:lnTo>
                  <a:lnTo>
                    <a:pt x="933437" y="444538"/>
                  </a:lnTo>
                  <a:close/>
                </a:path>
                <a:path w="1117600" h="514985">
                  <a:moveTo>
                    <a:pt x="970216" y="334175"/>
                  </a:moveTo>
                  <a:lnTo>
                    <a:pt x="967168" y="331127"/>
                  </a:lnTo>
                  <a:lnTo>
                    <a:pt x="933437" y="331127"/>
                  </a:lnTo>
                  <a:lnTo>
                    <a:pt x="933437" y="297383"/>
                  </a:lnTo>
                  <a:lnTo>
                    <a:pt x="930376" y="294309"/>
                  </a:lnTo>
                  <a:lnTo>
                    <a:pt x="922858" y="294309"/>
                  </a:lnTo>
                  <a:lnTo>
                    <a:pt x="919797" y="297383"/>
                  </a:lnTo>
                  <a:lnTo>
                    <a:pt x="919797" y="331127"/>
                  </a:lnTo>
                  <a:lnTo>
                    <a:pt x="886040" y="331127"/>
                  </a:lnTo>
                  <a:lnTo>
                    <a:pt x="882992" y="334175"/>
                  </a:lnTo>
                  <a:lnTo>
                    <a:pt x="882992" y="341706"/>
                  </a:lnTo>
                  <a:lnTo>
                    <a:pt x="886040" y="344754"/>
                  </a:lnTo>
                  <a:lnTo>
                    <a:pt x="919797" y="344754"/>
                  </a:lnTo>
                  <a:lnTo>
                    <a:pt x="919797" y="378498"/>
                  </a:lnTo>
                  <a:lnTo>
                    <a:pt x="922858" y="381546"/>
                  </a:lnTo>
                  <a:lnTo>
                    <a:pt x="926617" y="381546"/>
                  </a:lnTo>
                  <a:lnTo>
                    <a:pt x="930376" y="381546"/>
                  </a:lnTo>
                  <a:lnTo>
                    <a:pt x="933437" y="378498"/>
                  </a:lnTo>
                  <a:lnTo>
                    <a:pt x="933437" y="344754"/>
                  </a:lnTo>
                  <a:lnTo>
                    <a:pt x="963409" y="344754"/>
                  </a:lnTo>
                  <a:lnTo>
                    <a:pt x="967168" y="344754"/>
                  </a:lnTo>
                  <a:lnTo>
                    <a:pt x="970216" y="341706"/>
                  </a:lnTo>
                  <a:lnTo>
                    <a:pt x="970216" y="334175"/>
                  </a:lnTo>
                  <a:close/>
                </a:path>
                <a:path w="1117600" h="514985">
                  <a:moveTo>
                    <a:pt x="970216" y="187007"/>
                  </a:moveTo>
                  <a:lnTo>
                    <a:pt x="967168" y="183959"/>
                  </a:lnTo>
                  <a:lnTo>
                    <a:pt x="933437" y="183959"/>
                  </a:lnTo>
                  <a:lnTo>
                    <a:pt x="933437" y="150202"/>
                  </a:lnTo>
                  <a:lnTo>
                    <a:pt x="930376" y="147167"/>
                  </a:lnTo>
                  <a:lnTo>
                    <a:pt x="922858" y="147167"/>
                  </a:lnTo>
                  <a:lnTo>
                    <a:pt x="919797" y="150202"/>
                  </a:lnTo>
                  <a:lnTo>
                    <a:pt x="919797" y="183959"/>
                  </a:lnTo>
                  <a:lnTo>
                    <a:pt x="886040" y="183959"/>
                  </a:lnTo>
                  <a:lnTo>
                    <a:pt x="882992" y="187007"/>
                  </a:lnTo>
                  <a:lnTo>
                    <a:pt x="882992" y="194538"/>
                  </a:lnTo>
                  <a:lnTo>
                    <a:pt x="886040" y="197586"/>
                  </a:lnTo>
                  <a:lnTo>
                    <a:pt x="919797" y="197586"/>
                  </a:lnTo>
                  <a:lnTo>
                    <a:pt x="919797" y="231330"/>
                  </a:lnTo>
                  <a:lnTo>
                    <a:pt x="922858" y="234378"/>
                  </a:lnTo>
                  <a:lnTo>
                    <a:pt x="926617" y="234378"/>
                  </a:lnTo>
                  <a:lnTo>
                    <a:pt x="930376" y="234378"/>
                  </a:lnTo>
                  <a:lnTo>
                    <a:pt x="933437" y="231330"/>
                  </a:lnTo>
                  <a:lnTo>
                    <a:pt x="933437" y="197586"/>
                  </a:lnTo>
                  <a:lnTo>
                    <a:pt x="963409" y="197586"/>
                  </a:lnTo>
                  <a:lnTo>
                    <a:pt x="967168" y="197586"/>
                  </a:lnTo>
                  <a:lnTo>
                    <a:pt x="970216" y="194538"/>
                  </a:lnTo>
                  <a:lnTo>
                    <a:pt x="970216" y="187007"/>
                  </a:lnTo>
                  <a:close/>
                </a:path>
                <a:path w="1117600" h="514985">
                  <a:moveTo>
                    <a:pt x="970216" y="39852"/>
                  </a:moveTo>
                  <a:lnTo>
                    <a:pt x="967168" y="36791"/>
                  </a:lnTo>
                  <a:lnTo>
                    <a:pt x="933437" y="36791"/>
                  </a:lnTo>
                  <a:lnTo>
                    <a:pt x="933437" y="3035"/>
                  </a:lnTo>
                  <a:lnTo>
                    <a:pt x="930376" y="0"/>
                  </a:lnTo>
                  <a:lnTo>
                    <a:pt x="922858" y="0"/>
                  </a:lnTo>
                  <a:lnTo>
                    <a:pt x="919797" y="3035"/>
                  </a:lnTo>
                  <a:lnTo>
                    <a:pt x="919797" y="36791"/>
                  </a:lnTo>
                  <a:lnTo>
                    <a:pt x="886040" y="36791"/>
                  </a:lnTo>
                  <a:lnTo>
                    <a:pt x="882992" y="39852"/>
                  </a:lnTo>
                  <a:lnTo>
                    <a:pt x="882992" y="47371"/>
                  </a:lnTo>
                  <a:lnTo>
                    <a:pt x="886040" y="50431"/>
                  </a:lnTo>
                  <a:lnTo>
                    <a:pt x="919797" y="50431"/>
                  </a:lnTo>
                  <a:lnTo>
                    <a:pt x="919797" y="84162"/>
                  </a:lnTo>
                  <a:lnTo>
                    <a:pt x="922858" y="87210"/>
                  </a:lnTo>
                  <a:lnTo>
                    <a:pt x="926617" y="87210"/>
                  </a:lnTo>
                  <a:lnTo>
                    <a:pt x="930376" y="87210"/>
                  </a:lnTo>
                  <a:lnTo>
                    <a:pt x="933437" y="84162"/>
                  </a:lnTo>
                  <a:lnTo>
                    <a:pt x="933437" y="50431"/>
                  </a:lnTo>
                  <a:lnTo>
                    <a:pt x="963409" y="50431"/>
                  </a:lnTo>
                  <a:lnTo>
                    <a:pt x="967168" y="50431"/>
                  </a:lnTo>
                  <a:lnTo>
                    <a:pt x="970216" y="47371"/>
                  </a:lnTo>
                  <a:lnTo>
                    <a:pt x="970216" y="39852"/>
                  </a:lnTo>
                  <a:close/>
                </a:path>
                <a:path w="1117600" h="514985">
                  <a:moveTo>
                    <a:pt x="1094397" y="331127"/>
                  </a:moveTo>
                  <a:lnTo>
                    <a:pt x="1080604" y="331127"/>
                  </a:lnTo>
                  <a:lnTo>
                    <a:pt x="1080604" y="297383"/>
                  </a:lnTo>
                  <a:lnTo>
                    <a:pt x="1077556" y="294309"/>
                  </a:lnTo>
                  <a:lnTo>
                    <a:pt x="1070025" y="294309"/>
                  </a:lnTo>
                  <a:lnTo>
                    <a:pt x="1066977" y="297383"/>
                  </a:lnTo>
                  <a:lnTo>
                    <a:pt x="1066977" y="331127"/>
                  </a:lnTo>
                  <a:lnTo>
                    <a:pt x="1033208" y="331127"/>
                  </a:lnTo>
                  <a:lnTo>
                    <a:pt x="1030160" y="334175"/>
                  </a:lnTo>
                  <a:lnTo>
                    <a:pt x="1030160" y="341706"/>
                  </a:lnTo>
                  <a:lnTo>
                    <a:pt x="1033208" y="344754"/>
                  </a:lnTo>
                  <a:lnTo>
                    <a:pt x="1066977" y="344754"/>
                  </a:lnTo>
                  <a:lnTo>
                    <a:pt x="1066977" y="368134"/>
                  </a:lnTo>
                  <a:lnTo>
                    <a:pt x="1080604" y="351383"/>
                  </a:lnTo>
                  <a:lnTo>
                    <a:pt x="1080604" y="344754"/>
                  </a:lnTo>
                  <a:lnTo>
                    <a:pt x="1085138" y="344754"/>
                  </a:lnTo>
                  <a:lnTo>
                    <a:pt x="1094397" y="331127"/>
                  </a:lnTo>
                  <a:close/>
                </a:path>
                <a:path w="1117600" h="514985">
                  <a:moveTo>
                    <a:pt x="1117396" y="187007"/>
                  </a:moveTo>
                  <a:lnTo>
                    <a:pt x="1114336" y="183959"/>
                  </a:lnTo>
                  <a:lnTo>
                    <a:pt x="1080604" y="183959"/>
                  </a:lnTo>
                  <a:lnTo>
                    <a:pt x="1080604" y="150202"/>
                  </a:lnTo>
                  <a:lnTo>
                    <a:pt x="1077556" y="147167"/>
                  </a:lnTo>
                  <a:lnTo>
                    <a:pt x="1070025" y="147167"/>
                  </a:lnTo>
                  <a:lnTo>
                    <a:pt x="1066977" y="150202"/>
                  </a:lnTo>
                  <a:lnTo>
                    <a:pt x="1066977" y="183959"/>
                  </a:lnTo>
                  <a:lnTo>
                    <a:pt x="1033208" y="183959"/>
                  </a:lnTo>
                  <a:lnTo>
                    <a:pt x="1030160" y="187007"/>
                  </a:lnTo>
                  <a:lnTo>
                    <a:pt x="1030160" y="194538"/>
                  </a:lnTo>
                  <a:lnTo>
                    <a:pt x="1033208" y="197586"/>
                  </a:lnTo>
                  <a:lnTo>
                    <a:pt x="1066977" y="197586"/>
                  </a:lnTo>
                  <a:lnTo>
                    <a:pt x="1066977" y="231330"/>
                  </a:lnTo>
                  <a:lnTo>
                    <a:pt x="1070025" y="234378"/>
                  </a:lnTo>
                  <a:lnTo>
                    <a:pt x="1073797" y="234378"/>
                  </a:lnTo>
                  <a:lnTo>
                    <a:pt x="1077556" y="234378"/>
                  </a:lnTo>
                  <a:lnTo>
                    <a:pt x="1080604" y="231330"/>
                  </a:lnTo>
                  <a:lnTo>
                    <a:pt x="1080604" y="197586"/>
                  </a:lnTo>
                  <a:lnTo>
                    <a:pt x="1110576" y="197586"/>
                  </a:lnTo>
                  <a:lnTo>
                    <a:pt x="1114336" y="197586"/>
                  </a:lnTo>
                  <a:lnTo>
                    <a:pt x="1117396" y="194538"/>
                  </a:lnTo>
                  <a:lnTo>
                    <a:pt x="1117396" y="187007"/>
                  </a:lnTo>
                  <a:close/>
                </a:path>
                <a:path w="1117600" h="514985">
                  <a:moveTo>
                    <a:pt x="1117396" y="39852"/>
                  </a:moveTo>
                  <a:lnTo>
                    <a:pt x="1114336" y="36791"/>
                  </a:lnTo>
                  <a:lnTo>
                    <a:pt x="1080604" y="36791"/>
                  </a:lnTo>
                  <a:lnTo>
                    <a:pt x="1080604" y="3035"/>
                  </a:lnTo>
                  <a:lnTo>
                    <a:pt x="1077556" y="0"/>
                  </a:lnTo>
                  <a:lnTo>
                    <a:pt x="1070025" y="0"/>
                  </a:lnTo>
                  <a:lnTo>
                    <a:pt x="1066977" y="3035"/>
                  </a:lnTo>
                  <a:lnTo>
                    <a:pt x="1066977" y="36791"/>
                  </a:lnTo>
                  <a:lnTo>
                    <a:pt x="1033208" y="36791"/>
                  </a:lnTo>
                  <a:lnTo>
                    <a:pt x="1030160" y="39852"/>
                  </a:lnTo>
                  <a:lnTo>
                    <a:pt x="1030160" y="47371"/>
                  </a:lnTo>
                  <a:lnTo>
                    <a:pt x="1033208" y="50431"/>
                  </a:lnTo>
                  <a:lnTo>
                    <a:pt x="1066977" y="50431"/>
                  </a:lnTo>
                  <a:lnTo>
                    <a:pt x="1066977" y="84162"/>
                  </a:lnTo>
                  <a:lnTo>
                    <a:pt x="1070025" y="87210"/>
                  </a:lnTo>
                  <a:lnTo>
                    <a:pt x="1073797" y="87210"/>
                  </a:lnTo>
                  <a:lnTo>
                    <a:pt x="1077556" y="87210"/>
                  </a:lnTo>
                  <a:lnTo>
                    <a:pt x="1080604" y="84162"/>
                  </a:lnTo>
                  <a:lnTo>
                    <a:pt x="1080604" y="50431"/>
                  </a:lnTo>
                  <a:lnTo>
                    <a:pt x="1110576" y="50431"/>
                  </a:lnTo>
                  <a:lnTo>
                    <a:pt x="1114336" y="50431"/>
                  </a:lnTo>
                  <a:lnTo>
                    <a:pt x="1117396" y="47371"/>
                  </a:lnTo>
                  <a:lnTo>
                    <a:pt x="1117396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8258796" y="3934694"/>
              <a:ext cx="1366520" cy="831850"/>
            </a:xfrm>
            <a:custGeom>
              <a:avLst/>
              <a:gdLst/>
              <a:ahLst/>
              <a:cxnLst/>
              <a:rect l="l" t="t" r="r" b="b"/>
              <a:pathLst>
                <a:path w="1366520" h="831850">
                  <a:moveTo>
                    <a:pt x="92016" y="92"/>
                  </a:moveTo>
                  <a:lnTo>
                    <a:pt x="45898" y="0"/>
                  </a:lnTo>
                  <a:lnTo>
                    <a:pt x="0" y="3515"/>
                  </a:lnTo>
                  <a:lnTo>
                    <a:pt x="6797" y="51288"/>
                  </a:lnTo>
                  <a:lnTo>
                    <a:pt x="15973" y="98262"/>
                  </a:lnTo>
                  <a:lnTo>
                    <a:pt x="27464" y="144373"/>
                  </a:lnTo>
                  <a:lnTo>
                    <a:pt x="41205" y="189558"/>
                  </a:lnTo>
                  <a:lnTo>
                    <a:pt x="57134" y="233753"/>
                  </a:lnTo>
                  <a:lnTo>
                    <a:pt x="75186" y="276894"/>
                  </a:lnTo>
                  <a:lnTo>
                    <a:pt x="95298" y="318917"/>
                  </a:lnTo>
                  <a:lnTo>
                    <a:pt x="117406" y="359759"/>
                  </a:lnTo>
                  <a:lnTo>
                    <a:pt x="141446" y="399355"/>
                  </a:lnTo>
                  <a:lnTo>
                    <a:pt x="167355" y="437641"/>
                  </a:lnTo>
                  <a:lnTo>
                    <a:pt x="195070" y="474555"/>
                  </a:lnTo>
                  <a:lnTo>
                    <a:pt x="224526" y="510032"/>
                  </a:lnTo>
                  <a:lnTo>
                    <a:pt x="255659" y="544007"/>
                  </a:lnTo>
                  <a:lnTo>
                    <a:pt x="288407" y="576419"/>
                  </a:lnTo>
                  <a:lnTo>
                    <a:pt x="322705" y="607201"/>
                  </a:lnTo>
                  <a:lnTo>
                    <a:pt x="358490" y="636292"/>
                  </a:lnTo>
                  <a:lnTo>
                    <a:pt x="395698" y="663626"/>
                  </a:lnTo>
                  <a:lnTo>
                    <a:pt x="434266" y="689141"/>
                  </a:lnTo>
                  <a:lnTo>
                    <a:pt x="474129" y="712772"/>
                  </a:lnTo>
                  <a:lnTo>
                    <a:pt x="515224" y="734455"/>
                  </a:lnTo>
                  <a:lnTo>
                    <a:pt x="557488" y="754126"/>
                  </a:lnTo>
                  <a:lnTo>
                    <a:pt x="600857" y="771723"/>
                  </a:lnTo>
                  <a:lnTo>
                    <a:pt x="645266" y="787180"/>
                  </a:lnTo>
                  <a:lnTo>
                    <a:pt x="690653" y="800434"/>
                  </a:lnTo>
                  <a:lnTo>
                    <a:pt x="736954" y="811422"/>
                  </a:lnTo>
                  <a:lnTo>
                    <a:pt x="784105" y="820079"/>
                  </a:lnTo>
                  <a:lnTo>
                    <a:pt x="832042" y="826342"/>
                  </a:lnTo>
                  <a:lnTo>
                    <a:pt x="880702" y="830146"/>
                  </a:lnTo>
                  <a:lnTo>
                    <a:pt x="930020" y="831428"/>
                  </a:lnTo>
                  <a:lnTo>
                    <a:pt x="1366075" y="831428"/>
                  </a:lnTo>
                  <a:lnTo>
                    <a:pt x="1333056" y="804111"/>
                  </a:lnTo>
                  <a:lnTo>
                    <a:pt x="1296130" y="779805"/>
                  </a:lnTo>
                  <a:lnTo>
                    <a:pt x="1255250" y="758825"/>
                  </a:lnTo>
                  <a:lnTo>
                    <a:pt x="1210373" y="741487"/>
                  </a:lnTo>
                  <a:lnTo>
                    <a:pt x="1206619" y="693254"/>
                  </a:lnTo>
                  <a:lnTo>
                    <a:pt x="1198614" y="646659"/>
                  </a:lnTo>
                  <a:lnTo>
                    <a:pt x="1186695" y="601840"/>
                  </a:lnTo>
                  <a:lnTo>
                    <a:pt x="1171074" y="558938"/>
                  </a:lnTo>
                  <a:lnTo>
                    <a:pt x="1151959" y="518091"/>
                  </a:lnTo>
                  <a:lnTo>
                    <a:pt x="1129562" y="479438"/>
                  </a:lnTo>
                  <a:lnTo>
                    <a:pt x="1104092" y="443118"/>
                  </a:lnTo>
                  <a:lnTo>
                    <a:pt x="1075761" y="409271"/>
                  </a:lnTo>
                  <a:lnTo>
                    <a:pt x="1044778" y="378035"/>
                  </a:lnTo>
                  <a:lnTo>
                    <a:pt x="1011354" y="349550"/>
                  </a:lnTo>
                  <a:lnTo>
                    <a:pt x="975699" y="323955"/>
                  </a:lnTo>
                  <a:lnTo>
                    <a:pt x="938023" y="301388"/>
                  </a:lnTo>
                  <a:lnTo>
                    <a:pt x="898537" y="281989"/>
                  </a:lnTo>
                  <a:lnTo>
                    <a:pt x="857451" y="265897"/>
                  </a:lnTo>
                  <a:lnTo>
                    <a:pt x="814976" y="253250"/>
                  </a:lnTo>
                  <a:lnTo>
                    <a:pt x="771321" y="244189"/>
                  </a:lnTo>
                  <a:lnTo>
                    <a:pt x="726698" y="238852"/>
                  </a:lnTo>
                  <a:lnTo>
                    <a:pt x="681316" y="237379"/>
                  </a:lnTo>
                  <a:lnTo>
                    <a:pt x="635385" y="239907"/>
                  </a:lnTo>
                  <a:lnTo>
                    <a:pt x="589117" y="246578"/>
                  </a:lnTo>
                  <a:lnTo>
                    <a:pt x="542721" y="257528"/>
                  </a:lnTo>
                  <a:lnTo>
                    <a:pt x="510596" y="213528"/>
                  </a:lnTo>
                  <a:lnTo>
                    <a:pt x="475955" y="173839"/>
                  </a:lnTo>
                  <a:lnTo>
                    <a:pt x="439046" y="138396"/>
                  </a:lnTo>
                  <a:lnTo>
                    <a:pt x="400120" y="107138"/>
                  </a:lnTo>
                  <a:lnTo>
                    <a:pt x="359424" y="79998"/>
                  </a:lnTo>
                  <a:lnTo>
                    <a:pt x="317207" y="56914"/>
                  </a:lnTo>
                  <a:lnTo>
                    <a:pt x="273718" y="37822"/>
                  </a:lnTo>
                  <a:lnTo>
                    <a:pt x="229206" y="22658"/>
                  </a:lnTo>
                  <a:lnTo>
                    <a:pt x="183919" y="11357"/>
                  </a:lnTo>
                  <a:lnTo>
                    <a:pt x="138106" y="3856"/>
                  </a:lnTo>
                  <a:lnTo>
                    <a:pt x="92016" y="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/>
          <p:cNvGrpSpPr/>
          <p:nvPr/>
        </p:nvGrpSpPr>
        <p:grpSpPr>
          <a:xfrm>
            <a:off x="6223121" y="2353061"/>
            <a:ext cx="1940560" cy="1510030"/>
            <a:chOff x="6223121" y="2353061"/>
            <a:chExt cx="1940560" cy="1510030"/>
          </a:xfrm>
        </p:grpSpPr>
        <p:sp>
          <p:nvSpPr>
            <p:cNvPr id="26" name="object 26"/>
            <p:cNvSpPr/>
            <p:nvPr/>
          </p:nvSpPr>
          <p:spPr>
            <a:xfrm>
              <a:off x="6223121" y="2380029"/>
              <a:ext cx="1765300" cy="1169670"/>
            </a:xfrm>
            <a:custGeom>
              <a:avLst/>
              <a:gdLst/>
              <a:ahLst/>
              <a:cxnLst/>
              <a:rect l="l" t="t" r="r" b="b"/>
              <a:pathLst>
                <a:path w="1765300" h="1169670">
                  <a:moveTo>
                    <a:pt x="721724" y="0"/>
                  </a:moveTo>
                  <a:lnTo>
                    <a:pt x="646278" y="3755"/>
                  </a:lnTo>
                  <a:lnTo>
                    <a:pt x="572778" y="20322"/>
                  </a:lnTo>
                  <a:lnTo>
                    <a:pt x="503222" y="49191"/>
                  </a:lnTo>
                  <a:lnTo>
                    <a:pt x="439605" y="89851"/>
                  </a:lnTo>
                  <a:lnTo>
                    <a:pt x="383925" y="141793"/>
                  </a:lnTo>
                  <a:lnTo>
                    <a:pt x="359685" y="171834"/>
                  </a:lnTo>
                  <a:lnTo>
                    <a:pt x="338178" y="204505"/>
                  </a:lnTo>
                  <a:lnTo>
                    <a:pt x="319654" y="239740"/>
                  </a:lnTo>
                  <a:lnTo>
                    <a:pt x="304363" y="277478"/>
                  </a:lnTo>
                  <a:lnTo>
                    <a:pt x="292553" y="317652"/>
                  </a:lnTo>
                  <a:lnTo>
                    <a:pt x="284474" y="360201"/>
                  </a:lnTo>
                  <a:lnTo>
                    <a:pt x="280377" y="405059"/>
                  </a:lnTo>
                  <a:lnTo>
                    <a:pt x="239304" y="418608"/>
                  </a:lnTo>
                  <a:lnTo>
                    <a:pt x="201598" y="435413"/>
                  </a:lnTo>
                  <a:lnTo>
                    <a:pt x="167225" y="455213"/>
                  </a:lnTo>
                  <a:lnTo>
                    <a:pt x="136156" y="477748"/>
                  </a:lnTo>
                  <a:lnTo>
                    <a:pt x="83802" y="529978"/>
                  </a:lnTo>
                  <a:lnTo>
                    <a:pt x="44284" y="590017"/>
                  </a:lnTo>
                  <a:lnTo>
                    <a:pt x="17351" y="655779"/>
                  </a:lnTo>
                  <a:lnTo>
                    <a:pt x="2752" y="725179"/>
                  </a:lnTo>
                  <a:lnTo>
                    <a:pt x="0" y="760591"/>
                  </a:lnTo>
                  <a:lnTo>
                    <a:pt x="236" y="796130"/>
                  </a:lnTo>
                  <a:lnTo>
                    <a:pt x="9553" y="866546"/>
                  </a:lnTo>
                  <a:lnTo>
                    <a:pt x="30450" y="934341"/>
                  </a:lnTo>
                  <a:lnTo>
                    <a:pt x="62678" y="997429"/>
                  </a:lnTo>
                  <a:lnTo>
                    <a:pt x="105985" y="1053724"/>
                  </a:lnTo>
                  <a:lnTo>
                    <a:pt x="160121" y="1101140"/>
                  </a:lnTo>
                  <a:lnTo>
                    <a:pt x="224833" y="1137592"/>
                  </a:lnTo>
                  <a:lnTo>
                    <a:pt x="261078" y="1151054"/>
                  </a:lnTo>
                  <a:lnTo>
                    <a:pt x="299872" y="1160993"/>
                  </a:lnTo>
                  <a:lnTo>
                    <a:pt x="341186" y="1167147"/>
                  </a:lnTo>
                  <a:lnTo>
                    <a:pt x="384987" y="1169256"/>
                  </a:lnTo>
                  <a:lnTo>
                    <a:pt x="1449399" y="1169256"/>
                  </a:lnTo>
                  <a:lnTo>
                    <a:pt x="1492841" y="1166669"/>
                  </a:lnTo>
                  <a:lnTo>
                    <a:pt x="1533291" y="1159169"/>
                  </a:lnTo>
                  <a:lnTo>
                    <a:pt x="1570693" y="1147152"/>
                  </a:lnTo>
                  <a:lnTo>
                    <a:pt x="1636131" y="1111146"/>
                  </a:lnTo>
                  <a:lnTo>
                    <a:pt x="1688713" y="1061810"/>
                  </a:lnTo>
                  <a:lnTo>
                    <a:pt x="1727997" y="1002302"/>
                  </a:lnTo>
                  <a:lnTo>
                    <a:pt x="1753538" y="935780"/>
                  </a:lnTo>
                  <a:lnTo>
                    <a:pt x="1764895" y="865405"/>
                  </a:lnTo>
                  <a:lnTo>
                    <a:pt x="1765116" y="829759"/>
                  </a:lnTo>
                  <a:lnTo>
                    <a:pt x="1761624" y="794334"/>
                  </a:lnTo>
                  <a:lnTo>
                    <a:pt x="1743282" y="725726"/>
                  </a:lnTo>
                  <a:lnTo>
                    <a:pt x="1709427" y="662740"/>
                  </a:lnTo>
                  <a:lnTo>
                    <a:pt x="1659615" y="608535"/>
                  </a:lnTo>
                  <a:lnTo>
                    <a:pt x="1628587" y="585712"/>
                  </a:lnTo>
                  <a:lnTo>
                    <a:pt x="1593403" y="566270"/>
                  </a:lnTo>
                  <a:lnTo>
                    <a:pt x="1554098" y="550601"/>
                  </a:lnTo>
                  <a:lnTo>
                    <a:pt x="1549680" y="503838"/>
                  </a:lnTo>
                  <a:lnTo>
                    <a:pt x="1540071" y="459226"/>
                  </a:lnTo>
                  <a:lnTo>
                    <a:pt x="1525625" y="416997"/>
                  </a:lnTo>
                  <a:lnTo>
                    <a:pt x="1506694" y="377387"/>
                  </a:lnTo>
                  <a:lnTo>
                    <a:pt x="1483631" y="340628"/>
                  </a:lnTo>
                  <a:lnTo>
                    <a:pt x="1456790" y="306954"/>
                  </a:lnTo>
                  <a:lnTo>
                    <a:pt x="1426524" y="276598"/>
                  </a:lnTo>
                  <a:lnTo>
                    <a:pt x="1393186" y="249794"/>
                  </a:lnTo>
                  <a:lnTo>
                    <a:pt x="1357128" y="226775"/>
                  </a:lnTo>
                  <a:lnTo>
                    <a:pt x="1318705" y="207776"/>
                  </a:lnTo>
                  <a:lnTo>
                    <a:pt x="1278269" y="193029"/>
                  </a:lnTo>
                  <a:lnTo>
                    <a:pt x="1236173" y="182768"/>
                  </a:lnTo>
                  <a:lnTo>
                    <a:pt x="1192770" y="177226"/>
                  </a:lnTo>
                  <a:lnTo>
                    <a:pt x="1148413" y="176638"/>
                  </a:lnTo>
                  <a:lnTo>
                    <a:pt x="1103456" y="181236"/>
                  </a:lnTo>
                  <a:lnTo>
                    <a:pt x="1058252" y="191255"/>
                  </a:lnTo>
                  <a:lnTo>
                    <a:pt x="1031770" y="155324"/>
                  </a:lnTo>
                  <a:lnTo>
                    <a:pt x="1003030" y="123299"/>
                  </a:lnTo>
                  <a:lnTo>
                    <a:pt x="972279" y="95113"/>
                  </a:lnTo>
                  <a:lnTo>
                    <a:pt x="939769" y="70705"/>
                  </a:lnTo>
                  <a:lnTo>
                    <a:pt x="905748" y="50010"/>
                  </a:lnTo>
                  <a:lnTo>
                    <a:pt x="870466" y="32964"/>
                  </a:lnTo>
                  <a:lnTo>
                    <a:pt x="834173" y="19504"/>
                  </a:lnTo>
                  <a:lnTo>
                    <a:pt x="797119" y="9566"/>
                  </a:lnTo>
                  <a:lnTo>
                    <a:pt x="759553" y="3086"/>
                  </a:lnTo>
                  <a:lnTo>
                    <a:pt x="72172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6654013" y="2353081"/>
              <a:ext cx="1412240" cy="1509395"/>
            </a:xfrm>
            <a:custGeom>
              <a:avLst/>
              <a:gdLst/>
              <a:ahLst/>
              <a:cxnLst/>
              <a:rect l="l" t="t" r="r" b="b"/>
              <a:pathLst>
                <a:path w="1412240" h="1509395">
                  <a:moveTo>
                    <a:pt x="402767" y="747191"/>
                  </a:moveTo>
                  <a:lnTo>
                    <a:pt x="396735" y="741172"/>
                  </a:lnTo>
                  <a:lnTo>
                    <a:pt x="6032" y="741172"/>
                  </a:lnTo>
                  <a:lnTo>
                    <a:pt x="0" y="747191"/>
                  </a:lnTo>
                  <a:lnTo>
                    <a:pt x="0" y="762076"/>
                  </a:lnTo>
                  <a:lnTo>
                    <a:pt x="6032" y="768096"/>
                  </a:lnTo>
                  <a:lnTo>
                    <a:pt x="389293" y="768096"/>
                  </a:lnTo>
                  <a:lnTo>
                    <a:pt x="396735" y="768096"/>
                  </a:lnTo>
                  <a:lnTo>
                    <a:pt x="402767" y="762076"/>
                  </a:lnTo>
                  <a:lnTo>
                    <a:pt x="402767" y="747191"/>
                  </a:lnTo>
                  <a:close/>
                </a:path>
                <a:path w="1412240" h="1509395">
                  <a:moveTo>
                    <a:pt x="453605" y="937018"/>
                  </a:moveTo>
                  <a:lnTo>
                    <a:pt x="446176" y="924140"/>
                  </a:lnTo>
                  <a:lnTo>
                    <a:pt x="437934" y="921918"/>
                  </a:lnTo>
                  <a:lnTo>
                    <a:pt x="99606" y="1117282"/>
                  </a:lnTo>
                  <a:lnTo>
                    <a:pt x="97383" y="1125512"/>
                  </a:lnTo>
                  <a:lnTo>
                    <a:pt x="103619" y="1136269"/>
                  </a:lnTo>
                  <a:lnTo>
                    <a:pt x="108115" y="1138682"/>
                  </a:lnTo>
                  <a:lnTo>
                    <a:pt x="112788" y="1138682"/>
                  </a:lnTo>
                  <a:lnTo>
                    <a:pt x="115062" y="1138682"/>
                  </a:lnTo>
                  <a:lnTo>
                    <a:pt x="117386" y="1138110"/>
                  </a:lnTo>
                  <a:lnTo>
                    <a:pt x="451421" y="945248"/>
                  </a:lnTo>
                  <a:lnTo>
                    <a:pt x="453605" y="937018"/>
                  </a:lnTo>
                  <a:close/>
                </a:path>
                <a:path w="1412240" h="1509395">
                  <a:moveTo>
                    <a:pt x="453605" y="572262"/>
                  </a:moveTo>
                  <a:lnTo>
                    <a:pt x="451408" y="564019"/>
                  </a:lnTo>
                  <a:lnTo>
                    <a:pt x="113017" y="368655"/>
                  </a:lnTo>
                  <a:lnTo>
                    <a:pt x="104825" y="370878"/>
                  </a:lnTo>
                  <a:lnTo>
                    <a:pt x="97396" y="383755"/>
                  </a:lnTo>
                  <a:lnTo>
                    <a:pt x="99593" y="391985"/>
                  </a:lnTo>
                  <a:lnTo>
                    <a:pt x="433628" y="584847"/>
                  </a:lnTo>
                  <a:lnTo>
                    <a:pt x="435952" y="585419"/>
                  </a:lnTo>
                  <a:lnTo>
                    <a:pt x="438226" y="585419"/>
                  </a:lnTo>
                  <a:lnTo>
                    <a:pt x="442874" y="585419"/>
                  </a:lnTo>
                  <a:lnTo>
                    <a:pt x="447395" y="583006"/>
                  </a:lnTo>
                  <a:lnTo>
                    <a:pt x="453605" y="572262"/>
                  </a:lnTo>
                  <a:close/>
                </a:path>
                <a:path w="1412240" h="1509395">
                  <a:moveTo>
                    <a:pt x="587336" y="1071308"/>
                  </a:moveTo>
                  <a:lnTo>
                    <a:pt x="585139" y="1063078"/>
                  </a:lnTo>
                  <a:lnTo>
                    <a:pt x="572223" y="1055649"/>
                  </a:lnTo>
                  <a:lnTo>
                    <a:pt x="564019" y="1057859"/>
                  </a:lnTo>
                  <a:lnTo>
                    <a:pt x="368668" y="1396225"/>
                  </a:lnTo>
                  <a:lnTo>
                    <a:pt x="370878" y="1404454"/>
                  </a:lnTo>
                  <a:lnTo>
                    <a:pt x="379437" y="1409395"/>
                  </a:lnTo>
                  <a:lnTo>
                    <a:pt x="381762" y="1409966"/>
                  </a:lnTo>
                  <a:lnTo>
                    <a:pt x="384035" y="1409966"/>
                  </a:lnTo>
                  <a:lnTo>
                    <a:pt x="388683" y="1409966"/>
                  </a:lnTo>
                  <a:lnTo>
                    <a:pt x="393204" y="1407553"/>
                  </a:lnTo>
                  <a:lnTo>
                    <a:pt x="587336" y="1071308"/>
                  </a:lnTo>
                  <a:close/>
                </a:path>
                <a:path w="1412240" h="1509395">
                  <a:moveTo>
                    <a:pt x="587349" y="437946"/>
                  </a:moveTo>
                  <a:lnTo>
                    <a:pt x="391985" y="99580"/>
                  </a:lnTo>
                  <a:lnTo>
                    <a:pt x="383755" y="97358"/>
                  </a:lnTo>
                  <a:lnTo>
                    <a:pt x="370878" y="104800"/>
                  </a:lnTo>
                  <a:lnTo>
                    <a:pt x="368681" y="113042"/>
                  </a:lnTo>
                  <a:lnTo>
                    <a:pt x="562813" y="449275"/>
                  </a:lnTo>
                  <a:lnTo>
                    <a:pt x="567334" y="451688"/>
                  </a:lnTo>
                  <a:lnTo>
                    <a:pt x="571982" y="451688"/>
                  </a:lnTo>
                  <a:lnTo>
                    <a:pt x="574255" y="451688"/>
                  </a:lnTo>
                  <a:lnTo>
                    <a:pt x="576592" y="451116"/>
                  </a:lnTo>
                  <a:lnTo>
                    <a:pt x="585139" y="446176"/>
                  </a:lnTo>
                  <a:lnTo>
                    <a:pt x="587349" y="437946"/>
                  </a:lnTo>
                  <a:close/>
                </a:path>
                <a:path w="1412240" h="1509395">
                  <a:moveTo>
                    <a:pt x="768121" y="1112558"/>
                  </a:moveTo>
                  <a:lnTo>
                    <a:pt x="762076" y="1106525"/>
                  </a:lnTo>
                  <a:lnTo>
                    <a:pt x="747217" y="1106525"/>
                  </a:lnTo>
                  <a:lnTo>
                    <a:pt x="741184" y="1112558"/>
                  </a:lnTo>
                  <a:lnTo>
                    <a:pt x="741184" y="1503248"/>
                  </a:lnTo>
                  <a:lnTo>
                    <a:pt x="747217" y="1509268"/>
                  </a:lnTo>
                  <a:lnTo>
                    <a:pt x="754646" y="1509268"/>
                  </a:lnTo>
                  <a:lnTo>
                    <a:pt x="762076" y="1509268"/>
                  </a:lnTo>
                  <a:lnTo>
                    <a:pt x="768121" y="1503248"/>
                  </a:lnTo>
                  <a:lnTo>
                    <a:pt x="768121" y="1112558"/>
                  </a:lnTo>
                  <a:close/>
                </a:path>
                <a:path w="1412240" h="1509395">
                  <a:moveTo>
                    <a:pt x="768121" y="6007"/>
                  </a:moveTo>
                  <a:lnTo>
                    <a:pt x="762076" y="0"/>
                  </a:lnTo>
                  <a:lnTo>
                    <a:pt x="747217" y="0"/>
                  </a:lnTo>
                  <a:lnTo>
                    <a:pt x="741184" y="6007"/>
                  </a:lnTo>
                  <a:lnTo>
                    <a:pt x="741184" y="396722"/>
                  </a:lnTo>
                  <a:lnTo>
                    <a:pt x="747217" y="402742"/>
                  </a:lnTo>
                  <a:lnTo>
                    <a:pt x="754646" y="402742"/>
                  </a:lnTo>
                  <a:lnTo>
                    <a:pt x="762076" y="402742"/>
                  </a:lnTo>
                  <a:lnTo>
                    <a:pt x="768121" y="396722"/>
                  </a:lnTo>
                  <a:lnTo>
                    <a:pt x="768121" y="6007"/>
                  </a:lnTo>
                  <a:close/>
                </a:path>
                <a:path w="1412240" h="1509395">
                  <a:moveTo>
                    <a:pt x="1048385" y="754646"/>
                  </a:moveTo>
                  <a:lnTo>
                    <a:pt x="1044524" y="707059"/>
                  </a:lnTo>
                  <a:lnTo>
                    <a:pt x="1033373" y="661898"/>
                  </a:lnTo>
                  <a:lnTo>
                    <a:pt x="1015542" y="619772"/>
                  </a:lnTo>
                  <a:lnTo>
                    <a:pt x="991628" y="581279"/>
                  </a:lnTo>
                  <a:lnTo>
                    <a:pt x="962253" y="547039"/>
                  </a:lnTo>
                  <a:lnTo>
                    <a:pt x="928014" y="517652"/>
                  </a:lnTo>
                  <a:lnTo>
                    <a:pt x="889520" y="493737"/>
                  </a:lnTo>
                  <a:lnTo>
                    <a:pt x="847382" y="475907"/>
                  </a:lnTo>
                  <a:lnTo>
                    <a:pt x="802220" y="464756"/>
                  </a:lnTo>
                  <a:lnTo>
                    <a:pt x="754646" y="460908"/>
                  </a:lnTo>
                  <a:lnTo>
                    <a:pt x="707059" y="464756"/>
                  </a:lnTo>
                  <a:lnTo>
                    <a:pt x="661898" y="475907"/>
                  </a:lnTo>
                  <a:lnTo>
                    <a:pt x="619772" y="493737"/>
                  </a:lnTo>
                  <a:lnTo>
                    <a:pt x="581279" y="517652"/>
                  </a:lnTo>
                  <a:lnTo>
                    <a:pt x="547039" y="547039"/>
                  </a:lnTo>
                  <a:lnTo>
                    <a:pt x="517652" y="581279"/>
                  </a:lnTo>
                  <a:lnTo>
                    <a:pt x="493737" y="619772"/>
                  </a:lnTo>
                  <a:lnTo>
                    <a:pt x="475907" y="661898"/>
                  </a:lnTo>
                  <a:lnTo>
                    <a:pt x="464756" y="707059"/>
                  </a:lnTo>
                  <a:lnTo>
                    <a:pt x="460908" y="754646"/>
                  </a:lnTo>
                  <a:lnTo>
                    <a:pt x="464756" y="802220"/>
                  </a:lnTo>
                  <a:lnTo>
                    <a:pt x="475907" y="847369"/>
                  </a:lnTo>
                  <a:lnTo>
                    <a:pt x="493737" y="889508"/>
                  </a:lnTo>
                  <a:lnTo>
                    <a:pt x="517652" y="927989"/>
                  </a:lnTo>
                  <a:lnTo>
                    <a:pt x="547039" y="962240"/>
                  </a:lnTo>
                  <a:lnTo>
                    <a:pt x="581279" y="991616"/>
                  </a:lnTo>
                  <a:lnTo>
                    <a:pt x="619772" y="1015542"/>
                  </a:lnTo>
                  <a:lnTo>
                    <a:pt x="661898" y="1033373"/>
                  </a:lnTo>
                  <a:lnTo>
                    <a:pt x="707059" y="1044524"/>
                  </a:lnTo>
                  <a:lnTo>
                    <a:pt x="754646" y="1048385"/>
                  </a:lnTo>
                  <a:lnTo>
                    <a:pt x="802220" y="1044524"/>
                  </a:lnTo>
                  <a:lnTo>
                    <a:pt x="847382" y="1033373"/>
                  </a:lnTo>
                  <a:lnTo>
                    <a:pt x="889520" y="1015542"/>
                  </a:lnTo>
                  <a:lnTo>
                    <a:pt x="928014" y="991616"/>
                  </a:lnTo>
                  <a:lnTo>
                    <a:pt x="962253" y="962240"/>
                  </a:lnTo>
                  <a:lnTo>
                    <a:pt x="991628" y="927989"/>
                  </a:lnTo>
                  <a:lnTo>
                    <a:pt x="1015542" y="889508"/>
                  </a:lnTo>
                  <a:lnTo>
                    <a:pt x="1033373" y="847369"/>
                  </a:lnTo>
                  <a:lnTo>
                    <a:pt x="1044524" y="802220"/>
                  </a:lnTo>
                  <a:lnTo>
                    <a:pt x="1048385" y="754646"/>
                  </a:lnTo>
                  <a:close/>
                </a:path>
                <a:path w="1412240" h="1509395">
                  <a:moveTo>
                    <a:pt x="1140612" y="1396225"/>
                  </a:moveTo>
                  <a:lnTo>
                    <a:pt x="945248" y="1057859"/>
                  </a:lnTo>
                  <a:lnTo>
                    <a:pt x="937031" y="1055649"/>
                  </a:lnTo>
                  <a:lnTo>
                    <a:pt x="924140" y="1063078"/>
                  </a:lnTo>
                  <a:lnTo>
                    <a:pt x="921956" y="1071308"/>
                  </a:lnTo>
                  <a:lnTo>
                    <a:pt x="1116076" y="1407553"/>
                  </a:lnTo>
                  <a:lnTo>
                    <a:pt x="1120597" y="1409966"/>
                  </a:lnTo>
                  <a:lnTo>
                    <a:pt x="1125245" y="1409966"/>
                  </a:lnTo>
                  <a:lnTo>
                    <a:pt x="1127518" y="1409966"/>
                  </a:lnTo>
                  <a:lnTo>
                    <a:pt x="1129842" y="1409395"/>
                  </a:lnTo>
                  <a:lnTo>
                    <a:pt x="1138402" y="1404454"/>
                  </a:lnTo>
                  <a:lnTo>
                    <a:pt x="1140612" y="1396225"/>
                  </a:lnTo>
                  <a:close/>
                </a:path>
                <a:path w="1412240" h="1509395">
                  <a:moveTo>
                    <a:pt x="1140612" y="113042"/>
                  </a:moveTo>
                  <a:lnTo>
                    <a:pt x="1138415" y="104800"/>
                  </a:lnTo>
                  <a:lnTo>
                    <a:pt x="1125512" y="97358"/>
                  </a:lnTo>
                  <a:lnTo>
                    <a:pt x="1117282" y="99568"/>
                  </a:lnTo>
                  <a:lnTo>
                    <a:pt x="974559" y="346824"/>
                  </a:lnTo>
                  <a:lnTo>
                    <a:pt x="976769" y="355053"/>
                  </a:lnTo>
                  <a:lnTo>
                    <a:pt x="985316" y="359994"/>
                  </a:lnTo>
                  <a:lnTo>
                    <a:pt x="987640" y="360565"/>
                  </a:lnTo>
                  <a:lnTo>
                    <a:pt x="989926" y="360565"/>
                  </a:lnTo>
                  <a:lnTo>
                    <a:pt x="994575" y="360565"/>
                  </a:lnTo>
                  <a:lnTo>
                    <a:pt x="999083" y="358152"/>
                  </a:lnTo>
                  <a:lnTo>
                    <a:pt x="1140612" y="113042"/>
                  </a:lnTo>
                  <a:close/>
                </a:path>
                <a:path w="1412240" h="1509395">
                  <a:moveTo>
                    <a:pt x="1411884" y="1125512"/>
                  </a:moveTo>
                  <a:lnTo>
                    <a:pt x="1409687" y="1117282"/>
                  </a:lnTo>
                  <a:lnTo>
                    <a:pt x="1071295" y="921918"/>
                  </a:lnTo>
                  <a:lnTo>
                    <a:pt x="1063104" y="924140"/>
                  </a:lnTo>
                  <a:lnTo>
                    <a:pt x="1055674" y="937018"/>
                  </a:lnTo>
                  <a:lnTo>
                    <a:pt x="1057859" y="945248"/>
                  </a:lnTo>
                  <a:lnTo>
                    <a:pt x="1391907" y="1138110"/>
                  </a:lnTo>
                  <a:lnTo>
                    <a:pt x="1394231" y="1138682"/>
                  </a:lnTo>
                  <a:lnTo>
                    <a:pt x="1396504" y="1138682"/>
                  </a:lnTo>
                  <a:lnTo>
                    <a:pt x="1401152" y="1138682"/>
                  </a:lnTo>
                  <a:lnTo>
                    <a:pt x="1405674" y="1136269"/>
                  </a:lnTo>
                  <a:lnTo>
                    <a:pt x="1411884" y="1125512"/>
                  </a:lnTo>
                  <a:close/>
                </a:path>
                <a:path w="1412240" h="1509395">
                  <a:moveTo>
                    <a:pt x="1411884" y="383755"/>
                  </a:moveTo>
                  <a:lnTo>
                    <a:pt x="1404454" y="370878"/>
                  </a:lnTo>
                  <a:lnTo>
                    <a:pt x="1396212" y="368655"/>
                  </a:lnTo>
                  <a:lnTo>
                    <a:pt x="1057871" y="564019"/>
                  </a:lnTo>
                  <a:lnTo>
                    <a:pt x="1055674" y="572262"/>
                  </a:lnTo>
                  <a:lnTo>
                    <a:pt x="1061885" y="583006"/>
                  </a:lnTo>
                  <a:lnTo>
                    <a:pt x="1066406" y="585419"/>
                  </a:lnTo>
                  <a:lnTo>
                    <a:pt x="1071054" y="585419"/>
                  </a:lnTo>
                  <a:lnTo>
                    <a:pt x="1073327" y="585419"/>
                  </a:lnTo>
                  <a:lnTo>
                    <a:pt x="1075664" y="584847"/>
                  </a:lnTo>
                  <a:lnTo>
                    <a:pt x="1409700" y="391985"/>
                  </a:lnTo>
                  <a:lnTo>
                    <a:pt x="1411884" y="38375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75964" y="2684792"/>
              <a:ext cx="83350" cy="11997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6677800" y="2376830"/>
              <a:ext cx="1485900" cy="1460500"/>
            </a:xfrm>
            <a:custGeom>
              <a:avLst/>
              <a:gdLst/>
              <a:ahLst/>
              <a:cxnLst/>
              <a:rect l="l" t="t" r="r" b="b"/>
              <a:pathLst>
                <a:path w="1485900" h="1460500">
                  <a:moveTo>
                    <a:pt x="392874" y="632625"/>
                  </a:moveTo>
                  <a:lnTo>
                    <a:pt x="388620" y="625246"/>
                  </a:lnTo>
                  <a:lnTo>
                    <a:pt x="11239" y="524103"/>
                  </a:lnTo>
                  <a:lnTo>
                    <a:pt x="3848" y="528383"/>
                  </a:lnTo>
                  <a:lnTo>
                    <a:pt x="0" y="542747"/>
                  </a:lnTo>
                  <a:lnTo>
                    <a:pt x="4267" y="550138"/>
                  </a:lnTo>
                  <a:lnTo>
                    <a:pt x="375640" y="649630"/>
                  </a:lnTo>
                  <a:lnTo>
                    <a:pt x="377964" y="649782"/>
                  </a:lnTo>
                  <a:lnTo>
                    <a:pt x="383908" y="649782"/>
                  </a:lnTo>
                  <a:lnTo>
                    <a:pt x="389343" y="645807"/>
                  </a:lnTo>
                  <a:lnTo>
                    <a:pt x="392874" y="632625"/>
                  </a:lnTo>
                  <a:close/>
                </a:path>
                <a:path w="1485900" h="1460500">
                  <a:moveTo>
                    <a:pt x="392899" y="829144"/>
                  </a:moveTo>
                  <a:lnTo>
                    <a:pt x="389051" y="814781"/>
                  </a:lnTo>
                  <a:lnTo>
                    <a:pt x="381660" y="810475"/>
                  </a:lnTo>
                  <a:lnTo>
                    <a:pt x="4279" y="911644"/>
                  </a:lnTo>
                  <a:lnTo>
                    <a:pt x="25" y="919022"/>
                  </a:lnTo>
                  <a:lnTo>
                    <a:pt x="3556" y="932205"/>
                  </a:lnTo>
                  <a:lnTo>
                    <a:pt x="8978" y="936180"/>
                  </a:lnTo>
                  <a:lnTo>
                    <a:pt x="14935" y="936180"/>
                  </a:lnTo>
                  <a:lnTo>
                    <a:pt x="17259" y="936028"/>
                  </a:lnTo>
                  <a:lnTo>
                    <a:pt x="388632" y="836523"/>
                  </a:lnTo>
                  <a:lnTo>
                    <a:pt x="392899" y="829144"/>
                  </a:lnTo>
                  <a:close/>
                </a:path>
                <a:path w="1485900" h="1460500">
                  <a:moveTo>
                    <a:pt x="487286" y="984961"/>
                  </a:moveTo>
                  <a:lnTo>
                    <a:pt x="476770" y="974432"/>
                  </a:lnTo>
                  <a:lnTo>
                    <a:pt x="468249" y="974432"/>
                  </a:lnTo>
                  <a:lnTo>
                    <a:pt x="191985" y="1250708"/>
                  </a:lnTo>
                  <a:lnTo>
                    <a:pt x="191985" y="1259243"/>
                  </a:lnTo>
                  <a:lnTo>
                    <a:pt x="199872" y="1267117"/>
                  </a:lnTo>
                  <a:lnTo>
                    <a:pt x="203314" y="1268425"/>
                  </a:lnTo>
                  <a:lnTo>
                    <a:pt x="206768" y="1268425"/>
                  </a:lnTo>
                  <a:lnTo>
                    <a:pt x="210210" y="1268425"/>
                  </a:lnTo>
                  <a:lnTo>
                    <a:pt x="213652" y="1267117"/>
                  </a:lnTo>
                  <a:lnTo>
                    <a:pt x="487286" y="993470"/>
                  </a:lnTo>
                  <a:lnTo>
                    <a:pt x="487286" y="984961"/>
                  </a:lnTo>
                  <a:close/>
                </a:path>
                <a:path w="1485900" h="1460500">
                  <a:moveTo>
                    <a:pt x="487299" y="468287"/>
                  </a:moveTo>
                  <a:lnTo>
                    <a:pt x="211035" y="192011"/>
                  </a:lnTo>
                  <a:lnTo>
                    <a:pt x="202514" y="192011"/>
                  </a:lnTo>
                  <a:lnTo>
                    <a:pt x="191998" y="202526"/>
                  </a:lnTo>
                  <a:lnTo>
                    <a:pt x="191998" y="211048"/>
                  </a:lnTo>
                  <a:lnTo>
                    <a:pt x="465632" y="484695"/>
                  </a:lnTo>
                  <a:lnTo>
                    <a:pt x="469074" y="486003"/>
                  </a:lnTo>
                  <a:lnTo>
                    <a:pt x="472516" y="486003"/>
                  </a:lnTo>
                  <a:lnTo>
                    <a:pt x="475970" y="486003"/>
                  </a:lnTo>
                  <a:lnTo>
                    <a:pt x="479412" y="484695"/>
                  </a:lnTo>
                  <a:lnTo>
                    <a:pt x="487299" y="476821"/>
                  </a:lnTo>
                  <a:lnTo>
                    <a:pt x="487299" y="468287"/>
                  </a:lnTo>
                  <a:close/>
                </a:path>
                <a:path w="1485900" h="1460500">
                  <a:moveTo>
                    <a:pt x="651205" y="1080084"/>
                  </a:moveTo>
                  <a:lnTo>
                    <a:pt x="646963" y="1072718"/>
                  </a:lnTo>
                  <a:lnTo>
                    <a:pt x="632574" y="1068844"/>
                  </a:lnTo>
                  <a:lnTo>
                    <a:pt x="625221" y="1073111"/>
                  </a:lnTo>
                  <a:lnTo>
                    <a:pt x="524090" y="1450492"/>
                  </a:lnTo>
                  <a:lnTo>
                    <a:pt x="528358" y="1457883"/>
                  </a:lnTo>
                  <a:lnTo>
                    <a:pt x="536702" y="1460131"/>
                  </a:lnTo>
                  <a:lnTo>
                    <a:pt x="539026" y="1460284"/>
                  </a:lnTo>
                  <a:lnTo>
                    <a:pt x="544982" y="1460284"/>
                  </a:lnTo>
                  <a:lnTo>
                    <a:pt x="550405" y="1456309"/>
                  </a:lnTo>
                  <a:lnTo>
                    <a:pt x="651205" y="1080084"/>
                  </a:lnTo>
                  <a:close/>
                </a:path>
                <a:path w="1485900" h="1460500">
                  <a:moveTo>
                    <a:pt x="651217" y="381673"/>
                  </a:moveTo>
                  <a:lnTo>
                    <a:pt x="550100" y="4279"/>
                  </a:lnTo>
                  <a:lnTo>
                    <a:pt x="542734" y="0"/>
                  </a:lnTo>
                  <a:lnTo>
                    <a:pt x="528358" y="3873"/>
                  </a:lnTo>
                  <a:lnTo>
                    <a:pt x="524103" y="11252"/>
                  </a:lnTo>
                  <a:lnTo>
                    <a:pt x="624903" y="387477"/>
                  </a:lnTo>
                  <a:lnTo>
                    <a:pt x="630339" y="391452"/>
                  </a:lnTo>
                  <a:lnTo>
                    <a:pt x="636282" y="391452"/>
                  </a:lnTo>
                  <a:lnTo>
                    <a:pt x="638619" y="391299"/>
                  </a:lnTo>
                  <a:lnTo>
                    <a:pt x="646963" y="389051"/>
                  </a:lnTo>
                  <a:lnTo>
                    <a:pt x="651217" y="381673"/>
                  </a:lnTo>
                  <a:close/>
                </a:path>
                <a:path w="1485900" h="1460500">
                  <a:moveTo>
                    <a:pt x="937602" y="11252"/>
                  </a:moveTo>
                  <a:lnTo>
                    <a:pt x="933348" y="3873"/>
                  </a:lnTo>
                  <a:lnTo>
                    <a:pt x="918946" y="12"/>
                  </a:lnTo>
                  <a:lnTo>
                    <a:pt x="911618" y="4279"/>
                  </a:lnTo>
                  <a:lnTo>
                    <a:pt x="810488" y="381673"/>
                  </a:lnTo>
                  <a:lnTo>
                    <a:pt x="814755" y="389051"/>
                  </a:lnTo>
                  <a:lnTo>
                    <a:pt x="823099" y="391299"/>
                  </a:lnTo>
                  <a:lnTo>
                    <a:pt x="825423" y="391452"/>
                  </a:lnTo>
                  <a:lnTo>
                    <a:pt x="831380" y="391452"/>
                  </a:lnTo>
                  <a:lnTo>
                    <a:pt x="836803" y="387477"/>
                  </a:lnTo>
                  <a:lnTo>
                    <a:pt x="937602" y="11252"/>
                  </a:lnTo>
                  <a:close/>
                </a:path>
                <a:path w="1485900" h="1460500">
                  <a:moveTo>
                    <a:pt x="937615" y="1450505"/>
                  </a:moveTo>
                  <a:lnTo>
                    <a:pt x="836498" y="1073111"/>
                  </a:lnTo>
                  <a:lnTo>
                    <a:pt x="829132" y="1068844"/>
                  </a:lnTo>
                  <a:lnTo>
                    <a:pt x="814755" y="1072718"/>
                  </a:lnTo>
                  <a:lnTo>
                    <a:pt x="810501" y="1080084"/>
                  </a:lnTo>
                  <a:lnTo>
                    <a:pt x="911301" y="1456309"/>
                  </a:lnTo>
                  <a:lnTo>
                    <a:pt x="916724" y="1460284"/>
                  </a:lnTo>
                  <a:lnTo>
                    <a:pt x="922680" y="1460284"/>
                  </a:lnTo>
                  <a:lnTo>
                    <a:pt x="925017" y="1460131"/>
                  </a:lnTo>
                  <a:lnTo>
                    <a:pt x="933348" y="1457883"/>
                  </a:lnTo>
                  <a:lnTo>
                    <a:pt x="937615" y="1450505"/>
                  </a:lnTo>
                  <a:close/>
                </a:path>
                <a:path w="1485900" h="1460500">
                  <a:moveTo>
                    <a:pt x="1269720" y="202526"/>
                  </a:moveTo>
                  <a:lnTo>
                    <a:pt x="1259192" y="192011"/>
                  </a:lnTo>
                  <a:lnTo>
                    <a:pt x="1250683" y="192011"/>
                  </a:lnTo>
                  <a:lnTo>
                    <a:pt x="974407" y="468287"/>
                  </a:lnTo>
                  <a:lnTo>
                    <a:pt x="974407" y="476821"/>
                  </a:lnTo>
                  <a:lnTo>
                    <a:pt x="982294" y="484695"/>
                  </a:lnTo>
                  <a:lnTo>
                    <a:pt x="985735" y="486003"/>
                  </a:lnTo>
                  <a:lnTo>
                    <a:pt x="989190" y="486003"/>
                  </a:lnTo>
                  <a:lnTo>
                    <a:pt x="992632" y="486003"/>
                  </a:lnTo>
                  <a:lnTo>
                    <a:pt x="996073" y="484695"/>
                  </a:lnTo>
                  <a:lnTo>
                    <a:pt x="1269720" y="211048"/>
                  </a:lnTo>
                  <a:lnTo>
                    <a:pt x="1269720" y="202526"/>
                  </a:lnTo>
                  <a:close/>
                </a:path>
                <a:path w="1485900" h="1460500">
                  <a:moveTo>
                    <a:pt x="1269733" y="1250708"/>
                  </a:moveTo>
                  <a:lnTo>
                    <a:pt x="993457" y="974432"/>
                  </a:lnTo>
                  <a:lnTo>
                    <a:pt x="984935" y="974432"/>
                  </a:lnTo>
                  <a:lnTo>
                    <a:pt x="974420" y="984961"/>
                  </a:lnTo>
                  <a:lnTo>
                    <a:pt x="974420" y="993470"/>
                  </a:lnTo>
                  <a:lnTo>
                    <a:pt x="1248054" y="1267117"/>
                  </a:lnTo>
                  <a:lnTo>
                    <a:pt x="1251496" y="1268425"/>
                  </a:lnTo>
                  <a:lnTo>
                    <a:pt x="1254950" y="1268425"/>
                  </a:lnTo>
                  <a:lnTo>
                    <a:pt x="1258392" y="1268425"/>
                  </a:lnTo>
                  <a:lnTo>
                    <a:pt x="1261833" y="1267117"/>
                  </a:lnTo>
                  <a:lnTo>
                    <a:pt x="1269733" y="1259243"/>
                  </a:lnTo>
                  <a:lnTo>
                    <a:pt x="1269733" y="1250708"/>
                  </a:lnTo>
                  <a:close/>
                </a:path>
                <a:path w="1485900" h="1460500">
                  <a:moveTo>
                    <a:pt x="1461706" y="919022"/>
                  </a:moveTo>
                  <a:lnTo>
                    <a:pt x="1457452" y="911644"/>
                  </a:lnTo>
                  <a:lnTo>
                    <a:pt x="1080096" y="810501"/>
                  </a:lnTo>
                  <a:lnTo>
                    <a:pt x="1072667" y="814781"/>
                  </a:lnTo>
                  <a:lnTo>
                    <a:pt x="1068832" y="829144"/>
                  </a:lnTo>
                  <a:lnTo>
                    <a:pt x="1073086" y="836523"/>
                  </a:lnTo>
                  <a:lnTo>
                    <a:pt x="1444459" y="936028"/>
                  </a:lnTo>
                  <a:lnTo>
                    <a:pt x="1446796" y="936180"/>
                  </a:lnTo>
                  <a:lnTo>
                    <a:pt x="1452753" y="936180"/>
                  </a:lnTo>
                  <a:lnTo>
                    <a:pt x="1458175" y="932205"/>
                  </a:lnTo>
                  <a:lnTo>
                    <a:pt x="1461706" y="919022"/>
                  </a:lnTo>
                  <a:close/>
                </a:path>
                <a:path w="1485900" h="1460500">
                  <a:moveTo>
                    <a:pt x="1461719" y="542747"/>
                  </a:moveTo>
                  <a:lnTo>
                    <a:pt x="1457858" y="528383"/>
                  </a:lnTo>
                  <a:lnTo>
                    <a:pt x="1450454" y="524103"/>
                  </a:lnTo>
                  <a:lnTo>
                    <a:pt x="1073086" y="625246"/>
                  </a:lnTo>
                  <a:lnTo>
                    <a:pt x="1068844" y="632625"/>
                  </a:lnTo>
                  <a:lnTo>
                    <a:pt x="1072349" y="645807"/>
                  </a:lnTo>
                  <a:lnTo>
                    <a:pt x="1077798" y="649782"/>
                  </a:lnTo>
                  <a:lnTo>
                    <a:pt x="1083754" y="649782"/>
                  </a:lnTo>
                  <a:lnTo>
                    <a:pt x="1086078" y="649630"/>
                  </a:lnTo>
                  <a:lnTo>
                    <a:pt x="1457452" y="550138"/>
                  </a:lnTo>
                  <a:lnTo>
                    <a:pt x="1461719" y="542747"/>
                  </a:lnTo>
                  <a:close/>
                </a:path>
                <a:path w="1485900" h="1460500">
                  <a:moveTo>
                    <a:pt x="1485506" y="723442"/>
                  </a:moveTo>
                  <a:lnTo>
                    <a:pt x="1479473" y="717423"/>
                  </a:lnTo>
                  <a:lnTo>
                    <a:pt x="1088771" y="717423"/>
                  </a:lnTo>
                  <a:lnTo>
                    <a:pt x="1082738" y="723442"/>
                  </a:lnTo>
                  <a:lnTo>
                    <a:pt x="1082738" y="738327"/>
                  </a:lnTo>
                  <a:lnTo>
                    <a:pt x="1088771" y="744347"/>
                  </a:lnTo>
                  <a:lnTo>
                    <a:pt x="1472031" y="744347"/>
                  </a:lnTo>
                  <a:lnTo>
                    <a:pt x="1479473" y="744347"/>
                  </a:lnTo>
                  <a:lnTo>
                    <a:pt x="1485506" y="738327"/>
                  </a:lnTo>
                  <a:lnTo>
                    <a:pt x="1485506" y="723442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7395205" y="2353061"/>
              <a:ext cx="27305" cy="205104"/>
            </a:xfrm>
            <a:custGeom>
              <a:avLst/>
              <a:gdLst/>
              <a:ahLst/>
              <a:cxnLst/>
              <a:rect l="l" t="t" r="r" b="b"/>
              <a:pathLst>
                <a:path w="27304" h="205105">
                  <a:moveTo>
                    <a:pt x="20891" y="0"/>
                  </a:moveTo>
                  <a:lnTo>
                    <a:pt x="6019" y="0"/>
                  </a:lnTo>
                  <a:lnTo>
                    <a:pt x="0" y="6032"/>
                  </a:lnTo>
                  <a:lnTo>
                    <a:pt x="0" y="203301"/>
                  </a:lnTo>
                  <a:lnTo>
                    <a:pt x="20220" y="204190"/>
                  </a:lnTo>
                  <a:lnTo>
                    <a:pt x="26924" y="204711"/>
                  </a:lnTo>
                  <a:lnTo>
                    <a:pt x="26924" y="13474"/>
                  </a:lnTo>
                  <a:lnTo>
                    <a:pt x="26924" y="6032"/>
                  </a:lnTo>
                  <a:lnTo>
                    <a:pt x="20891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22698" y="3549285"/>
              <a:ext cx="146570" cy="21376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7395197" y="3549167"/>
              <a:ext cx="27305" cy="313690"/>
            </a:xfrm>
            <a:custGeom>
              <a:avLst/>
              <a:gdLst/>
              <a:ahLst/>
              <a:cxnLst/>
              <a:rect l="l" t="t" r="r" b="b"/>
              <a:pathLst>
                <a:path w="27304" h="313689">
                  <a:moveTo>
                    <a:pt x="26924" y="0"/>
                  </a:moveTo>
                  <a:lnTo>
                    <a:pt x="0" y="0"/>
                  </a:lnTo>
                  <a:lnTo>
                    <a:pt x="0" y="299720"/>
                  </a:lnTo>
                  <a:lnTo>
                    <a:pt x="0" y="307340"/>
                  </a:lnTo>
                  <a:lnTo>
                    <a:pt x="3365" y="307340"/>
                  </a:lnTo>
                  <a:lnTo>
                    <a:pt x="3365" y="313690"/>
                  </a:lnTo>
                  <a:lnTo>
                    <a:pt x="23558" y="313690"/>
                  </a:lnTo>
                  <a:lnTo>
                    <a:pt x="23558" y="307340"/>
                  </a:lnTo>
                  <a:lnTo>
                    <a:pt x="26924" y="307340"/>
                  </a:lnTo>
                  <a:lnTo>
                    <a:pt x="26924" y="299720"/>
                  </a:lnTo>
                  <a:lnTo>
                    <a:pt x="2692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48069" y="3549138"/>
              <a:ext cx="146557" cy="21391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26763" y="3399765"/>
              <a:ext cx="139141" cy="91986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772505" y="2721734"/>
              <a:ext cx="294005" cy="189865"/>
            </a:xfrm>
            <a:custGeom>
              <a:avLst/>
              <a:gdLst/>
              <a:ahLst/>
              <a:cxnLst/>
              <a:rect l="l" t="t" r="r" b="b"/>
              <a:pathLst>
                <a:path w="294004" h="189864">
                  <a:moveTo>
                    <a:pt x="277723" y="0"/>
                  </a:moveTo>
                  <a:lnTo>
                    <a:pt x="0" y="160362"/>
                  </a:lnTo>
                  <a:lnTo>
                    <a:pt x="2019" y="174791"/>
                  </a:lnTo>
                  <a:lnTo>
                    <a:pt x="3505" y="189420"/>
                  </a:lnTo>
                  <a:lnTo>
                    <a:pt x="284772" y="27038"/>
                  </a:lnTo>
                  <a:lnTo>
                    <a:pt x="291211" y="23329"/>
                  </a:lnTo>
                  <a:lnTo>
                    <a:pt x="293395" y="15100"/>
                  </a:lnTo>
                  <a:lnTo>
                    <a:pt x="285965" y="2209"/>
                  </a:lnTo>
                  <a:lnTo>
                    <a:pt x="27772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" name="object 3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52187" y="2450431"/>
              <a:ext cx="142443" cy="22801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01894" y="2376827"/>
              <a:ext cx="75399" cy="18858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69798" y="3549293"/>
              <a:ext cx="116306" cy="95961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7201891" y="3549294"/>
              <a:ext cx="414020" cy="288290"/>
            </a:xfrm>
            <a:custGeom>
              <a:avLst/>
              <a:gdLst/>
              <a:ahLst/>
              <a:cxnLst/>
              <a:rect l="l" t="t" r="r" b="b"/>
              <a:pathLst>
                <a:path w="414020" h="288289">
                  <a:moveTo>
                    <a:pt x="102374" y="0"/>
                  </a:moveTo>
                  <a:lnTo>
                    <a:pt x="74498" y="0"/>
                  </a:lnTo>
                  <a:lnTo>
                    <a:pt x="1930" y="270852"/>
                  </a:lnTo>
                  <a:lnTo>
                    <a:pt x="0" y="278041"/>
                  </a:lnTo>
                  <a:lnTo>
                    <a:pt x="4267" y="285419"/>
                  </a:lnTo>
                  <a:lnTo>
                    <a:pt x="12611" y="287667"/>
                  </a:lnTo>
                  <a:lnTo>
                    <a:pt x="20891" y="287820"/>
                  </a:lnTo>
                  <a:lnTo>
                    <a:pt x="26314" y="283845"/>
                  </a:lnTo>
                  <a:lnTo>
                    <a:pt x="102374" y="0"/>
                  </a:lnTo>
                  <a:close/>
                </a:path>
                <a:path w="414020" h="288289">
                  <a:moveTo>
                    <a:pt x="413524" y="278053"/>
                  </a:moveTo>
                  <a:lnTo>
                    <a:pt x="339026" y="0"/>
                  </a:lnTo>
                  <a:lnTo>
                    <a:pt x="311150" y="0"/>
                  </a:lnTo>
                  <a:lnTo>
                    <a:pt x="385584" y="277825"/>
                  </a:lnTo>
                  <a:lnTo>
                    <a:pt x="387197" y="283845"/>
                  </a:lnTo>
                  <a:lnTo>
                    <a:pt x="392633" y="287820"/>
                  </a:lnTo>
                  <a:lnTo>
                    <a:pt x="399745" y="287820"/>
                  </a:lnTo>
                  <a:lnTo>
                    <a:pt x="409257" y="285419"/>
                  </a:lnTo>
                  <a:lnTo>
                    <a:pt x="413524" y="27805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0" name="object 4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04561" y="3509959"/>
              <a:ext cx="142976" cy="13529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84820" y="3248941"/>
              <a:ext cx="154698" cy="64058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7861580" y="2900921"/>
              <a:ext cx="302260" cy="220345"/>
            </a:xfrm>
            <a:custGeom>
              <a:avLst/>
              <a:gdLst/>
              <a:ahLst/>
              <a:cxnLst/>
              <a:rect l="l" t="t" r="r" b="b"/>
              <a:pathLst>
                <a:path w="302259" h="220344">
                  <a:moveTo>
                    <a:pt x="277926" y="18656"/>
                  </a:moveTo>
                  <a:lnTo>
                    <a:pt x="274066" y="4292"/>
                  </a:lnTo>
                  <a:lnTo>
                    <a:pt x="266687" y="0"/>
                  </a:lnTo>
                  <a:lnTo>
                    <a:pt x="0" y="71488"/>
                  </a:lnTo>
                  <a:lnTo>
                    <a:pt x="13601" y="81597"/>
                  </a:lnTo>
                  <a:lnTo>
                    <a:pt x="26390" y="92290"/>
                  </a:lnTo>
                  <a:lnTo>
                    <a:pt x="266471" y="27965"/>
                  </a:lnTo>
                  <a:lnTo>
                    <a:pt x="273672" y="26035"/>
                  </a:lnTo>
                  <a:lnTo>
                    <a:pt x="277926" y="18656"/>
                  </a:lnTo>
                  <a:close/>
                </a:path>
                <a:path w="302259" h="220344">
                  <a:moveTo>
                    <a:pt x="301726" y="199351"/>
                  </a:moveTo>
                  <a:lnTo>
                    <a:pt x="295681" y="193332"/>
                  </a:lnTo>
                  <a:lnTo>
                    <a:pt x="288251" y="193332"/>
                  </a:lnTo>
                  <a:lnTo>
                    <a:pt x="99961" y="193332"/>
                  </a:lnTo>
                  <a:lnTo>
                    <a:pt x="105473" y="206679"/>
                  </a:lnTo>
                  <a:lnTo>
                    <a:pt x="110375" y="220256"/>
                  </a:lnTo>
                  <a:lnTo>
                    <a:pt x="295681" y="220256"/>
                  </a:lnTo>
                  <a:lnTo>
                    <a:pt x="301726" y="214236"/>
                  </a:lnTo>
                  <a:lnTo>
                    <a:pt x="301726" y="1993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33337" y="2568832"/>
              <a:ext cx="214198" cy="22091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534814" y="2376839"/>
              <a:ext cx="80606" cy="219176"/>
            </a:xfrm>
            <a:prstGeom prst="rect">
              <a:avLst/>
            </a:prstGeom>
          </p:spPr>
        </p:pic>
      </p:grpSp>
      <p:grpSp>
        <p:nvGrpSpPr>
          <p:cNvPr id="45" name="object 45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46" name="object 46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>
            <a:spLocks noGrp="1"/>
          </p:cNvSpPr>
          <p:nvPr>
            <p:ph type="title"/>
          </p:nvPr>
        </p:nvSpPr>
        <p:spPr>
          <a:xfrm>
            <a:off x="444500" y="3511087"/>
            <a:ext cx="5600700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10"/>
              <a:t>Rh</a:t>
            </a:r>
            <a:r>
              <a:rPr dirty="0" spc="-80"/>
              <a:t>a</a:t>
            </a:r>
            <a:r>
              <a:rPr dirty="0" spc="-90"/>
              <a:t>g</a:t>
            </a:r>
            <a:r>
              <a:rPr dirty="0" spc="40"/>
              <a:t>or</a:t>
            </a:r>
            <a:r>
              <a:rPr dirty="0" spc="-140"/>
              <a:t> </a:t>
            </a:r>
            <a:r>
              <a:rPr dirty="0" spc="-10"/>
              <a:t>o</a:t>
            </a:r>
            <a:r>
              <a:rPr dirty="0" spc="-140"/>
              <a:t> </a:t>
            </a:r>
            <a:r>
              <a:rPr dirty="0" spc="265"/>
              <a:t>w</a:t>
            </a:r>
            <a:r>
              <a:rPr dirty="0" spc="15"/>
              <a:t>y</a:t>
            </a:r>
            <a:r>
              <a:rPr dirty="0" spc="40"/>
              <a:t>bodaeth</a:t>
            </a:r>
            <a:r>
              <a:rPr dirty="0" spc="-140"/>
              <a:t> </a:t>
            </a:r>
            <a:r>
              <a:rPr dirty="0" spc="30"/>
              <a:t>yma</a:t>
            </a:r>
          </a:p>
          <a:p>
            <a:pPr marL="12700">
              <a:lnSpc>
                <a:spcPct val="100000"/>
              </a:lnSpc>
            </a:pPr>
            <a:r>
              <a:rPr dirty="0" spc="-125" b="1">
                <a:solidFill>
                  <a:srgbClr val="A09FAA"/>
                </a:solidFill>
                <a:latin typeface="Tahoma"/>
                <a:cs typeface="Tahoma"/>
                <a:hlinkClick r:id="rId15"/>
              </a:rPr>
              <a:t>www.metoffice.gov.uk/schools</a:t>
            </a:r>
          </a:p>
        </p:txBody>
      </p:sp>
      <p:sp>
        <p:nvSpPr>
          <p:cNvPr id="50" name="object 50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 spc="15">
                <a:solidFill>
                  <a:srgbClr val="2A2A2A"/>
                </a:solidFill>
                <a:latin typeface="Arial"/>
                <a:cs typeface="Arial"/>
                <a:hlinkClick r:id="rId16"/>
              </a:rPr>
              <a:t>www.metoffice.gov.uk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r>
              <a:rPr dirty="0" sz="800" spc="-15">
                <a:solidFill>
                  <a:srgbClr val="2A2A2A"/>
                </a:solidFill>
                <a:latin typeface="Arial"/>
                <a:cs typeface="Arial"/>
              </a:rPr>
              <a:t>|</a:t>
            </a:r>
            <a:r>
              <a:rPr dirty="0" sz="800" spc="125">
                <a:solidFill>
                  <a:srgbClr val="2A2A2A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dirty="0" sz="800" spc="40">
                <a:solidFill>
                  <a:srgbClr val="2A2A2A"/>
                </a:solidFill>
                <a:latin typeface="Arial"/>
                <a:cs typeface="Arial"/>
              </a:rPr>
              <a:t>2</a:t>
            </a:fld>
            <a:endParaRPr sz="800">
              <a:latin typeface="Arial"/>
              <a:cs typeface="Arial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pc="5"/>
              <a:t>©</a:t>
            </a:r>
            <a:r>
              <a:rPr dirty="0" spc="-45"/>
              <a:t> </a:t>
            </a:r>
            <a:r>
              <a:rPr dirty="0" spc="5"/>
              <a:t>Crown</a:t>
            </a:r>
            <a:r>
              <a:rPr dirty="0" spc="-40"/>
              <a:t> </a:t>
            </a:r>
            <a:r>
              <a:rPr dirty="0" spc="15"/>
              <a:t>Copyright</a:t>
            </a:r>
            <a:r>
              <a:rPr dirty="0" spc="-45"/>
              <a:t> </a:t>
            </a:r>
            <a:r>
              <a:rPr dirty="0" spc="5"/>
              <a:t>2022,</a:t>
            </a:r>
            <a:r>
              <a:rPr dirty="0" spc="-40"/>
              <a:t> </a:t>
            </a:r>
            <a:r>
              <a:rPr dirty="0" spc="30"/>
              <a:t>Met</a:t>
            </a:r>
            <a:r>
              <a:rPr dirty="0" spc="-45"/>
              <a:t> </a:t>
            </a:r>
            <a:r>
              <a:rPr dirty="0" spc="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2022-05-06T15:28:45Z</dcterms:created>
  <dcterms:modified xsi:type="dcterms:W3CDTF">2022-05-06T15:28:45Z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2022-05-06T00:00:00Z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2022-05-06T00:00:00Z</vt:filetime>
  </property>
</Properties>
</file>