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  <p:sldId id="257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A4BDFA4-199C-41E4-8D36-E4C96CDC94BF}" v="18" dt="2021-07-22T14:31:11.0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80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1" Type="http://schemas.openxmlformats.org/officeDocument/2006/relationships/presProps" Target="presProps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1.xml"/><Relationship Id="rId15" Type="http://schemas.microsoft.com/office/2016/11/relationships/changesInfo" Target="changesInfos/changesInfo1.xml"/><Relationship Id="rId10" Type="http://schemas.openxmlformats.org/officeDocument/2006/relationships/slide" Target="slides/slide5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uller, Elizabeth" userId="ca575800-95d4-4ca3-8c8e-4baab32f11bb" providerId="ADAL" clId="{CA4BDFA4-199C-41E4-8D36-E4C96CDC94BF}"/>
    <pc:docChg chg="undo custSel addSld delSld modSld">
      <pc:chgData name="Fuller, Elizabeth" userId="ca575800-95d4-4ca3-8c8e-4baab32f11bb" providerId="ADAL" clId="{CA4BDFA4-199C-41E4-8D36-E4C96CDC94BF}" dt="2021-07-22T14:31:12.506" v="139" actId="20577"/>
      <pc:docMkLst>
        <pc:docMk/>
      </pc:docMkLst>
      <pc:sldChg chg="addSp delSp modSp mod">
        <pc:chgData name="Fuller, Elizabeth" userId="ca575800-95d4-4ca3-8c8e-4baab32f11bb" providerId="ADAL" clId="{CA4BDFA4-199C-41E4-8D36-E4C96CDC94BF}" dt="2021-07-22T14:30:54.851" v="127" actId="113"/>
        <pc:sldMkLst>
          <pc:docMk/>
          <pc:sldMk cId="38511581" sldId="256"/>
        </pc:sldMkLst>
        <pc:spChg chg="mod">
          <ac:chgData name="Fuller, Elizabeth" userId="ca575800-95d4-4ca3-8c8e-4baab32f11bb" providerId="ADAL" clId="{CA4BDFA4-199C-41E4-8D36-E4C96CDC94BF}" dt="2021-07-22T14:27:13.178" v="69" actId="20577"/>
          <ac:spMkLst>
            <pc:docMk/>
            <pc:sldMk cId="38511581" sldId="256"/>
            <ac:spMk id="8" creationId="{8FC0791C-E132-4BA5-93F6-6DC8E181767C}"/>
          </ac:spMkLst>
        </pc:spChg>
        <pc:spChg chg="add mod">
          <ac:chgData name="Fuller, Elizabeth" userId="ca575800-95d4-4ca3-8c8e-4baab32f11bb" providerId="ADAL" clId="{CA4BDFA4-199C-41E4-8D36-E4C96CDC94BF}" dt="2021-07-22T14:30:54.851" v="127" actId="113"/>
          <ac:spMkLst>
            <pc:docMk/>
            <pc:sldMk cId="38511581" sldId="256"/>
            <ac:spMk id="11" creationId="{3B126B47-AE5F-4670-98B5-54BEADB4D465}"/>
          </ac:spMkLst>
        </pc:spChg>
        <pc:graphicFrameChg chg="del">
          <ac:chgData name="Fuller, Elizabeth" userId="ca575800-95d4-4ca3-8c8e-4baab32f11bb" providerId="ADAL" clId="{CA4BDFA4-199C-41E4-8D36-E4C96CDC94BF}" dt="2021-07-22T14:26:46.974" v="0" actId="478"/>
          <ac:graphicFrameMkLst>
            <pc:docMk/>
            <pc:sldMk cId="38511581" sldId="256"/>
            <ac:graphicFrameMk id="7" creationId="{90F2B1F9-87FE-4491-A6F6-DB7701C6AB89}"/>
          </ac:graphicFrameMkLst>
        </pc:graphicFrameChg>
        <pc:graphicFrameChg chg="add del mod">
          <ac:chgData name="Fuller, Elizabeth" userId="ca575800-95d4-4ca3-8c8e-4baab32f11bb" providerId="ADAL" clId="{CA4BDFA4-199C-41E4-8D36-E4C96CDC94BF}" dt="2021-07-22T14:27:37.281" v="75" actId="478"/>
          <ac:graphicFrameMkLst>
            <pc:docMk/>
            <pc:sldMk cId="38511581" sldId="256"/>
            <ac:graphicFrameMk id="9" creationId="{2F41E1FF-2530-4010-BADA-63705824C65D}"/>
          </ac:graphicFrameMkLst>
        </pc:graphicFrameChg>
        <pc:graphicFrameChg chg="add mod modGraphic">
          <ac:chgData name="Fuller, Elizabeth" userId="ca575800-95d4-4ca3-8c8e-4baab32f11bb" providerId="ADAL" clId="{CA4BDFA4-199C-41E4-8D36-E4C96CDC94BF}" dt="2021-07-22T14:27:49.918" v="78" actId="1076"/>
          <ac:graphicFrameMkLst>
            <pc:docMk/>
            <pc:sldMk cId="38511581" sldId="256"/>
            <ac:graphicFrameMk id="10" creationId="{2E362536-2490-4DDD-ABA0-A4A2CA787590}"/>
          </ac:graphicFrameMkLst>
        </pc:graphicFrameChg>
      </pc:sldChg>
      <pc:sldChg chg="addSp delSp modSp mod">
        <pc:chgData name="Fuller, Elizabeth" userId="ca575800-95d4-4ca3-8c8e-4baab32f11bb" providerId="ADAL" clId="{CA4BDFA4-199C-41E4-8D36-E4C96CDC94BF}" dt="2021-07-22T14:31:00.904" v="130" actId="20577"/>
        <pc:sldMkLst>
          <pc:docMk/>
          <pc:sldMk cId="634709974" sldId="257"/>
        </pc:sldMkLst>
        <pc:spChg chg="mod">
          <ac:chgData name="Fuller, Elizabeth" userId="ca575800-95d4-4ca3-8c8e-4baab32f11bb" providerId="ADAL" clId="{CA4BDFA4-199C-41E4-8D36-E4C96CDC94BF}" dt="2021-07-22T14:27:01.425" v="37" actId="20577"/>
          <ac:spMkLst>
            <pc:docMk/>
            <pc:sldMk cId="634709974" sldId="257"/>
            <ac:spMk id="8" creationId="{8FC0791C-E132-4BA5-93F6-6DC8E181767C}"/>
          </ac:spMkLst>
        </pc:spChg>
        <pc:spChg chg="add mod">
          <ac:chgData name="Fuller, Elizabeth" userId="ca575800-95d4-4ca3-8c8e-4baab32f11bb" providerId="ADAL" clId="{CA4BDFA4-199C-41E4-8D36-E4C96CDC94BF}" dt="2021-07-22T14:31:00.904" v="130" actId="20577"/>
          <ac:spMkLst>
            <pc:docMk/>
            <pc:sldMk cId="634709974" sldId="257"/>
            <ac:spMk id="11" creationId="{42A99559-F257-4E07-9338-0B7EA6286796}"/>
          </ac:spMkLst>
        </pc:spChg>
        <pc:graphicFrameChg chg="del">
          <ac:chgData name="Fuller, Elizabeth" userId="ca575800-95d4-4ca3-8c8e-4baab32f11bb" providerId="ADAL" clId="{CA4BDFA4-199C-41E4-8D36-E4C96CDC94BF}" dt="2021-07-22T14:26:50.722" v="1" actId="478"/>
          <ac:graphicFrameMkLst>
            <pc:docMk/>
            <pc:sldMk cId="634709974" sldId="257"/>
            <ac:graphicFrameMk id="7" creationId="{90F2B1F9-87FE-4491-A6F6-DB7701C6AB89}"/>
          </ac:graphicFrameMkLst>
        </pc:graphicFrameChg>
        <pc:graphicFrameChg chg="add del mod">
          <ac:chgData name="Fuller, Elizabeth" userId="ca575800-95d4-4ca3-8c8e-4baab32f11bb" providerId="ADAL" clId="{CA4BDFA4-199C-41E4-8D36-E4C96CDC94BF}" dt="2021-07-22T14:28:21.713" v="94" actId="478"/>
          <ac:graphicFrameMkLst>
            <pc:docMk/>
            <pc:sldMk cId="634709974" sldId="257"/>
            <ac:graphicFrameMk id="9" creationId="{303707C4-7BDA-4B4C-ACCE-833A271C8766}"/>
          </ac:graphicFrameMkLst>
        </pc:graphicFrameChg>
        <pc:graphicFrameChg chg="add mod ord modGraphic">
          <ac:chgData name="Fuller, Elizabeth" userId="ca575800-95d4-4ca3-8c8e-4baab32f11bb" providerId="ADAL" clId="{CA4BDFA4-199C-41E4-8D36-E4C96CDC94BF}" dt="2021-07-22T14:28:16.249" v="92" actId="171"/>
          <ac:graphicFrameMkLst>
            <pc:docMk/>
            <pc:sldMk cId="634709974" sldId="257"/>
            <ac:graphicFrameMk id="10" creationId="{4F07175B-1918-474E-976E-318D1066905E}"/>
          </ac:graphicFrameMkLst>
        </pc:graphicFrameChg>
      </pc:sldChg>
      <pc:sldChg chg="add del">
        <pc:chgData name="Fuller, Elizabeth" userId="ca575800-95d4-4ca3-8c8e-4baab32f11bb" providerId="ADAL" clId="{CA4BDFA4-199C-41E4-8D36-E4C96CDC94BF}" dt="2021-07-22T14:28:26.537" v="96" actId="47"/>
        <pc:sldMkLst>
          <pc:docMk/>
          <pc:sldMk cId="314758493" sldId="258"/>
        </pc:sldMkLst>
      </pc:sldChg>
      <pc:sldChg chg="add del">
        <pc:chgData name="Fuller, Elizabeth" userId="ca575800-95d4-4ca3-8c8e-4baab32f11bb" providerId="ADAL" clId="{CA4BDFA4-199C-41E4-8D36-E4C96CDC94BF}" dt="2021-07-22T14:28:27.071" v="97" actId="47"/>
        <pc:sldMkLst>
          <pc:docMk/>
          <pc:sldMk cId="3696132497" sldId="259"/>
        </pc:sldMkLst>
      </pc:sldChg>
      <pc:sldChg chg="add del">
        <pc:chgData name="Fuller, Elizabeth" userId="ca575800-95d4-4ca3-8c8e-4baab32f11bb" providerId="ADAL" clId="{CA4BDFA4-199C-41E4-8D36-E4C96CDC94BF}" dt="2021-07-22T14:28:27.405" v="98" actId="47"/>
        <pc:sldMkLst>
          <pc:docMk/>
          <pc:sldMk cId="182216771" sldId="260"/>
        </pc:sldMkLst>
      </pc:sldChg>
      <pc:sldChg chg="add del">
        <pc:chgData name="Fuller, Elizabeth" userId="ca575800-95d4-4ca3-8c8e-4baab32f11bb" providerId="ADAL" clId="{CA4BDFA4-199C-41E4-8D36-E4C96CDC94BF}" dt="2021-07-22T14:28:27.947" v="99" actId="47"/>
        <pc:sldMkLst>
          <pc:docMk/>
          <pc:sldMk cId="3114679080" sldId="261"/>
        </pc:sldMkLst>
      </pc:sldChg>
      <pc:sldChg chg="addSp delSp modSp add mod">
        <pc:chgData name="Fuller, Elizabeth" userId="ca575800-95d4-4ca3-8c8e-4baab32f11bb" providerId="ADAL" clId="{CA4BDFA4-199C-41E4-8D36-E4C96CDC94BF}" dt="2021-07-22T14:31:05.306" v="133" actId="20577"/>
        <pc:sldMkLst>
          <pc:docMk/>
          <pc:sldMk cId="2578034880" sldId="262"/>
        </pc:sldMkLst>
        <pc:spChg chg="add mod">
          <ac:chgData name="Fuller, Elizabeth" userId="ca575800-95d4-4ca3-8c8e-4baab32f11bb" providerId="ADAL" clId="{CA4BDFA4-199C-41E4-8D36-E4C96CDC94BF}" dt="2021-07-22T14:31:05.306" v="133" actId="20577"/>
          <ac:spMkLst>
            <pc:docMk/>
            <pc:sldMk cId="2578034880" sldId="262"/>
            <ac:spMk id="9" creationId="{131366C9-6B81-4BEB-AAF4-AE2636840574}"/>
          </ac:spMkLst>
        </pc:spChg>
        <pc:graphicFrameChg chg="add mod ord modGraphic">
          <ac:chgData name="Fuller, Elizabeth" userId="ca575800-95d4-4ca3-8c8e-4baab32f11bb" providerId="ADAL" clId="{CA4BDFA4-199C-41E4-8D36-E4C96CDC94BF}" dt="2021-07-22T14:28:44.241" v="103" actId="167"/>
          <ac:graphicFrameMkLst>
            <pc:docMk/>
            <pc:sldMk cId="2578034880" sldId="262"/>
            <ac:graphicFrameMk id="7" creationId="{DCC0B364-4B4A-4C82-AE74-7220A38D8E47}"/>
          </ac:graphicFrameMkLst>
        </pc:graphicFrameChg>
        <pc:graphicFrameChg chg="del">
          <ac:chgData name="Fuller, Elizabeth" userId="ca575800-95d4-4ca3-8c8e-4baab32f11bb" providerId="ADAL" clId="{CA4BDFA4-199C-41E4-8D36-E4C96CDC94BF}" dt="2021-07-22T14:28:47.867" v="104" actId="478"/>
          <ac:graphicFrameMkLst>
            <pc:docMk/>
            <pc:sldMk cId="2578034880" sldId="262"/>
            <ac:graphicFrameMk id="10" creationId="{4F07175B-1918-474E-976E-318D1066905E}"/>
          </ac:graphicFrameMkLst>
        </pc:graphicFrameChg>
      </pc:sldChg>
      <pc:sldChg chg="addSp delSp modSp add mod">
        <pc:chgData name="Fuller, Elizabeth" userId="ca575800-95d4-4ca3-8c8e-4baab32f11bb" providerId="ADAL" clId="{CA4BDFA4-199C-41E4-8D36-E4C96CDC94BF}" dt="2021-07-22T14:31:09.100" v="136" actId="20577"/>
        <pc:sldMkLst>
          <pc:docMk/>
          <pc:sldMk cId="299396610" sldId="263"/>
        </pc:sldMkLst>
        <pc:spChg chg="add mod">
          <ac:chgData name="Fuller, Elizabeth" userId="ca575800-95d4-4ca3-8c8e-4baab32f11bb" providerId="ADAL" clId="{CA4BDFA4-199C-41E4-8D36-E4C96CDC94BF}" dt="2021-07-22T14:31:09.100" v="136" actId="20577"/>
          <ac:spMkLst>
            <pc:docMk/>
            <pc:sldMk cId="299396610" sldId="263"/>
            <ac:spMk id="10" creationId="{F3ACA5C0-4336-4AEA-AEFF-3131493678FB}"/>
          </ac:spMkLst>
        </pc:spChg>
        <pc:graphicFrameChg chg="del">
          <ac:chgData name="Fuller, Elizabeth" userId="ca575800-95d4-4ca3-8c8e-4baab32f11bb" providerId="ADAL" clId="{CA4BDFA4-199C-41E4-8D36-E4C96CDC94BF}" dt="2021-07-22T14:29:08.657" v="110" actId="478"/>
          <ac:graphicFrameMkLst>
            <pc:docMk/>
            <pc:sldMk cId="299396610" sldId="263"/>
            <ac:graphicFrameMk id="7" creationId="{DCC0B364-4B4A-4C82-AE74-7220A38D8E47}"/>
          </ac:graphicFrameMkLst>
        </pc:graphicFrameChg>
        <pc:graphicFrameChg chg="add mod ord modGraphic">
          <ac:chgData name="Fuller, Elizabeth" userId="ca575800-95d4-4ca3-8c8e-4baab32f11bb" providerId="ADAL" clId="{CA4BDFA4-199C-41E4-8D36-E4C96CDC94BF}" dt="2021-07-22T14:29:06.147" v="109" actId="167"/>
          <ac:graphicFrameMkLst>
            <pc:docMk/>
            <pc:sldMk cId="299396610" sldId="263"/>
            <ac:graphicFrameMk id="9" creationId="{DB9EFF0A-C624-4FCB-8E1B-ED9D8C43D4C9}"/>
          </ac:graphicFrameMkLst>
        </pc:graphicFrameChg>
      </pc:sldChg>
      <pc:sldChg chg="addSp delSp modSp add mod">
        <pc:chgData name="Fuller, Elizabeth" userId="ca575800-95d4-4ca3-8c8e-4baab32f11bb" providerId="ADAL" clId="{CA4BDFA4-199C-41E4-8D36-E4C96CDC94BF}" dt="2021-07-22T14:31:12.506" v="139" actId="20577"/>
        <pc:sldMkLst>
          <pc:docMk/>
          <pc:sldMk cId="1074199889" sldId="264"/>
        </pc:sldMkLst>
        <pc:spChg chg="add mod">
          <ac:chgData name="Fuller, Elizabeth" userId="ca575800-95d4-4ca3-8c8e-4baab32f11bb" providerId="ADAL" clId="{CA4BDFA4-199C-41E4-8D36-E4C96CDC94BF}" dt="2021-07-22T14:31:12.506" v="139" actId="20577"/>
          <ac:spMkLst>
            <pc:docMk/>
            <pc:sldMk cId="1074199889" sldId="264"/>
            <ac:spMk id="10" creationId="{32769763-D039-4F90-A2AD-8505D7167984}"/>
          </ac:spMkLst>
        </pc:spChg>
        <pc:graphicFrameChg chg="add del mod ord modGraphic">
          <ac:chgData name="Fuller, Elizabeth" userId="ca575800-95d4-4ca3-8c8e-4baab32f11bb" providerId="ADAL" clId="{CA4BDFA4-199C-41E4-8D36-E4C96CDC94BF}" dt="2021-07-22T14:29:49.135" v="120" actId="167"/>
          <ac:graphicFrameMkLst>
            <pc:docMk/>
            <pc:sldMk cId="1074199889" sldId="264"/>
            <ac:graphicFrameMk id="7" creationId="{DB6C3191-4800-4859-B8D2-95B74539263B}"/>
          </ac:graphicFrameMkLst>
        </pc:graphicFrameChg>
        <pc:graphicFrameChg chg="add del">
          <ac:chgData name="Fuller, Elizabeth" userId="ca575800-95d4-4ca3-8c8e-4baab32f11bb" providerId="ADAL" clId="{CA4BDFA4-199C-41E4-8D36-E4C96CDC94BF}" dt="2021-07-22T14:29:51.279" v="121" actId="478"/>
          <ac:graphicFrameMkLst>
            <pc:docMk/>
            <pc:sldMk cId="1074199889" sldId="264"/>
            <ac:graphicFrameMk id="9" creationId="{DB9EFF0A-C624-4FCB-8E1B-ED9D8C43D4C9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F725E1-CD24-4AD0-A476-F8476736D6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35A5BA-09BB-4898-84E8-653C5578A8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F656E3-B83C-4D6D-8BAA-51F869C53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3CCDC-B98E-43DB-83BE-FB3B85E1CAF5}" type="datetimeFigureOut">
              <a:rPr lang="en-GB" smtClean="0"/>
              <a:t>22/07/2021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E1A4D5-FCF4-4FB8-9079-F47E9EDDF6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D2CE7A-D6B5-4220-AB13-AC9FCEEF0E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078DC-DE79-41B5-9427-BBB9B71117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22862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99FD51-2DC9-4663-A19C-88A73AC8E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85126F-0F67-4780-B03B-ADDBE32299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9654D9-A8B2-4F83-8822-955307B257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3CCDC-B98E-43DB-83BE-FB3B85E1CAF5}" type="datetimeFigureOut">
              <a:rPr lang="en-GB" smtClean="0"/>
              <a:t>22/07/2021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804B3B-E100-483A-B766-8725697392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2EBE01-E20A-481E-94B1-48D9E55A19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078DC-DE79-41B5-9427-BBB9B71117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1518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AE5E236-3496-4C35-AF1F-5FCF9EA1073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2D64C33-44DB-4A61-883C-45050B0C8F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240E46-7F41-4615-8AC1-1E82877002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3CCDC-B98E-43DB-83BE-FB3B85E1CAF5}" type="datetimeFigureOut">
              <a:rPr lang="en-GB" smtClean="0"/>
              <a:t>22/07/2021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5F3BF7-0CA8-444E-92AB-3BA135891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B3D7A6-C91F-42A7-ACEC-6CEDD5BBA1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078DC-DE79-41B5-9427-BBB9B71117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16504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90AF5E-FECD-429D-BE9C-0BD11A75FE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414D7C-B221-4061-B6FE-4AB81789CC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27242D-C110-46CD-B7BE-1B8B43775B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3CCDC-B98E-43DB-83BE-FB3B85E1CAF5}" type="datetimeFigureOut">
              <a:rPr lang="en-GB" smtClean="0"/>
              <a:t>22/07/2021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C00E55-18E3-4E5B-818D-523AF3B19A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73924B-C834-49F1-85AD-8ADA03CD44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078DC-DE79-41B5-9427-BBB9B71117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7514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443F1E-94A3-4A64-8EC4-A19874E6C5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076DB5-EC60-4D93-9986-A29F531925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83E9AE-ACA5-44AD-9097-FEBB0D523E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3CCDC-B98E-43DB-83BE-FB3B85E1CAF5}" type="datetimeFigureOut">
              <a:rPr lang="en-GB" smtClean="0"/>
              <a:t>22/07/2021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E13C0A-F6A7-4C49-86F7-4F904FC0CE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FED2A8-35A7-4D33-B56F-877EF3F21E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078DC-DE79-41B5-9427-BBB9B71117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78750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A3302B-1F19-41B2-BD06-B2ACFDEC4F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57398-A2E8-44F6-992D-715293394F3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2874948-13B5-4AB5-A651-3D77CFF8E1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13A686-EDAF-45B2-907C-CC7942F6BA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3CCDC-B98E-43DB-83BE-FB3B85E1CAF5}" type="datetimeFigureOut">
              <a:rPr lang="en-GB" smtClean="0"/>
              <a:t>22/07/2021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B79619-9AAE-4A79-B817-F6049AF41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CE7810-A2CB-4852-9391-2C8BF3FB7D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078DC-DE79-41B5-9427-BBB9B71117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61472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A800CF-447C-4D0C-A9A4-F46CDFECC2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B69E1E-C090-48D3-AA74-F218302F84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0F6390C-51B2-4481-B594-A6593EB9A8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F129FCE-E0DB-4FB3-A896-6BCC45C028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AC83E54-AFCB-4F48-926A-C8EA087086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BCE1EA1-888C-4A3F-B3FC-178AF13ACD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3CCDC-B98E-43DB-83BE-FB3B85E1CAF5}" type="datetimeFigureOut">
              <a:rPr lang="en-GB" smtClean="0"/>
              <a:t>22/07/2021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A43FC51-5078-4E15-8582-9A3715FA9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F397D82-00CB-46AF-B6D7-A486FDBAE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078DC-DE79-41B5-9427-BBB9B71117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67646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DDAE61-FE24-47EF-92E2-76C048F964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87930E8-60A3-4002-9464-D8D2DD3747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3CCDC-B98E-43DB-83BE-FB3B85E1CAF5}" type="datetimeFigureOut">
              <a:rPr lang="en-GB" smtClean="0"/>
              <a:t>22/07/2021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CFB42D9-A268-45B6-A4B9-0D1EFD12A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8959B4C-0109-4DD1-88E5-862E51D9B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078DC-DE79-41B5-9427-BBB9B71117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4184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491219-A822-4FB8-99AA-8FAA0509E3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3CCDC-B98E-43DB-83BE-FB3B85E1CAF5}" type="datetimeFigureOut">
              <a:rPr lang="en-GB" smtClean="0"/>
              <a:t>22/07/2021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C7CDAA9-DAAB-48E9-B584-C7189E0DEE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C36C54-45DC-481E-94B5-78285D48C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078DC-DE79-41B5-9427-BBB9B71117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7286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964BF7-C247-4871-B186-AA984F99EE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FA82C-E883-433E-A208-EB8F0E0F52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A9732C-D977-4AE5-B47B-F91134D131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31E220-3467-4F96-87A8-27C228772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3CCDC-B98E-43DB-83BE-FB3B85E1CAF5}" type="datetimeFigureOut">
              <a:rPr lang="en-GB" smtClean="0"/>
              <a:t>22/07/2021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11EE940-70DA-4FE1-9FE1-83268E6B35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83245D4-848B-4D4E-A176-496810A1A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078DC-DE79-41B5-9427-BBB9B71117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7479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13E80-7A35-4215-9B36-7874734663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3DAB4A7-53E5-4BDE-8A72-CD198EB367A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2E7564-8A81-4B6C-A34F-729D44BB36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B39362-DC93-4A00-ACEC-4E6AC02038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3CCDC-B98E-43DB-83BE-FB3B85E1CAF5}" type="datetimeFigureOut">
              <a:rPr lang="en-GB" smtClean="0"/>
              <a:t>22/07/2021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4A56CF-5AA6-4902-A666-F92972B218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138256-689A-4187-BDBD-33EA17CD0E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078DC-DE79-41B5-9427-BBB9B71117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69289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EA2D84D-39B8-4E05-BFC1-376A3882B3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0B3F3F-A1A4-4D53-8B8F-4FE48AF31E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EE7BBA-5883-494B-8475-82A39B33DC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D3CCDC-B98E-43DB-83BE-FB3B85E1CAF5}" type="datetimeFigureOut">
              <a:rPr lang="en-GB" smtClean="0"/>
              <a:t>22/07/2021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5F5511-B0F7-4F9B-962B-824D3BCFD9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6C9DAF-75C8-4F9F-B60E-4223F222E8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078DC-DE79-41B5-9427-BBB9B71117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1849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F01A5149-07D5-4E4C-A701-FB044893F3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432" y="6072327"/>
            <a:ext cx="1396481" cy="785673"/>
          </a:xfrm>
          <a:prstGeom prst="rect">
            <a:avLst/>
          </a:prstGeom>
        </p:spPr>
      </p:pic>
      <p:sp>
        <p:nvSpPr>
          <p:cNvPr id="5" name="Date Placeholder 1">
            <a:extLst>
              <a:ext uri="{FF2B5EF4-FFF2-40B4-BE49-F238E27FC236}">
                <a16:creationId xmlns:a16="http://schemas.microsoft.com/office/drawing/2014/main" id="{CA20AA25-2B59-4FCA-A334-6F8375E9685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15962" y="6225650"/>
            <a:ext cx="2405658" cy="402483"/>
          </a:xfrm>
        </p:spPr>
        <p:txBody>
          <a:bodyPr/>
          <a:lstStyle/>
          <a:p>
            <a:r>
              <a:rPr lang="en-US" dirty="0"/>
              <a:t>www.metoffice.gov.uk/schools</a:t>
            </a:r>
            <a:endParaRPr lang="en-GB" dirty="0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40D4ED58-8E60-4328-8037-457979DB6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121194" y="6290382"/>
            <a:ext cx="3608487" cy="402483"/>
          </a:xfrm>
        </p:spPr>
        <p:txBody>
          <a:bodyPr/>
          <a:lstStyle/>
          <a:p>
            <a:r>
              <a:rPr lang="en-US" dirty="0"/>
              <a:t>© Crown Copyright 2021, Met Office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FC0791C-E132-4BA5-93F6-6DC8E181767C}"/>
              </a:ext>
            </a:extLst>
          </p:cNvPr>
          <p:cNvSpPr txBox="1"/>
          <p:nvPr/>
        </p:nvSpPr>
        <p:spPr>
          <a:xfrm>
            <a:off x="2938510" y="6072327"/>
            <a:ext cx="49182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/>
              <a:t>Climate Matching Challenge </a:t>
            </a:r>
            <a:br>
              <a:rPr lang="en-GB" sz="1200" dirty="0"/>
            </a:br>
            <a:r>
              <a:rPr lang="en-GB" sz="1200" dirty="0"/>
              <a:t>Please print out and give a set to each group</a:t>
            </a:r>
          </a:p>
          <a:p>
            <a:pPr algn="ctr"/>
            <a:r>
              <a:rPr lang="en-GB" sz="1200" dirty="0"/>
              <a:t>Session 7</a:t>
            </a:r>
          </a:p>
        </p:txBody>
      </p:sp>
      <p:graphicFrame>
        <p:nvGraphicFramePr>
          <p:cNvPr id="10" name="Table 5">
            <a:extLst>
              <a:ext uri="{FF2B5EF4-FFF2-40B4-BE49-F238E27FC236}">
                <a16:creationId xmlns:a16="http://schemas.microsoft.com/office/drawing/2014/main" id="{2E362536-2490-4DDD-ABA0-A4A2CA7875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9084484"/>
              </p:ext>
            </p:extLst>
          </p:nvPr>
        </p:nvGraphicFramePr>
        <p:xfrm>
          <a:off x="2786599" y="233574"/>
          <a:ext cx="6618801" cy="56736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8861">
                  <a:extLst>
                    <a:ext uri="{9D8B030D-6E8A-4147-A177-3AD203B41FA5}">
                      <a16:colId xmlns:a16="http://schemas.microsoft.com/office/drawing/2014/main" val="668338496"/>
                    </a:ext>
                  </a:extLst>
                </a:gridCol>
                <a:gridCol w="2214970">
                  <a:extLst>
                    <a:ext uri="{9D8B030D-6E8A-4147-A177-3AD203B41FA5}">
                      <a16:colId xmlns:a16="http://schemas.microsoft.com/office/drawing/2014/main" val="3500911305"/>
                    </a:ext>
                  </a:extLst>
                </a:gridCol>
                <a:gridCol w="2214970">
                  <a:extLst>
                    <a:ext uri="{9D8B030D-6E8A-4147-A177-3AD203B41FA5}">
                      <a16:colId xmlns:a16="http://schemas.microsoft.com/office/drawing/2014/main" val="1708661972"/>
                    </a:ext>
                  </a:extLst>
                </a:gridCol>
              </a:tblGrid>
              <a:tr h="1891206">
                <a:tc>
                  <a:txBody>
                    <a:bodyPr/>
                    <a:lstStyle/>
                    <a:p>
                      <a:r>
                        <a:rPr lang="en-GB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Cd</a:t>
                      </a: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</a:t>
                      </a: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Cd</a:t>
                      </a: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4902471"/>
                  </a:ext>
                </a:extLst>
              </a:tr>
              <a:tr h="1891206">
                <a:tc>
                  <a:txBody>
                    <a:bodyPr/>
                    <a:lstStyle/>
                    <a:p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Cd</a:t>
                      </a: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Cd</a:t>
                      </a: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</a:t>
                      </a: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7169713"/>
                  </a:ext>
                </a:extLst>
              </a:tr>
              <a:tr h="1891206">
                <a:tc>
                  <a:txBody>
                    <a:bodyPr/>
                    <a:lstStyle/>
                    <a:p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Cd</a:t>
                      </a: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</a:t>
                      </a: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Cd</a:t>
                      </a: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4548623"/>
                  </a:ext>
                </a:extLst>
              </a:tr>
            </a:tbl>
          </a:graphicData>
        </a:graphic>
      </p:graphicFrame>
      <p:sp>
        <p:nvSpPr>
          <p:cNvPr id="11" name="Shape 160">
            <a:extLst>
              <a:ext uri="{FF2B5EF4-FFF2-40B4-BE49-F238E27FC236}">
                <a16:creationId xmlns:a16="http://schemas.microsoft.com/office/drawing/2014/main" id="{3B126B47-AE5F-4670-98B5-54BEADB4D465}"/>
              </a:ext>
            </a:extLst>
          </p:cNvPr>
          <p:cNvSpPr txBox="1"/>
          <p:nvPr/>
        </p:nvSpPr>
        <p:spPr>
          <a:xfrm>
            <a:off x="315962" y="226054"/>
            <a:ext cx="9034160" cy="610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:lc="http://schemas.openxmlformats.org/drawingml/2006/lockedCanvas" xmlns="" val="1"/>
            </a:ext>
          </a:extLst>
        </p:spPr>
        <p:txBody>
          <a:bodyPr wrap="square" lIns="35719" tIns="35719" rIns="35719" bIns="35719" anchor="t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r>
              <a:rPr lang="en-GB" sz="3500" b="1" dirty="0">
                <a:solidFill>
                  <a:schemeClr val="tx1"/>
                </a:solidFill>
                <a:latin typeface="Arial"/>
              </a:rPr>
              <a:t>Grid 1 </a:t>
            </a:r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115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le 5">
            <a:extLst>
              <a:ext uri="{FF2B5EF4-FFF2-40B4-BE49-F238E27FC236}">
                <a16:creationId xmlns:a16="http://schemas.microsoft.com/office/drawing/2014/main" id="{4F07175B-1918-474E-976E-318D106690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6757059"/>
              </p:ext>
            </p:extLst>
          </p:nvPr>
        </p:nvGraphicFramePr>
        <p:xfrm>
          <a:off x="2786598" y="233575"/>
          <a:ext cx="6618801" cy="56471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8861">
                  <a:extLst>
                    <a:ext uri="{9D8B030D-6E8A-4147-A177-3AD203B41FA5}">
                      <a16:colId xmlns:a16="http://schemas.microsoft.com/office/drawing/2014/main" val="668338496"/>
                    </a:ext>
                  </a:extLst>
                </a:gridCol>
                <a:gridCol w="2214970">
                  <a:extLst>
                    <a:ext uri="{9D8B030D-6E8A-4147-A177-3AD203B41FA5}">
                      <a16:colId xmlns:a16="http://schemas.microsoft.com/office/drawing/2014/main" val="3500911305"/>
                    </a:ext>
                  </a:extLst>
                </a:gridCol>
                <a:gridCol w="2214970">
                  <a:extLst>
                    <a:ext uri="{9D8B030D-6E8A-4147-A177-3AD203B41FA5}">
                      <a16:colId xmlns:a16="http://schemas.microsoft.com/office/drawing/2014/main" val="1708661972"/>
                    </a:ext>
                  </a:extLst>
                </a:gridCol>
              </a:tblGrid>
              <a:tr h="1882386">
                <a:tc>
                  <a:txBody>
                    <a:bodyPr/>
                    <a:lstStyle/>
                    <a:p>
                      <a:r>
                        <a:rPr lang="en-GB" sz="3200" b="1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Hd</a:t>
                      </a:r>
                      <a:endParaRPr lang="en-GB" sz="3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3200" b="1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Hd</a:t>
                      </a:r>
                      <a:endParaRPr lang="en-GB" sz="3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3200" b="1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Hd</a:t>
                      </a:r>
                      <a:endParaRPr lang="en-GB" sz="3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4902471"/>
                  </a:ext>
                </a:extLst>
              </a:tr>
              <a:tr h="1882386">
                <a:tc>
                  <a:txBody>
                    <a:bodyPr/>
                    <a:lstStyle/>
                    <a:p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Cd</a:t>
                      </a: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3200" b="1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Hd</a:t>
                      </a:r>
                      <a:endParaRPr lang="en-GB" sz="3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3200" b="1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Hd</a:t>
                      </a:r>
                      <a:endParaRPr lang="en-GB" sz="3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7169713"/>
                  </a:ext>
                </a:extLst>
              </a:tr>
              <a:tr h="1882386">
                <a:tc>
                  <a:txBody>
                    <a:bodyPr/>
                    <a:lstStyle/>
                    <a:p>
                      <a:r>
                        <a:rPr lang="en-GB" sz="3200" b="1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Hd</a:t>
                      </a:r>
                      <a:endParaRPr lang="en-GB" sz="3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3200" b="1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Hd</a:t>
                      </a:r>
                      <a:endParaRPr lang="en-GB" sz="3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Cd</a:t>
                      </a: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4548623"/>
                  </a:ext>
                </a:extLst>
              </a:tr>
            </a:tbl>
          </a:graphicData>
        </a:graphic>
      </p:graphicFrame>
      <p:pic>
        <p:nvPicPr>
          <p:cNvPr id="4" name="Picture 3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F01A5149-07D5-4E4C-A701-FB044893F3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8652" y="6063449"/>
            <a:ext cx="1412261" cy="794551"/>
          </a:xfrm>
          <a:prstGeom prst="rect">
            <a:avLst/>
          </a:prstGeom>
        </p:spPr>
      </p:pic>
      <p:sp>
        <p:nvSpPr>
          <p:cNvPr id="5" name="Date Placeholder 1">
            <a:extLst>
              <a:ext uri="{FF2B5EF4-FFF2-40B4-BE49-F238E27FC236}">
                <a16:creationId xmlns:a16="http://schemas.microsoft.com/office/drawing/2014/main" id="{CA20AA25-2B59-4FCA-A334-6F8375E9685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15962" y="6225650"/>
            <a:ext cx="2405658" cy="402483"/>
          </a:xfrm>
        </p:spPr>
        <p:txBody>
          <a:bodyPr/>
          <a:lstStyle/>
          <a:p>
            <a:r>
              <a:rPr lang="en-US" dirty="0"/>
              <a:t>www.metoffice.gov.uk/schools</a:t>
            </a:r>
            <a:endParaRPr lang="en-GB" dirty="0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40D4ED58-8E60-4328-8037-457979DB6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121194" y="6290382"/>
            <a:ext cx="3608487" cy="402483"/>
          </a:xfrm>
        </p:spPr>
        <p:txBody>
          <a:bodyPr/>
          <a:lstStyle/>
          <a:p>
            <a:r>
              <a:rPr lang="en-US" dirty="0"/>
              <a:t>© Crown Copyright 2021, Met Office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FC0791C-E132-4BA5-93F6-6DC8E181767C}"/>
              </a:ext>
            </a:extLst>
          </p:cNvPr>
          <p:cNvSpPr txBox="1"/>
          <p:nvPr/>
        </p:nvSpPr>
        <p:spPr>
          <a:xfrm>
            <a:off x="2938510" y="6072327"/>
            <a:ext cx="49182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/>
              <a:t>Climate Matching Challenge</a:t>
            </a:r>
            <a:br>
              <a:rPr lang="en-GB" sz="1200" dirty="0"/>
            </a:br>
            <a:r>
              <a:rPr lang="en-GB" sz="1200" dirty="0"/>
              <a:t>Please print out and give a set to each group</a:t>
            </a:r>
          </a:p>
          <a:p>
            <a:pPr algn="ctr"/>
            <a:r>
              <a:rPr lang="en-GB" sz="1200" dirty="0"/>
              <a:t>Session 7 </a:t>
            </a:r>
          </a:p>
        </p:txBody>
      </p:sp>
      <p:sp>
        <p:nvSpPr>
          <p:cNvPr id="11" name="Shape 160">
            <a:extLst>
              <a:ext uri="{FF2B5EF4-FFF2-40B4-BE49-F238E27FC236}">
                <a16:creationId xmlns:a16="http://schemas.microsoft.com/office/drawing/2014/main" id="{42A99559-F257-4E07-9338-0B7EA6286796}"/>
              </a:ext>
            </a:extLst>
          </p:cNvPr>
          <p:cNvSpPr txBox="1"/>
          <p:nvPr/>
        </p:nvSpPr>
        <p:spPr>
          <a:xfrm>
            <a:off x="315962" y="226054"/>
            <a:ext cx="9034160" cy="610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:lc="http://schemas.openxmlformats.org/drawingml/2006/lockedCanvas" xmlns="" val="1"/>
            </a:ext>
          </a:extLst>
        </p:spPr>
        <p:txBody>
          <a:bodyPr wrap="square" lIns="35719" tIns="35719" rIns="35719" bIns="35719" anchor="t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r>
              <a:rPr lang="en-GB" sz="3500" b="1" dirty="0">
                <a:solidFill>
                  <a:schemeClr val="tx1"/>
                </a:solidFill>
                <a:latin typeface="Arial"/>
              </a:rPr>
              <a:t>Grid 2 </a:t>
            </a:r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7099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5">
            <a:extLst>
              <a:ext uri="{FF2B5EF4-FFF2-40B4-BE49-F238E27FC236}">
                <a16:creationId xmlns:a16="http://schemas.microsoft.com/office/drawing/2014/main" id="{DCC0B364-4B4A-4C82-AE74-7220A38D8E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3613439"/>
              </p:ext>
            </p:extLst>
          </p:nvPr>
        </p:nvGraphicFramePr>
        <p:xfrm>
          <a:off x="2786597" y="233576"/>
          <a:ext cx="6618801" cy="56471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8861">
                  <a:extLst>
                    <a:ext uri="{9D8B030D-6E8A-4147-A177-3AD203B41FA5}">
                      <a16:colId xmlns:a16="http://schemas.microsoft.com/office/drawing/2014/main" val="668338496"/>
                    </a:ext>
                  </a:extLst>
                </a:gridCol>
                <a:gridCol w="2214970">
                  <a:extLst>
                    <a:ext uri="{9D8B030D-6E8A-4147-A177-3AD203B41FA5}">
                      <a16:colId xmlns:a16="http://schemas.microsoft.com/office/drawing/2014/main" val="3500911305"/>
                    </a:ext>
                  </a:extLst>
                </a:gridCol>
                <a:gridCol w="2214970">
                  <a:extLst>
                    <a:ext uri="{9D8B030D-6E8A-4147-A177-3AD203B41FA5}">
                      <a16:colId xmlns:a16="http://schemas.microsoft.com/office/drawing/2014/main" val="1708661972"/>
                    </a:ext>
                  </a:extLst>
                </a:gridCol>
              </a:tblGrid>
              <a:tr h="1882386">
                <a:tc>
                  <a:txBody>
                    <a:bodyPr/>
                    <a:lstStyle/>
                    <a:p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</a:t>
                      </a: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</a:t>
                      </a: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</a:t>
                      </a: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4902471"/>
                  </a:ext>
                </a:extLst>
              </a:tr>
              <a:tr h="1882386">
                <a:tc>
                  <a:txBody>
                    <a:bodyPr/>
                    <a:lstStyle/>
                    <a:p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</a:t>
                      </a: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</a:t>
                      </a: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</a:t>
                      </a: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7169713"/>
                  </a:ext>
                </a:extLst>
              </a:tr>
              <a:tr h="1882386">
                <a:tc>
                  <a:txBody>
                    <a:bodyPr/>
                    <a:lstStyle/>
                    <a:p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</a:t>
                      </a: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3200" b="1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Ww</a:t>
                      </a:r>
                      <a:endParaRPr lang="en-GB" sz="3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</a:t>
                      </a: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4548623"/>
                  </a:ext>
                </a:extLst>
              </a:tr>
            </a:tbl>
          </a:graphicData>
        </a:graphic>
      </p:graphicFrame>
      <p:pic>
        <p:nvPicPr>
          <p:cNvPr id="4" name="Picture 3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F01A5149-07D5-4E4C-A701-FB044893F3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8652" y="6063449"/>
            <a:ext cx="1412261" cy="794551"/>
          </a:xfrm>
          <a:prstGeom prst="rect">
            <a:avLst/>
          </a:prstGeom>
        </p:spPr>
      </p:pic>
      <p:sp>
        <p:nvSpPr>
          <p:cNvPr id="5" name="Date Placeholder 1">
            <a:extLst>
              <a:ext uri="{FF2B5EF4-FFF2-40B4-BE49-F238E27FC236}">
                <a16:creationId xmlns:a16="http://schemas.microsoft.com/office/drawing/2014/main" id="{CA20AA25-2B59-4FCA-A334-6F8375E9685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15962" y="6225650"/>
            <a:ext cx="2405658" cy="402483"/>
          </a:xfrm>
        </p:spPr>
        <p:txBody>
          <a:bodyPr/>
          <a:lstStyle/>
          <a:p>
            <a:r>
              <a:rPr lang="en-US" dirty="0"/>
              <a:t>www.metoffice.gov.uk/schools</a:t>
            </a:r>
            <a:endParaRPr lang="en-GB" dirty="0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40D4ED58-8E60-4328-8037-457979DB6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121194" y="6290382"/>
            <a:ext cx="3608487" cy="402483"/>
          </a:xfrm>
        </p:spPr>
        <p:txBody>
          <a:bodyPr/>
          <a:lstStyle/>
          <a:p>
            <a:r>
              <a:rPr lang="en-US" dirty="0"/>
              <a:t>© Crown Copyright 2021, Met Office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FC0791C-E132-4BA5-93F6-6DC8E181767C}"/>
              </a:ext>
            </a:extLst>
          </p:cNvPr>
          <p:cNvSpPr txBox="1"/>
          <p:nvPr/>
        </p:nvSpPr>
        <p:spPr>
          <a:xfrm>
            <a:off x="2938510" y="6072327"/>
            <a:ext cx="49182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/>
              <a:t>Climate Matching Challenge</a:t>
            </a:r>
            <a:br>
              <a:rPr lang="en-GB" sz="1200" dirty="0"/>
            </a:br>
            <a:r>
              <a:rPr lang="en-GB" sz="1200" dirty="0"/>
              <a:t>Please print out and give a set to each group</a:t>
            </a:r>
          </a:p>
          <a:p>
            <a:pPr algn="ctr"/>
            <a:r>
              <a:rPr lang="en-GB" sz="1200" dirty="0"/>
              <a:t>Session 7 </a:t>
            </a:r>
          </a:p>
        </p:txBody>
      </p:sp>
      <p:sp>
        <p:nvSpPr>
          <p:cNvPr id="9" name="Shape 160">
            <a:extLst>
              <a:ext uri="{FF2B5EF4-FFF2-40B4-BE49-F238E27FC236}">
                <a16:creationId xmlns:a16="http://schemas.microsoft.com/office/drawing/2014/main" id="{131366C9-6B81-4BEB-AAF4-AE2636840574}"/>
              </a:ext>
            </a:extLst>
          </p:cNvPr>
          <p:cNvSpPr txBox="1"/>
          <p:nvPr/>
        </p:nvSpPr>
        <p:spPr>
          <a:xfrm>
            <a:off x="315962" y="226054"/>
            <a:ext cx="9034160" cy="610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:lc="http://schemas.openxmlformats.org/drawingml/2006/lockedCanvas" xmlns="" val="1"/>
            </a:ext>
          </a:extLst>
        </p:spPr>
        <p:txBody>
          <a:bodyPr wrap="square" lIns="35719" tIns="35719" rIns="35719" bIns="35719" anchor="t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r>
              <a:rPr lang="en-GB" sz="3500" b="1" dirty="0">
                <a:solidFill>
                  <a:schemeClr val="tx1"/>
                </a:solidFill>
                <a:latin typeface="Arial"/>
              </a:rPr>
              <a:t>Grid 3 </a:t>
            </a:r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80348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5">
            <a:extLst>
              <a:ext uri="{FF2B5EF4-FFF2-40B4-BE49-F238E27FC236}">
                <a16:creationId xmlns:a16="http://schemas.microsoft.com/office/drawing/2014/main" id="{DB9EFF0A-C624-4FCB-8E1B-ED9D8C43D4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3689760"/>
              </p:ext>
            </p:extLst>
          </p:nvPr>
        </p:nvGraphicFramePr>
        <p:xfrm>
          <a:off x="2786597" y="233576"/>
          <a:ext cx="6618801" cy="56339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8861">
                  <a:extLst>
                    <a:ext uri="{9D8B030D-6E8A-4147-A177-3AD203B41FA5}">
                      <a16:colId xmlns:a16="http://schemas.microsoft.com/office/drawing/2014/main" val="668338496"/>
                    </a:ext>
                  </a:extLst>
                </a:gridCol>
                <a:gridCol w="2214970">
                  <a:extLst>
                    <a:ext uri="{9D8B030D-6E8A-4147-A177-3AD203B41FA5}">
                      <a16:colId xmlns:a16="http://schemas.microsoft.com/office/drawing/2014/main" val="3500911305"/>
                    </a:ext>
                  </a:extLst>
                </a:gridCol>
                <a:gridCol w="2214970">
                  <a:extLst>
                    <a:ext uri="{9D8B030D-6E8A-4147-A177-3AD203B41FA5}">
                      <a16:colId xmlns:a16="http://schemas.microsoft.com/office/drawing/2014/main" val="1708661972"/>
                    </a:ext>
                  </a:extLst>
                </a:gridCol>
              </a:tblGrid>
              <a:tr h="187797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32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Hh</a:t>
                      </a:r>
                      <a:endParaRPr kumimoji="0" lang="en-GB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32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Hh</a:t>
                      </a:r>
                      <a:endParaRPr kumimoji="0" lang="en-GB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32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Hh</a:t>
                      </a:r>
                      <a:endParaRPr kumimoji="0" lang="en-GB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4902471"/>
                  </a:ext>
                </a:extLst>
              </a:tr>
              <a:tr h="187797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3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Hh</a:t>
                      </a:r>
                      <a:endParaRPr kumimoji="0" lang="en-GB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32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Hh</a:t>
                      </a:r>
                      <a:endParaRPr kumimoji="0" lang="en-GB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3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Hh</a:t>
                      </a:r>
                      <a:endParaRPr kumimoji="0" lang="en-GB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7169713"/>
                  </a:ext>
                </a:extLst>
              </a:tr>
              <a:tr h="187797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3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Hh</a:t>
                      </a:r>
                      <a:endParaRPr kumimoji="0" lang="en-GB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3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Hh</a:t>
                      </a:r>
                      <a:endParaRPr kumimoji="0" lang="en-GB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32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Hh</a:t>
                      </a:r>
                      <a:endParaRPr kumimoji="0" lang="en-GB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4548623"/>
                  </a:ext>
                </a:extLst>
              </a:tr>
            </a:tbl>
          </a:graphicData>
        </a:graphic>
      </p:graphicFrame>
      <p:pic>
        <p:nvPicPr>
          <p:cNvPr id="4" name="Picture 3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F01A5149-07D5-4E4C-A701-FB044893F3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8652" y="6063449"/>
            <a:ext cx="1412261" cy="794551"/>
          </a:xfrm>
          <a:prstGeom prst="rect">
            <a:avLst/>
          </a:prstGeom>
        </p:spPr>
      </p:pic>
      <p:sp>
        <p:nvSpPr>
          <p:cNvPr id="5" name="Date Placeholder 1">
            <a:extLst>
              <a:ext uri="{FF2B5EF4-FFF2-40B4-BE49-F238E27FC236}">
                <a16:creationId xmlns:a16="http://schemas.microsoft.com/office/drawing/2014/main" id="{CA20AA25-2B59-4FCA-A334-6F8375E9685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15962" y="6225650"/>
            <a:ext cx="2405658" cy="402483"/>
          </a:xfrm>
        </p:spPr>
        <p:txBody>
          <a:bodyPr/>
          <a:lstStyle/>
          <a:p>
            <a:r>
              <a:rPr lang="en-US" dirty="0"/>
              <a:t>www.metoffice.gov.uk/schools</a:t>
            </a:r>
            <a:endParaRPr lang="en-GB" dirty="0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40D4ED58-8E60-4328-8037-457979DB6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121194" y="6290382"/>
            <a:ext cx="3608487" cy="402483"/>
          </a:xfrm>
        </p:spPr>
        <p:txBody>
          <a:bodyPr/>
          <a:lstStyle/>
          <a:p>
            <a:r>
              <a:rPr lang="en-US" dirty="0"/>
              <a:t>© Crown Copyright 2021, Met Office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FC0791C-E132-4BA5-93F6-6DC8E181767C}"/>
              </a:ext>
            </a:extLst>
          </p:cNvPr>
          <p:cNvSpPr txBox="1"/>
          <p:nvPr/>
        </p:nvSpPr>
        <p:spPr>
          <a:xfrm>
            <a:off x="2938510" y="6072327"/>
            <a:ext cx="49182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/>
              <a:t>Climate Matching Challenge</a:t>
            </a:r>
            <a:br>
              <a:rPr lang="en-GB" sz="1200" dirty="0"/>
            </a:br>
            <a:r>
              <a:rPr lang="en-GB" sz="1200" dirty="0"/>
              <a:t>Please print out and give a set to each group</a:t>
            </a:r>
          </a:p>
          <a:p>
            <a:pPr algn="ctr"/>
            <a:r>
              <a:rPr lang="en-GB" sz="1200" dirty="0"/>
              <a:t>Session 7 </a:t>
            </a:r>
          </a:p>
        </p:txBody>
      </p:sp>
      <p:sp>
        <p:nvSpPr>
          <p:cNvPr id="10" name="Shape 160">
            <a:extLst>
              <a:ext uri="{FF2B5EF4-FFF2-40B4-BE49-F238E27FC236}">
                <a16:creationId xmlns:a16="http://schemas.microsoft.com/office/drawing/2014/main" id="{F3ACA5C0-4336-4AEA-AEFF-3131493678FB}"/>
              </a:ext>
            </a:extLst>
          </p:cNvPr>
          <p:cNvSpPr txBox="1"/>
          <p:nvPr/>
        </p:nvSpPr>
        <p:spPr>
          <a:xfrm>
            <a:off x="315962" y="226054"/>
            <a:ext cx="9034160" cy="610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:lc="http://schemas.openxmlformats.org/drawingml/2006/lockedCanvas" xmlns="" val="1"/>
            </a:ext>
          </a:extLst>
        </p:spPr>
        <p:txBody>
          <a:bodyPr wrap="square" lIns="35719" tIns="35719" rIns="35719" bIns="35719" anchor="t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r>
              <a:rPr lang="en-GB" sz="3500" b="1" dirty="0">
                <a:solidFill>
                  <a:schemeClr val="tx1"/>
                </a:solidFill>
                <a:latin typeface="Arial"/>
              </a:rPr>
              <a:t>Grid 4 </a:t>
            </a:r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966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5">
            <a:extLst>
              <a:ext uri="{FF2B5EF4-FFF2-40B4-BE49-F238E27FC236}">
                <a16:creationId xmlns:a16="http://schemas.microsoft.com/office/drawing/2014/main" id="{DB6C3191-4800-4859-B8D2-95B7453926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5037306"/>
              </p:ext>
            </p:extLst>
          </p:nvPr>
        </p:nvGraphicFramePr>
        <p:xfrm>
          <a:off x="2786596" y="246473"/>
          <a:ext cx="6618801" cy="56339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8861">
                  <a:extLst>
                    <a:ext uri="{9D8B030D-6E8A-4147-A177-3AD203B41FA5}">
                      <a16:colId xmlns:a16="http://schemas.microsoft.com/office/drawing/2014/main" val="668338496"/>
                    </a:ext>
                  </a:extLst>
                </a:gridCol>
                <a:gridCol w="2214970">
                  <a:extLst>
                    <a:ext uri="{9D8B030D-6E8A-4147-A177-3AD203B41FA5}">
                      <a16:colId xmlns:a16="http://schemas.microsoft.com/office/drawing/2014/main" val="3500911305"/>
                    </a:ext>
                  </a:extLst>
                </a:gridCol>
                <a:gridCol w="2214970">
                  <a:extLst>
                    <a:ext uri="{9D8B030D-6E8A-4147-A177-3AD203B41FA5}">
                      <a16:colId xmlns:a16="http://schemas.microsoft.com/office/drawing/2014/main" val="1708661972"/>
                    </a:ext>
                  </a:extLst>
                </a:gridCol>
              </a:tblGrid>
              <a:tr h="187797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32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Hd</a:t>
                      </a:r>
                      <a:endParaRPr kumimoji="0" lang="en-GB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32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Ww</a:t>
                      </a:r>
                      <a:endParaRPr kumimoji="0" lang="en-GB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32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Hd</a:t>
                      </a:r>
                      <a:endParaRPr kumimoji="0" lang="en-GB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4902471"/>
                  </a:ext>
                </a:extLst>
              </a:tr>
              <a:tr h="187797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</a:t>
                      </a: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32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Ww</a:t>
                      </a:r>
                      <a:endParaRPr kumimoji="0" lang="en-GB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32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Hd</a:t>
                      </a:r>
                      <a:endParaRPr kumimoji="0" lang="en-GB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7169713"/>
                  </a:ext>
                </a:extLst>
              </a:tr>
              <a:tr h="187797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32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Ww</a:t>
                      </a:r>
                      <a:endParaRPr kumimoji="0" lang="en-GB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</a:t>
                      </a: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32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Hd</a:t>
                      </a:r>
                      <a:endParaRPr kumimoji="0" lang="en-GB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4548623"/>
                  </a:ext>
                </a:extLst>
              </a:tr>
            </a:tbl>
          </a:graphicData>
        </a:graphic>
      </p:graphicFrame>
      <p:pic>
        <p:nvPicPr>
          <p:cNvPr id="4" name="Picture 3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F01A5149-07D5-4E4C-A701-FB044893F3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8652" y="6063449"/>
            <a:ext cx="1412261" cy="794551"/>
          </a:xfrm>
          <a:prstGeom prst="rect">
            <a:avLst/>
          </a:prstGeom>
        </p:spPr>
      </p:pic>
      <p:sp>
        <p:nvSpPr>
          <p:cNvPr id="5" name="Date Placeholder 1">
            <a:extLst>
              <a:ext uri="{FF2B5EF4-FFF2-40B4-BE49-F238E27FC236}">
                <a16:creationId xmlns:a16="http://schemas.microsoft.com/office/drawing/2014/main" id="{CA20AA25-2B59-4FCA-A334-6F8375E9685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15962" y="6225650"/>
            <a:ext cx="2405658" cy="402483"/>
          </a:xfrm>
        </p:spPr>
        <p:txBody>
          <a:bodyPr/>
          <a:lstStyle/>
          <a:p>
            <a:r>
              <a:rPr lang="en-US" dirty="0"/>
              <a:t>www.metoffice.gov.uk/schools</a:t>
            </a:r>
            <a:endParaRPr lang="en-GB" dirty="0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40D4ED58-8E60-4328-8037-457979DB6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121194" y="6290382"/>
            <a:ext cx="3608487" cy="402483"/>
          </a:xfrm>
        </p:spPr>
        <p:txBody>
          <a:bodyPr/>
          <a:lstStyle/>
          <a:p>
            <a:r>
              <a:rPr lang="en-US" dirty="0"/>
              <a:t>© Crown Copyright 2021, Met Office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FC0791C-E132-4BA5-93F6-6DC8E181767C}"/>
              </a:ext>
            </a:extLst>
          </p:cNvPr>
          <p:cNvSpPr txBox="1"/>
          <p:nvPr/>
        </p:nvSpPr>
        <p:spPr>
          <a:xfrm>
            <a:off x="2938510" y="6072327"/>
            <a:ext cx="49182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/>
              <a:t>Climate Matching Challenge</a:t>
            </a:r>
            <a:br>
              <a:rPr lang="en-GB" sz="1200" dirty="0"/>
            </a:br>
            <a:r>
              <a:rPr lang="en-GB" sz="1200" dirty="0"/>
              <a:t>Please print out and give a set to each group</a:t>
            </a:r>
          </a:p>
          <a:p>
            <a:pPr algn="ctr"/>
            <a:r>
              <a:rPr lang="en-GB" sz="1200" dirty="0"/>
              <a:t>Session 7 </a:t>
            </a:r>
          </a:p>
        </p:txBody>
      </p:sp>
      <p:sp>
        <p:nvSpPr>
          <p:cNvPr id="10" name="Shape 160">
            <a:extLst>
              <a:ext uri="{FF2B5EF4-FFF2-40B4-BE49-F238E27FC236}">
                <a16:creationId xmlns:a16="http://schemas.microsoft.com/office/drawing/2014/main" id="{32769763-D039-4F90-A2AD-8505D7167984}"/>
              </a:ext>
            </a:extLst>
          </p:cNvPr>
          <p:cNvSpPr txBox="1"/>
          <p:nvPr/>
        </p:nvSpPr>
        <p:spPr>
          <a:xfrm>
            <a:off x="315962" y="226054"/>
            <a:ext cx="9034160" cy="610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:lc="http://schemas.openxmlformats.org/drawingml/2006/lockedCanvas" xmlns="" val="1"/>
            </a:ext>
          </a:extLst>
        </p:spPr>
        <p:txBody>
          <a:bodyPr wrap="square" lIns="35719" tIns="35719" rIns="35719" bIns="35719" anchor="t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r>
              <a:rPr lang="en-GB" sz="3500" b="1" dirty="0">
                <a:solidFill>
                  <a:schemeClr val="tx1"/>
                </a:solidFill>
                <a:latin typeface="Arial"/>
              </a:rPr>
              <a:t>Grid 5 </a:t>
            </a:r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41998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haredContentType xmlns="Microsoft.SharePoint.Taxonomy.ContentTypeSync" SourceId="b1bb55a9-a1b5-4196-b12d-1833970ed366" ContentTypeId="0x01010008EC4BDFB4C3D542892399C37F0B505F" PreviousValue="false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3435EC931A7C348801427BDC9616435" ma:contentTypeVersion="13" ma:contentTypeDescription="Create a new document." ma:contentTypeScope="" ma:versionID="2ca2a012508e9f05c482d1cb7a4f2089">
  <xsd:schema xmlns:xsd="http://www.w3.org/2001/XMLSchema" xmlns:xs="http://www.w3.org/2001/XMLSchema" xmlns:p="http://schemas.microsoft.com/office/2006/metadata/properties" xmlns:ns2="96d6c0d5-6ad7-488b-9dde-cf64422f884d" xmlns:ns3="ea5156db-18fe-4704-8084-7d3df805a3bd" targetNamespace="http://schemas.microsoft.com/office/2006/metadata/properties" ma:root="true" ma:fieldsID="0ddd9ad1cc7e8cfc8ea3b7d50db38046" ns2:_="" ns3:_="">
    <xsd:import namespace="96d6c0d5-6ad7-488b-9dde-cf64422f884d"/>
    <xsd:import namespace="ea5156db-18fe-4704-8084-7d3df805a3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d6c0d5-6ad7-488b-9dde-cf64422f88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5156db-18fe-4704-8084-7d3df805a3bd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ea5156db-18fe-4704-8084-7d3df805a3bd">
      <UserInfo>
        <DisplayName/>
        <AccountId xsi:nil="true"/>
        <AccountType/>
      </UserInfo>
    </SharedWithUsers>
    <MediaLengthInSeconds xmlns="96d6c0d5-6ad7-488b-9dde-cf64422f884d" xsi:nil="true"/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5F2B284-541F-4C60-A420-7F0C8CBBE9ED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B85EC2AD-6BCA-407D-9985-A7AA77B50820}"/>
</file>

<file path=customXml/itemProps3.xml><?xml version="1.0" encoding="utf-8"?>
<ds:datastoreItem xmlns:ds="http://schemas.openxmlformats.org/officeDocument/2006/customXml" ds:itemID="{2829C368-965C-44AC-BEDC-2F2975F06907}">
  <ds:schemaRefs>
    <ds:schemaRef ds:uri="http://schemas.microsoft.com/office/infopath/2007/PartnerControls"/>
    <ds:schemaRef ds:uri="95a6d21c-7db0-4b7e-981f-b4f22b02b9d8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4F811B26-E6DF-4FA0-A9E5-BDA6CB4B4FD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215</Words>
  <Application>Microsoft Office PowerPoint</Application>
  <PresentationFormat>Widescreen</PresentationFormat>
  <Paragraphs>70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Griffiths, Rebecca (Education Outreach)</dc:creator>
  <cp:lastModifiedBy>Fuller, Elizabeth</cp:lastModifiedBy>
  <cp:revision>29</cp:revision>
  <dcterms:created xsi:type="dcterms:W3CDTF">2021-01-27T07:02:13Z</dcterms:created>
  <dcterms:modified xsi:type="dcterms:W3CDTF">2021-07-22T14:31:18Z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0x01010023435EC931A7C348801427BDC9616435</vt:lpwstr>
  </property>
  <property fmtid="{D5CDD505-2E9C-101B-9397-08002B2CF9AE}" pid="3" name="Order">
    <vt:r8>657100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ExtendedDescription">
    <vt:lpwstr/>
  </property>
  <property fmtid="{D5CDD505-2E9C-101B-9397-08002B2CF9AE}" pid="7" name="TNA">
    <vt:lpwstr>Not of potential interest</vt:lpwstr>
  </property>
  <property fmtid="{D5CDD505-2E9C-101B-9397-08002B2CF9AE}" pid="8" name="_SourceUrl">
    <vt:lpwstr/>
  </property>
  <property fmtid="{D5CDD505-2E9C-101B-9397-08002B2CF9AE}" pid="9" name="_SharedFileIndex">
    <vt:lpwstr/>
  </property>
  <property fmtid="{D5CDD505-2E9C-101B-9397-08002B2CF9AE}" pid="10" name="ComplianceAssetId">
    <vt:lpwstr/>
  </property>
  <property fmtid="{D5CDD505-2E9C-101B-9397-08002B2CF9AE}" pid="11" name="TemplateUrl">
    <vt:lpwstr/>
  </property>
</Properties>
</file>