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5"/>
    <p:sldMasterId id="2147483648" r:id="rId6"/>
  </p:sldMasterIdLst>
  <p:notesMasterIdLst>
    <p:notesMasterId r:id="rId15"/>
  </p:notesMasterIdLst>
  <p:sldIdLst>
    <p:sldId id="256" r:id="rId7"/>
    <p:sldId id="312" r:id="rId8"/>
    <p:sldId id="317" r:id="rId9"/>
    <p:sldId id="316" r:id="rId10"/>
    <p:sldId id="315" r:id="rId11"/>
    <p:sldId id="314" r:id="rId12"/>
    <p:sldId id="313" r:id="rId13"/>
    <p:sldId id="259" r:id="rId1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E90C"/>
    <a:srgbClr val="BADD0C"/>
    <a:srgbClr val="147E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E81E36-01D1-52A8-0B65-530AABDC38A5}" v="1" dt="2021-07-22T14:53:36.154"/>
    <p1510:client id="{3A8516D4-EC7F-FB86-AF41-0AE0250B16AE}" v="1" dt="2021-07-22T14:55:08.364"/>
    <p1510:client id="{C08F46AA-7586-4CA4-8B61-CF572F71A6CB}" vWet="4" dt="2021-07-22T14:54:48.868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1" Type="http://schemas.openxmlformats.org/officeDocument/2006/relationships/slide" Target="slides/slide5.xml"/><Relationship Id="rId6" Type="http://schemas.openxmlformats.org/officeDocument/2006/relationships/slideMaster" Target="slideMasters/slideMaster2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uller, Elizabeth" userId="ca575800-95d4-4ca3-8c8e-4baab32f11bb" providerId="ADAL" clId="{C08F46AA-7586-4CA4-8B61-CF572F71A6CB}"/>
    <pc:docChg chg="custSel modSld">
      <pc:chgData name="Fuller, Elizabeth" userId="ca575800-95d4-4ca3-8c8e-4baab32f11bb" providerId="ADAL" clId="{C08F46AA-7586-4CA4-8B61-CF572F71A6CB}" dt="2021-07-22T14:54:28.161" v="8" actId="20577"/>
      <pc:docMkLst>
        <pc:docMk/>
      </pc:docMkLst>
      <pc:sldChg chg="addSp delSp modSp mod">
        <pc:chgData name="Fuller, Elizabeth" userId="ca575800-95d4-4ca3-8c8e-4baab32f11bb" providerId="ADAL" clId="{C08F46AA-7586-4CA4-8B61-CF572F71A6CB}" dt="2021-07-22T14:54:28.161" v="8" actId="20577"/>
        <pc:sldMkLst>
          <pc:docMk/>
          <pc:sldMk cId="4147422568" sldId="312"/>
        </pc:sldMkLst>
        <pc:spChg chg="mod">
          <ac:chgData name="Fuller, Elizabeth" userId="ca575800-95d4-4ca3-8c8e-4baab32f11bb" providerId="ADAL" clId="{C08F46AA-7586-4CA4-8B61-CF572F71A6CB}" dt="2021-07-22T14:54:28.161" v="8" actId="20577"/>
          <ac:spMkLst>
            <pc:docMk/>
            <pc:sldMk cId="4147422568" sldId="312"/>
            <ac:spMk id="3" creationId="{492CB52E-4E28-491B-B6CE-FFF0D7E20A19}"/>
          </ac:spMkLst>
        </pc:spChg>
        <pc:spChg chg="add ord">
          <ac:chgData name="Fuller, Elizabeth" userId="ca575800-95d4-4ca3-8c8e-4baab32f11bb" providerId="ADAL" clId="{C08F46AA-7586-4CA4-8B61-CF572F71A6CB}" dt="2021-07-22T14:54:23.805" v="7" actId="171"/>
          <ac:spMkLst>
            <pc:docMk/>
            <pc:sldMk cId="4147422568" sldId="312"/>
            <ac:spMk id="5" creationId="{3D19826A-79EE-41FE-AAE2-472B4F5CFDF5}"/>
          </ac:spMkLst>
        </pc:spChg>
        <pc:spChg chg="del mod ord">
          <ac:chgData name="Fuller, Elizabeth" userId="ca575800-95d4-4ca3-8c8e-4baab32f11bb" providerId="ADAL" clId="{C08F46AA-7586-4CA4-8B61-CF572F71A6CB}" dt="2021-07-22T14:54:14.896" v="3" actId="478"/>
          <ac:spMkLst>
            <pc:docMk/>
            <pc:sldMk cId="4147422568" sldId="312"/>
            <ac:spMk id="9" creationId="{66F460AA-181E-4AD6-9A6B-E8A82F53202E}"/>
          </ac:spMkLst>
        </pc:spChg>
      </pc:sldChg>
    </pc:docChg>
  </pc:docChgLst>
  <pc:docChgLst>
    <pc:chgData name="Middleham, Ross" userId="S::ross.middleham@metoffice.gov.uk::2eb989b4-1c2c-47ec-8355-384d33a147b5" providerId="AD" clId="Web-{2334C0AC-8B41-FEF5-152F-B9D77A76E514}"/>
    <pc:docChg chg="addSld delSld modSld">
      <pc:chgData name="Middleham, Ross" userId="S::ross.middleham@metoffice.gov.uk::2eb989b4-1c2c-47ec-8355-384d33a147b5" providerId="AD" clId="Web-{2334C0AC-8B41-FEF5-152F-B9D77A76E514}" dt="2021-06-24T09:42:57.745" v="3"/>
      <pc:docMkLst>
        <pc:docMk/>
      </pc:docMkLst>
      <pc:sldChg chg="delSp">
        <pc:chgData name="Middleham, Ross" userId="S::ross.middleham@metoffice.gov.uk::2eb989b4-1c2c-47ec-8355-384d33a147b5" providerId="AD" clId="Web-{2334C0AC-8B41-FEF5-152F-B9D77A76E514}" dt="2021-06-24T09:42:57.745" v="3"/>
        <pc:sldMkLst>
          <pc:docMk/>
          <pc:sldMk cId="0" sldId="257"/>
        </pc:sldMkLst>
        <pc:picChg chg="del">
          <ac:chgData name="Middleham, Ross" userId="S::ross.middleham@metoffice.gov.uk::2eb989b4-1c2c-47ec-8355-384d33a147b5" providerId="AD" clId="Web-{2334C0AC-8B41-FEF5-152F-B9D77A76E514}" dt="2021-06-24T09:42:57.745" v="3"/>
          <ac:picMkLst>
            <pc:docMk/>
            <pc:sldMk cId="0" sldId="257"/>
            <ac:picMk id="9" creationId="{F06AA858-2290-493A-AF1C-657327FC1471}"/>
          </ac:picMkLst>
        </pc:picChg>
      </pc:sldChg>
      <pc:sldChg chg="add del replId">
        <pc:chgData name="Middleham, Ross" userId="S::ross.middleham@metoffice.gov.uk::2eb989b4-1c2c-47ec-8355-384d33a147b5" providerId="AD" clId="Web-{2334C0AC-8B41-FEF5-152F-B9D77A76E514}" dt="2021-06-24T09:42:49.589" v="1"/>
        <pc:sldMkLst>
          <pc:docMk/>
          <pc:sldMk cId="266467350" sldId="283"/>
        </pc:sldMkLst>
      </pc:sldChg>
      <pc:sldChg chg="add replId">
        <pc:chgData name="Middleham, Ross" userId="S::ross.middleham@metoffice.gov.uk::2eb989b4-1c2c-47ec-8355-384d33a147b5" providerId="AD" clId="Web-{2334C0AC-8B41-FEF5-152F-B9D77A76E514}" dt="2021-06-24T09:42:55.136" v="2"/>
        <pc:sldMkLst>
          <pc:docMk/>
          <pc:sldMk cId="3153199103" sldId="283"/>
        </pc:sldMkLst>
      </pc:sldChg>
    </pc:docChg>
  </pc:docChgLst>
  <pc:docChgLst>
    <pc:chgData name="Lawrence, Emma" userId="S::emma.lawrence@metoffice.gov.uk::01c6e058-5adb-4209-91eb-1c8e22d6d482" providerId="AD" clId="Web-{4C17F20E-2A59-7DAF-122D-8C73F40C7B41}"/>
    <pc:docChg chg="modSld">
      <pc:chgData name="Lawrence, Emma" userId="S::emma.lawrence@metoffice.gov.uk::01c6e058-5adb-4209-91eb-1c8e22d6d482" providerId="AD" clId="Web-{4C17F20E-2A59-7DAF-122D-8C73F40C7B41}" dt="2021-07-07T15:48:47.402" v="0" actId="20577"/>
      <pc:docMkLst>
        <pc:docMk/>
      </pc:docMkLst>
      <pc:sldChg chg="modSp">
        <pc:chgData name="Lawrence, Emma" userId="S::emma.lawrence@metoffice.gov.uk::01c6e058-5adb-4209-91eb-1c8e22d6d482" providerId="AD" clId="Web-{4C17F20E-2A59-7DAF-122D-8C73F40C7B41}" dt="2021-07-07T15:48:47.402" v="0" actId="20577"/>
        <pc:sldMkLst>
          <pc:docMk/>
          <pc:sldMk cId="0" sldId="259"/>
        </pc:sldMkLst>
        <pc:spChg chg="mod">
          <ac:chgData name="Lawrence, Emma" userId="S::emma.lawrence@metoffice.gov.uk::01c6e058-5adb-4209-91eb-1c8e22d6d482" providerId="AD" clId="Web-{4C17F20E-2A59-7DAF-122D-8C73F40C7B41}" dt="2021-07-07T15:48:47.402" v="0" actId="20577"/>
          <ac:spMkLst>
            <pc:docMk/>
            <pc:sldMk cId="0" sldId="259"/>
            <ac:spMk id="5" creationId="{A392E029-8A79-48FD-9733-608337BD16CA}"/>
          </ac:spMkLst>
        </pc:spChg>
      </pc:sldChg>
    </pc:docChg>
  </pc:docChgLst>
  <pc:docChgLst>
    <pc:chgData name="Middleham, Ross" userId="2eb989b4-1c2c-47ec-8355-384d33a147b5" providerId="ADAL" clId="{7FDB75ED-D0A2-48AD-A58B-1B3A05AC33EF}"/>
    <pc:docChg chg="undo custSel addSld delSld modSld sldOrd">
      <pc:chgData name="Middleham, Ross" userId="2eb989b4-1c2c-47ec-8355-384d33a147b5" providerId="ADAL" clId="{7FDB75ED-D0A2-48AD-A58B-1B3A05AC33EF}" dt="2021-06-24T11:20:56.321" v="274" actId="1076"/>
      <pc:docMkLst>
        <pc:docMk/>
      </pc:docMkLst>
      <pc:sldChg chg="modSp mod">
        <pc:chgData name="Middleham, Ross" userId="2eb989b4-1c2c-47ec-8355-384d33a147b5" providerId="ADAL" clId="{7FDB75ED-D0A2-48AD-A58B-1B3A05AC33EF}" dt="2021-06-24T10:57:31.987" v="16" actId="20577"/>
        <pc:sldMkLst>
          <pc:docMk/>
          <pc:sldMk cId="0" sldId="256"/>
        </pc:sldMkLst>
        <pc:spChg chg="mod">
          <ac:chgData name="Middleham, Ross" userId="2eb989b4-1c2c-47ec-8355-384d33a147b5" providerId="ADAL" clId="{7FDB75ED-D0A2-48AD-A58B-1B3A05AC33EF}" dt="2021-06-24T10:57:27.538" v="14" actId="20577"/>
          <ac:spMkLst>
            <pc:docMk/>
            <pc:sldMk cId="0" sldId="256"/>
            <ac:spMk id="109" creationId="{00000000-0000-0000-0000-000000000000}"/>
          </ac:spMkLst>
        </pc:spChg>
        <pc:spChg chg="mod">
          <ac:chgData name="Middleham, Ross" userId="2eb989b4-1c2c-47ec-8355-384d33a147b5" providerId="ADAL" clId="{7FDB75ED-D0A2-48AD-A58B-1B3A05AC33EF}" dt="2021-06-24T10:57:31.987" v="16" actId="20577"/>
          <ac:spMkLst>
            <pc:docMk/>
            <pc:sldMk cId="0" sldId="256"/>
            <ac:spMk id="110" creationId="{00000000-0000-0000-0000-000000000000}"/>
          </ac:spMkLst>
        </pc:spChg>
      </pc:sldChg>
      <pc:sldChg chg="del">
        <pc:chgData name="Middleham, Ross" userId="2eb989b4-1c2c-47ec-8355-384d33a147b5" providerId="ADAL" clId="{7FDB75ED-D0A2-48AD-A58B-1B3A05AC33EF}" dt="2021-06-24T11:20:05.079" v="260" actId="47"/>
        <pc:sldMkLst>
          <pc:docMk/>
          <pc:sldMk cId="0" sldId="257"/>
        </pc:sldMkLst>
      </pc:sldChg>
      <pc:sldChg chg="addSp delSp modSp mod ord">
        <pc:chgData name="Middleham, Ross" userId="2eb989b4-1c2c-47ec-8355-384d33a147b5" providerId="ADAL" clId="{7FDB75ED-D0A2-48AD-A58B-1B3A05AC33EF}" dt="2021-06-24T11:20:56.321" v="274" actId="1076"/>
        <pc:sldMkLst>
          <pc:docMk/>
          <pc:sldMk cId="0" sldId="258"/>
        </pc:sldMkLst>
        <pc:spChg chg="add 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9" creationId="{A8B93223-1270-4BE7-941A-E674F07E3B9C}"/>
          </ac:spMkLst>
        </pc:spChg>
        <pc:spChg chg="add 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10" creationId="{0F42C117-2A45-4511-B83E-ABF942BF6A20}"/>
          </ac:spMkLst>
        </pc:spChg>
        <pc:spChg chg="add 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11" creationId="{DA5137B7-5302-458F-B44B-EAAF9408D8D9}"/>
          </ac:spMkLst>
        </pc:spChg>
        <pc:spChg chg="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17" creationId="{F55A7BCD-2E41-416B-A82A-7FD8040764C2}"/>
          </ac:spMkLst>
        </pc:spChg>
        <pc:spChg chg="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18" creationId="{4D9793AC-63FF-45DB-A513-90EE12B07219}"/>
          </ac:spMkLst>
        </pc:spChg>
        <pc:spChg chg="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19" creationId="{01D3A66A-B2FA-495F-B402-D9115DDA025A}"/>
          </ac:spMkLst>
        </pc:spChg>
        <pc:spChg chg="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20" creationId="{CBC26CAE-9F46-408B-9886-2A8EACEA9DE5}"/>
          </ac:spMkLst>
        </pc:spChg>
        <pc:spChg chg="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21" creationId="{43FDB9C0-1271-4FD8-9E15-1A3B3A83103E}"/>
          </ac:spMkLst>
        </pc:spChg>
        <pc:spChg chg="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22" creationId="{0209ED40-FE28-46B1-B22B-C81A12617351}"/>
          </ac:spMkLst>
        </pc:spChg>
        <pc:spChg chg="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23" creationId="{9F3C23E3-07F4-497D-8972-9A75519447E7}"/>
          </ac:spMkLst>
        </pc:spChg>
        <pc:spChg chg="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24" creationId="{ABA545F9-843F-4171-B773-945EB1EDF72B}"/>
          </ac:spMkLst>
        </pc:spChg>
        <pc:spChg chg="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26" creationId="{817752F7-A27D-463D-B278-F2DC3AB1A0DD}"/>
          </ac:spMkLst>
        </pc:spChg>
        <pc:spChg chg="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27" creationId="{B3A13FA0-642A-432D-A45F-2A7DE95FD831}"/>
          </ac:spMkLst>
        </pc:spChg>
        <pc:spChg chg="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28" creationId="{A319018A-D812-4F43-8E40-CE45332B9598}"/>
          </ac:spMkLst>
        </pc:spChg>
        <pc:spChg chg="mod">
          <ac:chgData name="Middleham, Ross" userId="2eb989b4-1c2c-47ec-8355-384d33a147b5" providerId="ADAL" clId="{7FDB75ED-D0A2-48AD-A58B-1B3A05AC33EF}" dt="2021-06-24T11:20:20.989" v="266"/>
          <ac:spMkLst>
            <pc:docMk/>
            <pc:sldMk cId="0" sldId="258"/>
            <ac:spMk id="29" creationId="{0163E2FE-4B77-4F5C-83C4-8638CE8B9A16}"/>
          </ac:spMkLst>
        </pc:spChg>
        <pc:spChg chg="del">
          <ac:chgData name="Middleham, Ross" userId="2eb989b4-1c2c-47ec-8355-384d33a147b5" providerId="ADAL" clId="{7FDB75ED-D0A2-48AD-A58B-1B3A05AC33EF}" dt="2021-06-24T11:20:20.304" v="265" actId="478"/>
          <ac:spMkLst>
            <pc:docMk/>
            <pc:sldMk cId="0" sldId="258"/>
            <ac:spMk id="119" creationId="{00000000-0000-0000-0000-000000000000}"/>
          </ac:spMkLst>
        </pc:spChg>
        <pc:spChg chg="del">
          <ac:chgData name="Middleham, Ross" userId="2eb989b4-1c2c-47ec-8355-384d33a147b5" providerId="ADAL" clId="{7FDB75ED-D0A2-48AD-A58B-1B3A05AC33EF}" dt="2021-06-24T11:20:20.304" v="265" actId="478"/>
          <ac:spMkLst>
            <pc:docMk/>
            <pc:sldMk cId="0" sldId="258"/>
            <ac:spMk id="120" creationId="{00000000-0000-0000-0000-000000000000}"/>
          </ac:spMkLst>
        </pc:spChg>
        <pc:grpChg chg="add mod">
          <ac:chgData name="Middleham, Ross" userId="2eb989b4-1c2c-47ec-8355-384d33a147b5" providerId="ADAL" clId="{7FDB75ED-D0A2-48AD-A58B-1B3A05AC33EF}" dt="2021-06-24T11:20:45.338" v="271" actId="1076"/>
          <ac:grpSpMkLst>
            <pc:docMk/>
            <pc:sldMk cId="0" sldId="258"/>
            <ac:grpSpMk id="2" creationId="{C7A30AE1-C984-4858-AC5F-A02395003CDB}"/>
          </ac:grpSpMkLst>
        </pc:grpChg>
        <pc:grpChg chg="add mod">
          <ac:chgData name="Middleham, Ross" userId="2eb989b4-1c2c-47ec-8355-384d33a147b5" providerId="ADAL" clId="{7FDB75ED-D0A2-48AD-A58B-1B3A05AC33EF}" dt="2021-06-24T11:20:33.202" v="268" actId="1076"/>
          <ac:grpSpMkLst>
            <pc:docMk/>
            <pc:sldMk cId="0" sldId="258"/>
            <ac:grpSpMk id="12" creationId="{8C9F44E5-6C33-4FF0-AD51-CA1EF69E6E6B}"/>
          </ac:grpSpMkLst>
        </pc:grpChg>
        <pc:grpChg chg="mod">
          <ac:chgData name="Middleham, Ross" userId="2eb989b4-1c2c-47ec-8355-384d33a147b5" providerId="ADAL" clId="{7FDB75ED-D0A2-48AD-A58B-1B3A05AC33EF}" dt="2021-06-24T11:20:20.989" v="266"/>
          <ac:grpSpMkLst>
            <pc:docMk/>
            <pc:sldMk cId="0" sldId="258"/>
            <ac:grpSpMk id="13" creationId="{CFD8AC7A-2753-4CC3-82BB-CB6CFE00A1A2}"/>
          </ac:grpSpMkLst>
        </pc:grpChg>
        <pc:grpChg chg="mod">
          <ac:chgData name="Middleham, Ross" userId="2eb989b4-1c2c-47ec-8355-384d33a147b5" providerId="ADAL" clId="{7FDB75ED-D0A2-48AD-A58B-1B3A05AC33EF}" dt="2021-06-24T11:20:20.989" v="266"/>
          <ac:grpSpMkLst>
            <pc:docMk/>
            <pc:sldMk cId="0" sldId="258"/>
            <ac:grpSpMk id="14" creationId="{AB4B3274-FD9F-46BD-9407-0A3882A093DE}"/>
          </ac:grpSpMkLst>
        </pc:grpChg>
        <pc:grpChg chg="mod">
          <ac:chgData name="Middleham, Ross" userId="2eb989b4-1c2c-47ec-8355-384d33a147b5" providerId="ADAL" clId="{7FDB75ED-D0A2-48AD-A58B-1B3A05AC33EF}" dt="2021-06-24T11:20:20.989" v="266"/>
          <ac:grpSpMkLst>
            <pc:docMk/>
            <pc:sldMk cId="0" sldId="258"/>
            <ac:grpSpMk id="15" creationId="{3F52C138-5060-4EB0-AB91-265F88795840}"/>
          </ac:grpSpMkLst>
        </pc:grpChg>
        <pc:grpChg chg="mod">
          <ac:chgData name="Middleham, Ross" userId="2eb989b4-1c2c-47ec-8355-384d33a147b5" providerId="ADAL" clId="{7FDB75ED-D0A2-48AD-A58B-1B3A05AC33EF}" dt="2021-06-24T11:20:20.989" v="266"/>
          <ac:grpSpMkLst>
            <pc:docMk/>
            <pc:sldMk cId="0" sldId="258"/>
            <ac:grpSpMk id="16" creationId="{22B83246-5592-4C64-BDE8-D977F9489A36}"/>
          </ac:grpSpMkLst>
        </pc:grpChg>
        <pc:grpChg chg="add mod">
          <ac:chgData name="Middleham, Ross" userId="2eb989b4-1c2c-47ec-8355-384d33a147b5" providerId="ADAL" clId="{7FDB75ED-D0A2-48AD-A58B-1B3A05AC33EF}" dt="2021-06-24T11:20:56.321" v="274" actId="1076"/>
          <ac:grpSpMkLst>
            <pc:docMk/>
            <pc:sldMk cId="0" sldId="258"/>
            <ac:grpSpMk id="25" creationId="{8A5F8D84-4D55-4CBB-8379-7E0FC446C97C}"/>
          </ac:grpSpMkLst>
        </pc:grpChg>
        <pc:picChg chg="add mod">
          <ac:chgData name="Middleham, Ross" userId="2eb989b4-1c2c-47ec-8355-384d33a147b5" providerId="ADAL" clId="{7FDB75ED-D0A2-48AD-A58B-1B3A05AC33EF}" dt="2021-06-24T11:20:45.338" v="271" actId="1076"/>
          <ac:picMkLst>
            <pc:docMk/>
            <pc:sldMk cId="0" sldId="258"/>
            <ac:picMk id="5" creationId="{A042E1C8-0C39-450B-AC0A-4B1856013BDC}"/>
          </ac:picMkLst>
        </pc:picChg>
        <pc:picChg chg="add mod">
          <ac:chgData name="Middleham, Ross" userId="2eb989b4-1c2c-47ec-8355-384d33a147b5" providerId="ADAL" clId="{7FDB75ED-D0A2-48AD-A58B-1B3A05AC33EF}" dt="2021-06-24T11:20:45.338" v="271" actId="1076"/>
          <ac:picMkLst>
            <pc:docMk/>
            <pc:sldMk cId="0" sldId="258"/>
            <ac:picMk id="6" creationId="{025ED9F0-FA11-4917-AAF4-8703F31115C4}"/>
          </ac:picMkLst>
        </pc:picChg>
        <pc:picChg chg="add mod">
          <ac:chgData name="Middleham, Ross" userId="2eb989b4-1c2c-47ec-8355-384d33a147b5" providerId="ADAL" clId="{7FDB75ED-D0A2-48AD-A58B-1B3A05AC33EF}" dt="2021-06-24T11:20:45.338" v="271" actId="1076"/>
          <ac:picMkLst>
            <pc:docMk/>
            <pc:sldMk cId="0" sldId="258"/>
            <ac:picMk id="7" creationId="{F87AE7AE-1871-47A9-A0D9-E7E7141498B6}"/>
          </ac:picMkLst>
        </pc:picChg>
        <pc:picChg chg="add mod">
          <ac:chgData name="Middleham, Ross" userId="2eb989b4-1c2c-47ec-8355-384d33a147b5" providerId="ADAL" clId="{7FDB75ED-D0A2-48AD-A58B-1B3A05AC33EF}" dt="2021-06-24T11:20:45.338" v="271" actId="1076"/>
          <ac:picMkLst>
            <pc:docMk/>
            <pc:sldMk cId="0" sldId="258"/>
            <ac:picMk id="8" creationId="{9B2F9670-28C9-4E69-9B9D-1A46BB44687C}"/>
          </ac:picMkLst>
        </pc:picChg>
      </pc:sldChg>
      <pc:sldChg chg="modSp add mod">
        <pc:chgData name="Middleham, Ross" userId="2eb989b4-1c2c-47ec-8355-384d33a147b5" providerId="ADAL" clId="{7FDB75ED-D0A2-48AD-A58B-1B3A05AC33EF}" dt="2021-06-24T11:00:30.215" v="72" actId="20577"/>
        <pc:sldMkLst>
          <pc:docMk/>
          <pc:sldMk cId="2972412445" sldId="262"/>
        </pc:sldMkLst>
        <pc:spChg chg="mod">
          <ac:chgData name="Middleham, Ross" userId="2eb989b4-1c2c-47ec-8355-384d33a147b5" providerId="ADAL" clId="{7FDB75ED-D0A2-48AD-A58B-1B3A05AC33EF}" dt="2021-06-24T10:57:20.878" v="1" actId="27636"/>
          <ac:spMkLst>
            <pc:docMk/>
            <pc:sldMk cId="2972412445" sldId="262"/>
            <ac:spMk id="5" creationId="{F8A12481-35EC-4ADE-9905-A7B4C6FF7A04}"/>
          </ac:spMkLst>
        </pc:spChg>
        <pc:spChg chg="mod">
          <ac:chgData name="Middleham, Ross" userId="2eb989b4-1c2c-47ec-8355-384d33a147b5" providerId="ADAL" clId="{7FDB75ED-D0A2-48AD-A58B-1B3A05AC33EF}" dt="2021-06-24T11:00:30.215" v="72" actId="20577"/>
          <ac:spMkLst>
            <pc:docMk/>
            <pc:sldMk cId="2972412445" sldId="262"/>
            <ac:spMk id="12" creationId="{324C1085-D196-4EF1-BF19-FECD103CE812}"/>
          </ac:spMkLst>
        </pc:spChg>
      </pc:sldChg>
      <pc:sldChg chg="delSp modSp add del mod">
        <pc:chgData name="Middleham, Ross" userId="2eb989b4-1c2c-47ec-8355-384d33a147b5" providerId="ADAL" clId="{7FDB75ED-D0A2-48AD-A58B-1B3A05AC33EF}" dt="2021-06-24T11:19:10.190" v="248" actId="47"/>
        <pc:sldMkLst>
          <pc:docMk/>
          <pc:sldMk cId="1495333722" sldId="263"/>
        </pc:sldMkLst>
        <pc:spChg chg="del">
          <ac:chgData name="Middleham, Ross" userId="2eb989b4-1c2c-47ec-8355-384d33a147b5" providerId="ADAL" clId="{7FDB75ED-D0A2-48AD-A58B-1B3A05AC33EF}" dt="2021-06-24T11:18:51.595" v="241" actId="478"/>
          <ac:spMkLst>
            <pc:docMk/>
            <pc:sldMk cId="1495333722" sldId="263"/>
            <ac:spMk id="11" creationId="{29B29CC2-BB06-4FC4-A501-EE73BAE2E2E6}"/>
          </ac:spMkLst>
        </pc:spChg>
        <pc:spChg chg="del">
          <ac:chgData name="Middleham, Ross" userId="2eb989b4-1c2c-47ec-8355-384d33a147b5" providerId="ADAL" clId="{7FDB75ED-D0A2-48AD-A58B-1B3A05AC33EF}" dt="2021-06-24T11:18:47.202" v="238" actId="478"/>
          <ac:spMkLst>
            <pc:docMk/>
            <pc:sldMk cId="1495333722" sldId="263"/>
            <ac:spMk id="16" creationId="{A2D2C4D4-0418-4018-B833-A7132A81C3F2}"/>
          </ac:spMkLst>
        </pc:spChg>
        <pc:grpChg chg="del">
          <ac:chgData name="Middleham, Ross" userId="2eb989b4-1c2c-47ec-8355-384d33a147b5" providerId="ADAL" clId="{7FDB75ED-D0A2-48AD-A58B-1B3A05AC33EF}" dt="2021-06-24T11:18:52.331" v="242" actId="478"/>
          <ac:grpSpMkLst>
            <pc:docMk/>
            <pc:sldMk cId="1495333722" sldId="263"/>
            <ac:grpSpMk id="6" creationId="{83049266-C704-4B15-B0D8-95F4B0486BB4}"/>
          </ac:grpSpMkLst>
        </pc:grpChg>
        <pc:picChg chg="del">
          <ac:chgData name="Middleham, Ross" userId="2eb989b4-1c2c-47ec-8355-384d33a147b5" providerId="ADAL" clId="{7FDB75ED-D0A2-48AD-A58B-1B3A05AC33EF}" dt="2021-06-24T11:18:49.739" v="240" actId="478"/>
          <ac:picMkLst>
            <pc:docMk/>
            <pc:sldMk cId="1495333722" sldId="263"/>
            <ac:picMk id="13" creationId="{7FDB3951-FC6F-494F-BBFD-5D87DA191AA2}"/>
          </ac:picMkLst>
        </pc:picChg>
        <pc:picChg chg="del mod">
          <ac:chgData name="Middleham, Ross" userId="2eb989b4-1c2c-47ec-8355-384d33a147b5" providerId="ADAL" clId="{7FDB75ED-D0A2-48AD-A58B-1B3A05AC33EF}" dt="2021-06-24T11:18:48.040" v="239" actId="478"/>
          <ac:picMkLst>
            <pc:docMk/>
            <pc:sldMk cId="1495333722" sldId="263"/>
            <ac:picMk id="15" creationId="{04D7BA9B-98AE-493B-ACB4-B3F0F3ECFFEC}"/>
          </ac:picMkLst>
        </pc:picChg>
      </pc:sldChg>
      <pc:sldChg chg="add del">
        <pc:chgData name="Middleham, Ross" userId="2eb989b4-1c2c-47ec-8355-384d33a147b5" providerId="ADAL" clId="{7FDB75ED-D0A2-48AD-A58B-1B3A05AC33EF}" dt="2021-06-24T10:58:28.986" v="46" actId="47"/>
        <pc:sldMkLst>
          <pc:docMk/>
          <pc:sldMk cId="3714827348" sldId="269"/>
        </pc:sldMkLst>
      </pc:sldChg>
      <pc:sldChg chg="delSp modSp add del mod">
        <pc:chgData name="Middleham, Ross" userId="2eb989b4-1c2c-47ec-8355-384d33a147b5" providerId="ADAL" clId="{7FDB75ED-D0A2-48AD-A58B-1B3A05AC33EF}" dt="2021-06-24T11:09:41.926" v="122" actId="47"/>
        <pc:sldMkLst>
          <pc:docMk/>
          <pc:sldMk cId="117135592" sldId="275"/>
        </pc:sldMkLst>
        <pc:spChg chg="mod">
          <ac:chgData name="Middleham, Ross" userId="2eb989b4-1c2c-47ec-8355-384d33a147b5" providerId="ADAL" clId="{7FDB75ED-D0A2-48AD-A58B-1B3A05AC33EF}" dt="2021-06-24T11:04:16.002" v="116" actId="14100"/>
          <ac:spMkLst>
            <pc:docMk/>
            <pc:sldMk cId="117135592" sldId="275"/>
            <ac:spMk id="5" creationId="{F8A12481-35EC-4ADE-9905-A7B4C6FF7A04}"/>
          </ac:spMkLst>
        </pc:spChg>
        <pc:grpChg chg="del mod">
          <ac:chgData name="Middleham, Ross" userId="2eb989b4-1c2c-47ec-8355-384d33a147b5" providerId="ADAL" clId="{7FDB75ED-D0A2-48AD-A58B-1B3A05AC33EF}" dt="2021-06-24T11:03:56.858" v="112" actId="478"/>
          <ac:grpSpMkLst>
            <pc:docMk/>
            <pc:sldMk cId="117135592" sldId="275"/>
            <ac:grpSpMk id="8" creationId="{F941DA4D-8FB3-46DC-B683-061F23FEB64F}"/>
          </ac:grpSpMkLst>
        </pc:grpChg>
        <pc:picChg chg="del mod">
          <ac:chgData name="Middleham, Ross" userId="2eb989b4-1c2c-47ec-8355-384d33a147b5" providerId="ADAL" clId="{7FDB75ED-D0A2-48AD-A58B-1B3A05AC33EF}" dt="2021-06-24T11:03:53.729" v="111" actId="478"/>
          <ac:picMkLst>
            <pc:docMk/>
            <pc:sldMk cId="117135592" sldId="275"/>
            <ac:picMk id="14" creationId="{75A16778-AA27-44B1-87D2-46399BB53D19}"/>
          </ac:picMkLst>
        </pc:picChg>
      </pc:sldChg>
      <pc:sldChg chg="delSp modSp add del mod">
        <pc:chgData name="Middleham, Ross" userId="2eb989b4-1c2c-47ec-8355-384d33a147b5" providerId="ADAL" clId="{7FDB75ED-D0A2-48AD-A58B-1B3A05AC33EF}" dt="2021-06-24T11:10:21.365" v="139" actId="47"/>
        <pc:sldMkLst>
          <pc:docMk/>
          <pc:sldMk cId="2283356323" sldId="276"/>
        </pc:sldMkLst>
        <pc:grpChg chg="del">
          <ac:chgData name="Middleham, Ross" userId="2eb989b4-1c2c-47ec-8355-384d33a147b5" providerId="ADAL" clId="{7FDB75ED-D0A2-48AD-A58B-1B3A05AC33EF}" dt="2021-06-24T11:09:52.328" v="125" actId="478"/>
          <ac:grpSpMkLst>
            <pc:docMk/>
            <pc:sldMk cId="2283356323" sldId="276"/>
            <ac:grpSpMk id="8" creationId="{84E5CB80-5CFA-483C-B890-4ECA5A0B6DC5}"/>
          </ac:grpSpMkLst>
        </pc:grpChg>
        <pc:picChg chg="mod">
          <ac:chgData name="Middleham, Ross" userId="2eb989b4-1c2c-47ec-8355-384d33a147b5" providerId="ADAL" clId="{7FDB75ED-D0A2-48AD-A58B-1B3A05AC33EF}" dt="2021-06-24T11:09:51.288" v="124" actId="1076"/>
          <ac:picMkLst>
            <pc:docMk/>
            <pc:sldMk cId="2283356323" sldId="276"/>
            <ac:picMk id="14" creationId="{65A91F1D-DB51-403F-ABEA-137ECB990F58}"/>
          </ac:picMkLst>
        </pc:picChg>
      </pc:sldChg>
      <pc:sldChg chg="delSp add del mod">
        <pc:chgData name="Middleham, Ross" userId="2eb989b4-1c2c-47ec-8355-384d33a147b5" providerId="ADAL" clId="{7FDB75ED-D0A2-48AD-A58B-1B3A05AC33EF}" dt="2021-06-24T10:58:59.123" v="52" actId="47"/>
        <pc:sldMkLst>
          <pc:docMk/>
          <pc:sldMk cId="199458253" sldId="277"/>
        </pc:sldMkLst>
        <pc:grpChg chg="del">
          <ac:chgData name="Middleham, Ross" userId="2eb989b4-1c2c-47ec-8355-384d33a147b5" providerId="ADAL" clId="{7FDB75ED-D0A2-48AD-A58B-1B3A05AC33EF}" dt="2021-06-24T10:58:57.627" v="51" actId="478"/>
          <ac:grpSpMkLst>
            <pc:docMk/>
            <pc:sldMk cId="199458253" sldId="277"/>
            <ac:grpSpMk id="13" creationId="{7B773B9A-5B9A-4B1C-81C0-4FE686EEB3B6}"/>
          </ac:grpSpMkLst>
        </pc:grpChg>
      </pc:sldChg>
      <pc:sldChg chg="modSp add mod">
        <pc:chgData name="Middleham, Ross" userId="2eb989b4-1c2c-47ec-8355-384d33a147b5" providerId="ADAL" clId="{7FDB75ED-D0A2-48AD-A58B-1B3A05AC33EF}" dt="2021-06-24T11:10:30.426" v="142" actId="20577"/>
        <pc:sldMkLst>
          <pc:docMk/>
          <pc:sldMk cId="3002865359" sldId="278"/>
        </pc:sldMkLst>
        <pc:spChg chg="mod">
          <ac:chgData name="Middleham, Ross" userId="2eb989b4-1c2c-47ec-8355-384d33a147b5" providerId="ADAL" clId="{7FDB75ED-D0A2-48AD-A58B-1B3A05AC33EF}" dt="2021-06-24T11:10:30.426" v="142" actId="20577"/>
          <ac:spMkLst>
            <pc:docMk/>
            <pc:sldMk cId="3002865359" sldId="278"/>
            <ac:spMk id="12" creationId="{1A70983C-C6C5-400C-A58F-A57BC41F0F88}"/>
          </ac:spMkLst>
        </pc:spChg>
      </pc:sldChg>
      <pc:sldChg chg="delSp modSp add del mod">
        <pc:chgData name="Middleham, Ross" userId="2eb989b4-1c2c-47ec-8355-384d33a147b5" providerId="ADAL" clId="{7FDB75ED-D0A2-48AD-A58B-1B3A05AC33EF}" dt="2021-06-24T11:11:51.597" v="161" actId="47"/>
        <pc:sldMkLst>
          <pc:docMk/>
          <pc:sldMk cId="1546852282" sldId="279"/>
        </pc:sldMkLst>
        <pc:picChg chg="del">
          <ac:chgData name="Middleham, Ross" userId="2eb989b4-1c2c-47ec-8355-384d33a147b5" providerId="ADAL" clId="{7FDB75ED-D0A2-48AD-A58B-1B3A05AC33EF}" dt="2021-06-24T11:11:27.604" v="153" actId="478"/>
          <ac:picMkLst>
            <pc:docMk/>
            <pc:sldMk cId="1546852282" sldId="279"/>
            <ac:picMk id="7" creationId="{D7ACBDFB-6590-46EB-A5FB-0DA3B545E8BC}"/>
          </ac:picMkLst>
        </pc:picChg>
        <pc:picChg chg="del mod">
          <ac:chgData name="Middleham, Ross" userId="2eb989b4-1c2c-47ec-8355-384d33a147b5" providerId="ADAL" clId="{7FDB75ED-D0A2-48AD-A58B-1B3A05AC33EF}" dt="2021-06-24T11:11:26.540" v="152" actId="478"/>
          <ac:picMkLst>
            <pc:docMk/>
            <pc:sldMk cId="1546852282" sldId="279"/>
            <ac:picMk id="12" creationId="{58049F54-0300-4A9B-8BE1-76698D0864E9}"/>
          </ac:picMkLst>
        </pc:picChg>
      </pc:sldChg>
      <pc:sldChg chg="delSp modSp mod ord">
        <pc:chgData name="Middleham, Ross" userId="2eb989b4-1c2c-47ec-8355-384d33a147b5" providerId="ADAL" clId="{7FDB75ED-D0A2-48AD-A58B-1B3A05AC33EF}" dt="2021-06-24T10:58:24.706" v="45" actId="1076"/>
        <pc:sldMkLst>
          <pc:docMk/>
          <pc:sldMk cId="2702522981" sldId="280"/>
        </pc:sldMkLst>
        <pc:spChg chg="mod">
          <ac:chgData name="Middleham, Ross" userId="2eb989b4-1c2c-47ec-8355-384d33a147b5" providerId="ADAL" clId="{7FDB75ED-D0A2-48AD-A58B-1B3A05AC33EF}" dt="2021-06-24T10:58:24.706" v="45" actId="1076"/>
          <ac:spMkLst>
            <pc:docMk/>
            <pc:sldMk cId="2702522981" sldId="280"/>
            <ac:spMk id="4" creationId="{6DE0DDCA-C623-49D6-9F80-4F559DF105C0}"/>
          </ac:spMkLst>
        </pc:spChg>
        <pc:picChg chg="del">
          <ac:chgData name="Middleham, Ross" userId="2eb989b4-1c2c-47ec-8355-384d33a147b5" providerId="ADAL" clId="{7FDB75ED-D0A2-48AD-A58B-1B3A05AC33EF}" dt="2021-06-24T10:57:59.441" v="34" actId="478"/>
          <ac:picMkLst>
            <pc:docMk/>
            <pc:sldMk cId="2702522981" sldId="280"/>
            <ac:picMk id="6" creationId="{01212E94-265C-46DC-8FB1-CCF0269803F2}"/>
          </ac:picMkLst>
        </pc:picChg>
        <pc:picChg chg="mod">
          <ac:chgData name="Middleham, Ross" userId="2eb989b4-1c2c-47ec-8355-384d33a147b5" providerId="ADAL" clId="{7FDB75ED-D0A2-48AD-A58B-1B3A05AC33EF}" dt="2021-06-24T10:58:21.167" v="44" actId="1076"/>
          <ac:picMkLst>
            <pc:docMk/>
            <pc:sldMk cId="2702522981" sldId="280"/>
            <ac:picMk id="114" creationId="{00000000-0000-0000-0000-000000000000}"/>
          </ac:picMkLst>
        </pc:picChg>
      </pc:sldChg>
      <pc:sldChg chg="del">
        <pc:chgData name="Middleham, Ross" userId="2eb989b4-1c2c-47ec-8355-384d33a147b5" providerId="ADAL" clId="{7FDB75ED-D0A2-48AD-A58B-1B3A05AC33EF}" dt="2021-06-24T11:20:05.079" v="260" actId="47"/>
        <pc:sldMkLst>
          <pc:docMk/>
          <pc:sldMk cId="92871019" sldId="281"/>
        </pc:sldMkLst>
      </pc:sldChg>
      <pc:sldChg chg="del">
        <pc:chgData name="Middleham, Ross" userId="2eb989b4-1c2c-47ec-8355-384d33a147b5" providerId="ADAL" clId="{7FDB75ED-D0A2-48AD-A58B-1B3A05AC33EF}" dt="2021-06-24T11:20:05.079" v="260" actId="47"/>
        <pc:sldMkLst>
          <pc:docMk/>
          <pc:sldMk cId="2117249792" sldId="282"/>
        </pc:sldMkLst>
      </pc:sldChg>
      <pc:sldChg chg="del">
        <pc:chgData name="Middleham, Ross" userId="2eb989b4-1c2c-47ec-8355-384d33a147b5" providerId="ADAL" clId="{7FDB75ED-D0A2-48AD-A58B-1B3A05AC33EF}" dt="2021-06-24T11:20:05.079" v="260" actId="47"/>
        <pc:sldMkLst>
          <pc:docMk/>
          <pc:sldMk cId="3153199103" sldId="283"/>
        </pc:sldMkLst>
      </pc:sldChg>
      <pc:sldChg chg="addSp delSp add del mod">
        <pc:chgData name="Middleham, Ross" userId="2eb989b4-1c2c-47ec-8355-384d33a147b5" providerId="ADAL" clId="{7FDB75ED-D0A2-48AD-A58B-1B3A05AC33EF}" dt="2021-06-24T11:12:32.517" v="173" actId="47"/>
        <pc:sldMkLst>
          <pc:docMk/>
          <pc:sldMk cId="2337104172" sldId="284"/>
        </pc:sldMkLst>
        <pc:picChg chg="del">
          <ac:chgData name="Middleham, Ross" userId="2eb989b4-1c2c-47ec-8355-384d33a147b5" providerId="ADAL" clId="{7FDB75ED-D0A2-48AD-A58B-1B3A05AC33EF}" dt="2021-06-24T11:11:54.452" v="162" actId="478"/>
          <ac:picMkLst>
            <pc:docMk/>
            <pc:sldMk cId="2337104172" sldId="284"/>
            <ac:picMk id="11" creationId="{0C9F8EA3-1B19-42A8-AAF4-F2329609C7D2}"/>
          </ac:picMkLst>
        </pc:picChg>
        <pc:picChg chg="add del">
          <ac:chgData name="Middleham, Ross" userId="2eb989b4-1c2c-47ec-8355-384d33a147b5" providerId="ADAL" clId="{7FDB75ED-D0A2-48AD-A58B-1B3A05AC33EF}" dt="2021-06-24T11:11:56.507" v="164" actId="478"/>
          <ac:picMkLst>
            <pc:docMk/>
            <pc:sldMk cId="2337104172" sldId="284"/>
            <ac:picMk id="12" creationId="{58049F54-0300-4A9B-8BE1-76698D0864E9}"/>
          </ac:picMkLst>
        </pc:picChg>
      </pc:sldChg>
      <pc:sldChg chg="delSp modSp add del mod">
        <pc:chgData name="Middleham, Ross" userId="2eb989b4-1c2c-47ec-8355-384d33a147b5" providerId="ADAL" clId="{7FDB75ED-D0A2-48AD-A58B-1B3A05AC33EF}" dt="2021-06-24T11:16:00.323" v="191" actId="47"/>
        <pc:sldMkLst>
          <pc:docMk/>
          <pc:sldMk cId="82517016" sldId="285"/>
        </pc:sldMkLst>
        <pc:picChg chg="del mod">
          <ac:chgData name="Middleham, Ross" userId="2eb989b4-1c2c-47ec-8355-384d33a147b5" providerId="ADAL" clId="{7FDB75ED-D0A2-48AD-A58B-1B3A05AC33EF}" dt="2021-06-24T11:15:21.830" v="184" actId="478"/>
          <ac:picMkLst>
            <pc:docMk/>
            <pc:sldMk cId="82517016" sldId="285"/>
            <ac:picMk id="7" creationId="{D7ACBDFB-6590-46EB-A5FB-0DA3B545E8BC}"/>
          </ac:picMkLst>
        </pc:picChg>
        <pc:picChg chg="mod">
          <ac:chgData name="Middleham, Ross" userId="2eb989b4-1c2c-47ec-8355-384d33a147b5" providerId="ADAL" clId="{7FDB75ED-D0A2-48AD-A58B-1B3A05AC33EF}" dt="2021-06-24T11:15:18.745" v="182" actId="1076"/>
          <ac:picMkLst>
            <pc:docMk/>
            <pc:sldMk cId="82517016" sldId="285"/>
            <ac:picMk id="11" creationId="{7DBE7EBA-C269-445F-8EAE-B69ED599C66C}"/>
          </ac:picMkLst>
        </pc:picChg>
      </pc:sldChg>
      <pc:sldChg chg="add del">
        <pc:chgData name="Middleham, Ross" userId="2eb989b4-1c2c-47ec-8355-384d33a147b5" providerId="ADAL" clId="{7FDB75ED-D0A2-48AD-A58B-1B3A05AC33EF}" dt="2021-06-24T11:01:15.757" v="78" actId="47"/>
        <pc:sldMkLst>
          <pc:docMk/>
          <pc:sldMk cId="1387346396" sldId="286"/>
        </pc:sldMkLst>
      </pc:sldChg>
      <pc:sldChg chg="add del">
        <pc:chgData name="Middleham, Ross" userId="2eb989b4-1c2c-47ec-8355-384d33a147b5" providerId="ADAL" clId="{7FDB75ED-D0A2-48AD-A58B-1B3A05AC33EF}" dt="2021-06-24T11:16:02.559" v="192" actId="47"/>
        <pc:sldMkLst>
          <pc:docMk/>
          <pc:sldMk cId="2111944148" sldId="287"/>
        </pc:sldMkLst>
      </pc:sldChg>
      <pc:sldChg chg="delSp modSp add del mod">
        <pc:chgData name="Middleham, Ross" userId="2eb989b4-1c2c-47ec-8355-384d33a147b5" providerId="ADAL" clId="{7FDB75ED-D0A2-48AD-A58B-1B3A05AC33EF}" dt="2021-06-24T11:19:48.481" v="259" actId="47"/>
        <pc:sldMkLst>
          <pc:docMk/>
          <pc:sldMk cId="516613633" sldId="289"/>
        </pc:sldMkLst>
        <pc:grpChg chg="del">
          <ac:chgData name="Middleham, Ross" userId="2eb989b4-1c2c-47ec-8355-384d33a147b5" providerId="ADAL" clId="{7FDB75ED-D0A2-48AD-A58B-1B3A05AC33EF}" dt="2021-06-24T11:19:32.567" v="253" actId="478"/>
          <ac:grpSpMkLst>
            <pc:docMk/>
            <pc:sldMk cId="516613633" sldId="289"/>
            <ac:grpSpMk id="7" creationId="{C6B78DA3-8F1F-4458-ADDA-EFF968232B85}"/>
          </ac:grpSpMkLst>
        </pc:grpChg>
        <pc:picChg chg="del mod">
          <ac:chgData name="Middleham, Ross" userId="2eb989b4-1c2c-47ec-8355-384d33a147b5" providerId="ADAL" clId="{7FDB75ED-D0A2-48AD-A58B-1B3A05AC33EF}" dt="2021-06-24T11:19:31.273" v="252" actId="478"/>
          <ac:picMkLst>
            <pc:docMk/>
            <pc:sldMk cId="516613633" sldId="289"/>
            <ac:picMk id="13" creationId="{1932896D-C3A6-4EE2-829D-6667D4239DAE}"/>
          </ac:picMkLst>
        </pc:picChg>
      </pc:sldChg>
      <pc:sldChg chg="modSp add del mod">
        <pc:chgData name="Middleham, Ross" userId="2eb989b4-1c2c-47ec-8355-384d33a147b5" providerId="ADAL" clId="{7FDB75ED-D0A2-48AD-A58B-1B3A05AC33EF}" dt="2021-06-24T11:18:14.454" v="234" actId="47"/>
        <pc:sldMkLst>
          <pc:docMk/>
          <pc:sldMk cId="3033161509" sldId="290"/>
        </pc:sldMkLst>
        <pc:picChg chg="mod">
          <ac:chgData name="Middleham, Ross" userId="2eb989b4-1c2c-47ec-8355-384d33a147b5" providerId="ADAL" clId="{7FDB75ED-D0A2-48AD-A58B-1B3A05AC33EF}" dt="2021-06-24T11:17:39.908" v="219" actId="1076"/>
          <ac:picMkLst>
            <pc:docMk/>
            <pc:sldMk cId="3033161509" sldId="290"/>
            <ac:picMk id="17" creationId="{A95D083F-71C0-41D7-AD34-CDA47080161D}"/>
          </ac:picMkLst>
        </pc:picChg>
        <pc:picChg chg="mod">
          <ac:chgData name="Middleham, Ross" userId="2eb989b4-1c2c-47ec-8355-384d33a147b5" providerId="ADAL" clId="{7FDB75ED-D0A2-48AD-A58B-1B3A05AC33EF}" dt="2021-06-24T11:17:37.460" v="218" actId="1076"/>
          <ac:picMkLst>
            <pc:docMk/>
            <pc:sldMk cId="3033161509" sldId="290"/>
            <ac:picMk id="19" creationId="{97FB4126-BA0A-428F-8773-5BADD2872762}"/>
          </ac:picMkLst>
        </pc:picChg>
      </pc:sldChg>
      <pc:sldChg chg="modSp add mod">
        <pc:chgData name="Middleham, Ross" userId="2eb989b4-1c2c-47ec-8355-384d33a147b5" providerId="ADAL" clId="{7FDB75ED-D0A2-48AD-A58B-1B3A05AC33EF}" dt="2021-06-24T11:00:39.625" v="73" actId="1076"/>
        <pc:sldMkLst>
          <pc:docMk/>
          <pc:sldMk cId="3675755499" sldId="291"/>
        </pc:sldMkLst>
        <pc:spChg chg="mod">
          <ac:chgData name="Middleham, Ross" userId="2eb989b4-1c2c-47ec-8355-384d33a147b5" providerId="ADAL" clId="{7FDB75ED-D0A2-48AD-A58B-1B3A05AC33EF}" dt="2021-06-24T11:00:39.625" v="73" actId="1076"/>
          <ac:spMkLst>
            <pc:docMk/>
            <pc:sldMk cId="3675755499" sldId="291"/>
            <ac:spMk id="7" creationId="{B7A34C2A-950F-4F10-9D3F-F73FAAF04642}"/>
          </ac:spMkLst>
        </pc:spChg>
      </pc:sldChg>
      <pc:sldChg chg="modSp add mod">
        <pc:chgData name="Middleham, Ross" userId="2eb989b4-1c2c-47ec-8355-384d33a147b5" providerId="ADAL" clId="{7FDB75ED-D0A2-48AD-A58B-1B3A05AC33EF}" dt="2021-06-24T11:00:53.406" v="77" actId="1076"/>
        <pc:sldMkLst>
          <pc:docMk/>
          <pc:sldMk cId="1588314577" sldId="292"/>
        </pc:sldMkLst>
        <pc:spChg chg="mod">
          <ac:chgData name="Middleham, Ross" userId="2eb989b4-1c2c-47ec-8355-384d33a147b5" providerId="ADAL" clId="{7FDB75ED-D0A2-48AD-A58B-1B3A05AC33EF}" dt="2021-06-24T11:00:53.406" v="77" actId="1076"/>
          <ac:spMkLst>
            <pc:docMk/>
            <pc:sldMk cId="1588314577" sldId="292"/>
            <ac:spMk id="7" creationId="{D6D0E7CE-F865-4022-B408-E077C0E070F1}"/>
          </ac:spMkLst>
        </pc:spChg>
      </pc:sldChg>
      <pc:sldChg chg="modSp add mod">
        <pc:chgData name="Middleham, Ross" userId="2eb989b4-1c2c-47ec-8355-384d33a147b5" providerId="ADAL" clId="{7FDB75ED-D0A2-48AD-A58B-1B3A05AC33EF}" dt="2021-06-24T11:10:47.087" v="145" actId="20577"/>
        <pc:sldMkLst>
          <pc:docMk/>
          <pc:sldMk cId="2234821626" sldId="293"/>
        </pc:sldMkLst>
        <pc:spChg chg="mod">
          <ac:chgData name="Middleham, Ross" userId="2eb989b4-1c2c-47ec-8355-384d33a147b5" providerId="ADAL" clId="{7FDB75ED-D0A2-48AD-A58B-1B3A05AC33EF}" dt="2021-06-24T11:10:47.087" v="145" actId="20577"/>
          <ac:spMkLst>
            <pc:docMk/>
            <pc:sldMk cId="2234821626" sldId="293"/>
            <ac:spMk id="7" creationId="{38A5A3D4-70F3-47D4-8107-D3D256A0F13B}"/>
          </ac:spMkLst>
        </pc:spChg>
      </pc:sldChg>
      <pc:sldChg chg="modSp add mod">
        <pc:chgData name="Middleham, Ross" userId="2eb989b4-1c2c-47ec-8355-384d33a147b5" providerId="ADAL" clId="{7FDB75ED-D0A2-48AD-A58B-1B3A05AC33EF}" dt="2021-06-24T11:11:04.486" v="149" actId="1076"/>
        <pc:sldMkLst>
          <pc:docMk/>
          <pc:sldMk cId="4167366679" sldId="294"/>
        </pc:sldMkLst>
        <pc:spChg chg="mod">
          <ac:chgData name="Middleham, Ross" userId="2eb989b4-1c2c-47ec-8355-384d33a147b5" providerId="ADAL" clId="{7FDB75ED-D0A2-48AD-A58B-1B3A05AC33EF}" dt="2021-06-24T11:11:04.486" v="149" actId="1076"/>
          <ac:spMkLst>
            <pc:docMk/>
            <pc:sldMk cId="4167366679" sldId="294"/>
            <ac:spMk id="7" creationId="{E9353BCE-F3D4-4EF8-8E60-A80988390F77}"/>
          </ac:spMkLst>
        </pc:spChg>
      </pc:sldChg>
      <pc:sldChg chg="modSp add mod">
        <pc:chgData name="Middleham, Ross" userId="2eb989b4-1c2c-47ec-8355-384d33a147b5" providerId="ADAL" clId="{7FDB75ED-D0A2-48AD-A58B-1B3A05AC33EF}" dt="2021-06-24T11:12:52.565" v="178" actId="20577"/>
        <pc:sldMkLst>
          <pc:docMk/>
          <pc:sldMk cId="604821170" sldId="295"/>
        </pc:sldMkLst>
        <pc:spChg chg="mod">
          <ac:chgData name="Middleham, Ross" userId="2eb989b4-1c2c-47ec-8355-384d33a147b5" providerId="ADAL" clId="{7FDB75ED-D0A2-48AD-A58B-1B3A05AC33EF}" dt="2021-06-24T11:12:52.565" v="178" actId="20577"/>
          <ac:spMkLst>
            <pc:docMk/>
            <pc:sldMk cId="604821170" sldId="295"/>
            <ac:spMk id="8" creationId="{785C0076-0134-41AB-849C-D61032D8B592}"/>
          </ac:spMkLst>
        </pc:spChg>
      </pc:sldChg>
      <pc:sldChg chg="modSp add mod">
        <pc:chgData name="Middleham, Ross" userId="2eb989b4-1c2c-47ec-8355-384d33a147b5" providerId="ADAL" clId="{7FDB75ED-D0A2-48AD-A58B-1B3A05AC33EF}" dt="2021-06-24T11:13:01.468" v="180" actId="20577"/>
        <pc:sldMkLst>
          <pc:docMk/>
          <pc:sldMk cId="2728475285" sldId="296"/>
        </pc:sldMkLst>
        <pc:spChg chg="mod">
          <ac:chgData name="Middleham, Ross" userId="2eb989b4-1c2c-47ec-8355-384d33a147b5" providerId="ADAL" clId="{7FDB75ED-D0A2-48AD-A58B-1B3A05AC33EF}" dt="2021-06-24T11:13:01.468" v="180" actId="20577"/>
          <ac:spMkLst>
            <pc:docMk/>
            <pc:sldMk cId="2728475285" sldId="296"/>
            <ac:spMk id="7" creationId="{611B36B9-BFED-4457-9180-5B969B66089D}"/>
          </ac:spMkLst>
        </pc:spChg>
      </pc:sldChg>
      <pc:sldChg chg="add del">
        <pc:chgData name="Middleham, Ross" userId="2eb989b4-1c2c-47ec-8355-384d33a147b5" providerId="ADAL" clId="{7FDB75ED-D0A2-48AD-A58B-1B3A05AC33EF}" dt="2021-06-24T10:57:35.634" v="17" actId="47"/>
        <pc:sldMkLst>
          <pc:docMk/>
          <pc:sldMk cId="622987644" sldId="297"/>
        </pc:sldMkLst>
      </pc:sldChg>
      <pc:sldChg chg="add">
        <pc:chgData name="Middleham, Ross" userId="2eb989b4-1c2c-47ec-8355-384d33a147b5" providerId="ADAL" clId="{7FDB75ED-D0A2-48AD-A58B-1B3A05AC33EF}" dt="2021-06-24T10:57:20.436" v="0"/>
        <pc:sldMkLst>
          <pc:docMk/>
          <pc:sldMk cId="3822034094" sldId="298"/>
        </pc:sldMkLst>
      </pc:sldChg>
      <pc:sldChg chg="modSp add mod">
        <pc:chgData name="Middleham, Ross" userId="2eb989b4-1c2c-47ec-8355-384d33a147b5" providerId="ADAL" clId="{7FDB75ED-D0A2-48AD-A58B-1B3A05AC33EF}" dt="2021-06-24T11:12:42.181" v="176" actId="20577"/>
        <pc:sldMkLst>
          <pc:docMk/>
          <pc:sldMk cId="1639900471" sldId="299"/>
        </pc:sldMkLst>
        <pc:spChg chg="mod">
          <ac:chgData name="Middleham, Ross" userId="2eb989b4-1c2c-47ec-8355-384d33a147b5" providerId="ADAL" clId="{7FDB75ED-D0A2-48AD-A58B-1B3A05AC33EF}" dt="2021-06-24T11:12:42.181" v="176" actId="20577"/>
          <ac:spMkLst>
            <pc:docMk/>
            <pc:sldMk cId="1639900471" sldId="299"/>
            <ac:spMk id="14" creationId="{ABE81D07-CB57-44DB-A1D5-61A3B4DF0DE0}"/>
          </ac:spMkLst>
        </pc:spChg>
      </pc:sldChg>
      <pc:sldChg chg="delSp modSp add del mod">
        <pc:chgData name="Middleham, Ross" userId="2eb989b4-1c2c-47ec-8355-384d33a147b5" providerId="ADAL" clId="{7FDB75ED-D0A2-48AD-A58B-1B3A05AC33EF}" dt="2021-06-24T11:17:32.139" v="217" actId="47"/>
        <pc:sldMkLst>
          <pc:docMk/>
          <pc:sldMk cId="2863327175" sldId="300"/>
        </pc:sldMkLst>
        <pc:grpChg chg="del">
          <ac:chgData name="Middleham, Ross" userId="2eb989b4-1c2c-47ec-8355-384d33a147b5" providerId="ADAL" clId="{7FDB75ED-D0A2-48AD-A58B-1B3A05AC33EF}" dt="2021-06-24T11:17:18.693" v="212" actId="478"/>
          <ac:grpSpMkLst>
            <pc:docMk/>
            <pc:sldMk cId="2863327175" sldId="300"/>
            <ac:grpSpMk id="7" creationId="{166DDEC8-2ED0-4BDA-BD9C-B4B9E99FD2C5}"/>
          </ac:grpSpMkLst>
        </pc:grpChg>
        <pc:picChg chg="del mod">
          <ac:chgData name="Middleham, Ross" userId="2eb989b4-1c2c-47ec-8355-384d33a147b5" providerId="ADAL" clId="{7FDB75ED-D0A2-48AD-A58B-1B3A05AC33EF}" dt="2021-06-24T11:17:17.640" v="211" actId="478"/>
          <ac:picMkLst>
            <pc:docMk/>
            <pc:sldMk cId="2863327175" sldId="300"/>
            <ac:picMk id="14" creationId="{D5BE4A21-C0A3-40AD-B88B-35C259524220}"/>
          </ac:picMkLst>
        </pc:picChg>
      </pc:sldChg>
      <pc:sldChg chg="add">
        <pc:chgData name="Middleham, Ross" userId="2eb989b4-1c2c-47ec-8355-384d33a147b5" providerId="ADAL" clId="{7FDB75ED-D0A2-48AD-A58B-1B3A05AC33EF}" dt="2021-06-24T10:57:20.436" v="0"/>
        <pc:sldMkLst>
          <pc:docMk/>
          <pc:sldMk cId="2155235523" sldId="301"/>
        </pc:sldMkLst>
      </pc:sldChg>
      <pc:sldChg chg="delSp add del">
        <pc:chgData name="Middleham, Ross" userId="2eb989b4-1c2c-47ec-8355-384d33a147b5" providerId="ADAL" clId="{7FDB75ED-D0A2-48AD-A58B-1B3A05AC33EF}" dt="2021-06-24T11:20:16.171" v="264" actId="47"/>
        <pc:sldMkLst>
          <pc:docMk/>
          <pc:sldMk cId="3922068969" sldId="302"/>
        </pc:sldMkLst>
        <pc:spChg chg="del">
          <ac:chgData name="Middleham, Ross" userId="2eb989b4-1c2c-47ec-8355-384d33a147b5" providerId="ADAL" clId="{7FDB75ED-D0A2-48AD-A58B-1B3A05AC33EF}" dt="2021-06-24T11:20:14.272" v="263" actId="478"/>
          <ac:spMkLst>
            <pc:docMk/>
            <pc:sldMk cId="3922068969" sldId="302"/>
            <ac:spMk id="8" creationId="{3AF93AAA-4547-4A8F-A135-C37094DB46D4}"/>
          </ac:spMkLst>
        </pc:spChg>
        <pc:spChg chg="del">
          <ac:chgData name="Middleham, Ross" userId="2eb989b4-1c2c-47ec-8355-384d33a147b5" providerId="ADAL" clId="{7FDB75ED-D0A2-48AD-A58B-1B3A05AC33EF}" dt="2021-06-24T11:20:14.272" v="263" actId="478"/>
          <ac:spMkLst>
            <pc:docMk/>
            <pc:sldMk cId="3922068969" sldId="302"/>
            <ac:spMk id="17" creationId="{D1968FA8-B78B-4390-8DDC-14A22275AD28}"/>
          </ac:spMkLst>
        </pc:spChg>
        <pc:spChg chg="del">
          <ac:chgData name="Middleham, Ross" userId="2eb989b4-1c2c-47ec-8355-384d33a147b5" providerId="ADAL" clId="{7FDB75ED-D0A2-48AD-A58B-1B3A05AC33EF}" dt="2021-06-24T11:20:14.272" v="263" actId="478"/>
          <ac:spMkLst>
            <pc:docMk/>
            <pc:sldMk cId="3922068969" sldId="302"/>
            <ac:spMk id="18" creationId="{CB06F179-4D52-4CF1-8F76-1265D825A2D6}"/>
          </ac:spMkLst>
        </pc:spChg>
        <pc:grpChg chg="del">
          <ac:chgData name="Middleham, Ross" userId="2eb989b4-1c2c-47ec-8355-384d33a147b5" providerId="ADAL" clId="{7FDB75ED-D0A2-48AD-A58B-1B3A05AC33EF}" dt="2021-06-24T11:20:14.272" v="263" actId="478"/>
          <ac:grpSpMkLst>
            <pc:docMk/>
            <pc:sldMk cId="3922068969" sldId="302"/>
            <ac:grpSpMk id="20" creationId="{64F1B32B-CEC0-403F-BE1C-2534E7F662D4}"/>
          </ac:grpSpMkLst>
        </pc:grpChg>
        <pc:grpChg chg="del">
          <ac:chgData name="Middleham, Ross" userId="2eb989b4-1c2c-47ec-8355-384d33a147b5" providerId="ADAL" clId="{7FDB75ED-D0A2-48AD-A58B-1B3A05AC33EF}" dt="2021-06-24T11:20:14.272" v="263" actId="478"/>
          <ac:grpSpMkLst>
            <pc:docMk/>
            <pc:sldMk cId="3922068969" sldId="302"/>
            <ac:grpSpMk id="33" creationId="{F1464B16-B8D5-44D5-B928-C63B830E6C23}"/>
          </ac:grpSpMkLst>
        </pc:grpChg>
        <pc:picChg chg="del">
          <ac:chgData name="Middleham, Ross" userId="2eb989b4-1c2c-47ec-8355-384d33a147b5" providerId="ADAL" clId="{7FDB75ED-D0A2-48AD-A58B-1B3A05AC33EF}" dt="2021-06-24T11:20:14.272" v="263" actId="478"/>
          <ac:picMkLst>
            <pc:docMk/>
            <pc:sldMk cId="3922068969" sldId="302"/>
            <ac:picMk id="10" creationId="{5B9466B2-0466-48BA-BA72-406D3D13EEF3}"/>
          </ac:picMkLst>
        </pc:picChg>
        <pc:picChg chg="del">
          <ac:chgData name="Middleham, Ross" userId="2eb989b4-1c2c-47ec-8355-384d33a147b5" providerId="ADAL" clId="{7FDB75ED-D0A2-48AD-A58B-1B3A05AC33EF}" dt="2021-06-24T11:20:14.272" v="263" actId="478"/>
          <ac:picMkLst>
            <pc:docMk/>
            <pc:sldMk cId="3922068969" sldId="302"/>
            <ac:picMk id="11" creationId="{C039AE60-9C83-4D78-B473-F08CC8AB51D0}"/>
          </ac:picMkLst>
        </pc:picChg>
        <pc:picChg chg="del">
          <ac:chgData name="Middleham, Ross" userId="2eb989b4-1c2c-47ec-8355-384d33a147b5" providerId="ADAL" clId="{7FDB75ED-D0A2-48AD-A58B-1B3A05AC33EF}" dt="2021-06-24T11:20:14.272" v="263" actId="478"/>
          <ac:picMkLst>
            <pc:docMk/>
            <pc:sldMk cId="3922068969" sldId="302"/>
            <ac:picMk id="12" creationId="{9B85E67E-B004-412B-9D2B-4E216E4A686B}"/>
          </ac:picMkLst>
        </pc:picChg>
        <pc:picChg chg="del">
          <ac:chgData name="Middleham, Ross" userId="2eb989b4-1c2c-47ec-8355-384d33a147b5" providerId="ADAL" clId="{7FDB75ED-D0A2-48AD-A58B-1B3A05AC33EF}" dt="2021-06-24T11:20:14.272" v="263" actId="478"/>
          <ac:picMkLst>
            <pc:docMk/>
            <pc:sldMk cId="3922068969" sldId="302"/>
            <ac:picMk id="13" creationId="{682866E5-6C8F-4543-ADF3-3CA55899B6AD}"/>
          </ac:picMkLst>
        </pc:picChg>
      </pc:sldChg>
      <pc:sldChg chg="add">
        <pc:chgData name="Middleham, Ross" userId="2eb989b4-1c2c-47ec-8355-384d33a147b5" providerId="ADAL" clId="{7FDB75ED-D0A2-48AD-A58B-1B3A05AC33EF}" dt="2021-06-24T10:57:20.436" v="0"/>
        <pc:sldMkLst>
          <pc:docMk/>
          <pc:sldMk cId="420708659" sldId="303"/>
        </pc:sldMkLst>
      </pc:sldChg>
      <pc:sldChg chg="addSp delSp modSp add mod ord">
        <pc:chgData name="Middleham, Ross" userId="2eb989b4-1c2c-47ec-8355-384d33a147b5" providerId="ADAL" clId="{7FDB75ED-D0A2-48AD-A58B-1B3A05AC33EF}" dt="2021-06-24T10:59:32.112" v="64" actId="1582"/>
        <pc:sldMkLst>
          <pc:docMk/>
          <pc:sldMk cId="3541203796" sldId="304"/>
        </pc:sldMkLst>
        <pc:spChg chg="del">
          <ac:chgData name="Middleham, Ross" userId="2eb989b4-1c2c-47ec-8355-384d33a147b5" providerId="ADAL" clId="{7FDB75ED-D0A2-48AD-A58B-1B3A05AC33EF}" dt="2021-06-24T10:59:13.583" v="59" actId="478"/>
          <ac:spMkLst>
            <pc:docMk/>
            <pc:sldMk cId="3541203796" sldId="304"/>
            <ac:spMk id="2" creationId="{0C11781B-80D3-463C-9D3E-3BB6BAD142CD}"/>
          </ac:spMkLst>
        </pc:spChg>
        <pc:spChg chg="del">
          <ac:chgData name="Middleham, Ross" userId="2eb989b4-1c2c-47ec-8355-384d33a147b5" providerId="ADAL" clId="{7FDB75ED-D0A2-48AD-A58B-1B3A05AC33EF}" dt="2021-06-24T10:58:54.344" v="50" actId="478"/>
          <ac:spMkLst>
            <pc:docMk/>
            <pc:sldMk cId="3541203796" sldId="304"/>
            <ac:spMk id="4" creationId="{6DE0DDCA-C623-49D6-9F80-4F559DF105C0}"/>
          </ac:spMkLst>
        </pc:spChg>
        <pc:spChg chg="mod">
          <ac:chgData name="Middleham, Ross" userId="2eb989b4-1c2c-47ec-8355-384d33a147b5" providerId="ADAL" clId="{7FDB75ED-D0A2-48AD-A58B-1B3A05AC33EF}" dt="2021-06-24T10:59:32.112" v="64" actId="1582"/>
          <ac:spMkLst>
            <pc:docMk/>
            <pc:sldMk cId="3541203796" sldId="304"/>
            <ac:spMk id="9" creationId="{04AB882A-5A20-4F88-BACD-98991A6B74D2}"/>
          </ac:spMkLst>
        </pc:spChg>
        <pc:spChg chg="mod">
          <ac:chgData name="Middleham, Ross" userId="2eb989b4-1c2c-47ec-8355-384d33a147b5" providerId="ADAL" clId="{7FDB75ED-D0A2-48AD-A58B-1B3A05AC33EF}" dt="2021-06-24T10:59:32.112" v="64" actId="1582"/>
          <ac:spMkLst>
            <pc:docMk/>
            <pc:sldMk cId="3541203796" sldId="304"/>
            <ac:spMk id="10" creationId="{CCA0C5E4-0A7C-4559-8AE4-FFEB2CE0B648}"/>
          </ac:spMkLst>
        </pc:spChg>
        <pc:spChg chg="mod">
          <ac:chgData name="Middleham, Ross" userId="2eb989b4-1c2c-47ec-8355-384d33a147b5" providerId="ADAL" clId="{7FDB75ED-D0A2-48AD-A58B-1B3A05AC33EF}" dt="2021-06-24T10:59:32.112" v="64" actId="1582"/>
          <ac:spMkLst>
            <pc:docMk/>
            <pc:sldMk cId="3541203796" sldId="304"/>
            <ac:spMk id="11" creationId="{6C0057EA-EC6B-4D7A-A304-A17486FC2A35}"/>
          </ac:spMkLst>
        </pc:spChg>
        <pc:grpChg chg="add mod">
          <ac:chgData name="Middleham, Ross" userId="2eb989b4-1c2c-47ec-8355-384d33a147b5" providerId="ADAL" clId="{7FDB75ED-D0A2-48AD-A58B-1B3A05AC33EF}" dt="2021-06-24T10:59:22.841" v="62" actId="1076"/>
          <ac:grpSpMkLst>
            <pc:docMk/>
            <pc:sldMk cId="3541203796" sldId="304"/>
            <ac:grpSpMk id="6" creationId="{B6F882F1-B184-42F8-849D-0281245D41C0}"/>
          </ac:grpSpMkLst>
        </pc:grpChg>
        <pc:picChg chg="del">
          <ac:chgData name="Middleham, Ross" userId="2eb989b4-1c2c-47ec-8355-384d33a147b5" providerId="ADAL" clId="{7FDB75ED-D0A2-48AD-A58B-1B3A05AC33EF}" dt="2021-06-24T10:59:16.336" v="60" actId="478"/>
          <ac:picMkLst>
            <pc:docMk/>
            <pc:sldMk cId="3541203796" sldId="304"/>
            <ac:picMk id="7" creationId="{5D158776-9305-4365-82C8-CC01FB1486A1}"/>
          </ac:picMkLst>
        </pc:picChg>
        <pc:picChg chg="mod">
          <ac:chgData name="Middleham, Ross" userId="2eb989b4-1c2c-47ec-8355-384d33a147b5" providerId="ADAL" clId="{7FDB75ED-D0A2-48AD-A58B-1B3A05AC33EF}" dt="2021-06-24T10:59:32.112" v="64" actId="1582"/>
          <ac:picMkLst>
            <pc:docMk/>
            <pc:sldMk cId="3541203796" sldId="304"/>
            <ac:picMk id="8" creationId="{4D86E28A-AAAD-44CF-B48D-15A6C096D3FD}"/>
          </ac:picMkLst>
        </pc:picChg>
      </pc:sldChg>
      <pc:sldChg chg="addSp delSp modSp add mod">
        <pc:chgData name="Middleham, Ross" userId="2eb989b4-1c2c-47ec-8355-384d33a147b5" providerId="ADAL" clId="{7FDB75ED-D0A2-48AD-A58B-1B3A05AC33EF}" dt="2021-06-24T11:05:38.974" v="121" actId="14100"/>
        <pc:sldMkLst>
          <pc:docMk/>
          <pc:sldMk cId="4170366861" sldId="305"/>
        </pc:sldMkLst>
        <pc:spChg chg="add mod">
          <ac:chgData name="Middleham, Ross" userId="2eb989b4-1c2c-47ec-8355-384d33a147b5" providerId="ADAL" clId="{7FDB75ED-D0A2-48AD-A58B-1B3A05AC33EF}" dt="2021-06-24T11:02:15.854" v="85" actId="164"/>
          <ac:spMkLst>
            <pc:docMk/>
            <pc:sldMk cId="4170366861" sldId="305"/>
            <ac:spMk id="13" creationId="{C41CB749-56C8-437E-BC07-7AE6F38D1FF2}"/>
          </ac:spMkLst>
        </pc:spChg>
        <pc:spChg chg="add mod">
          <ac:chgData name="Middleham, Ross" userId="2eb989b4-1c2c-47ec-8355-384d33a147b5" providerId="ADAL" clId="{7FDB75ED-D0A2-48AD-A58B-1B3A05AC33EF}" dt="2021-06-24T11:02:15.854" v="85" actId="164"/>
          <ac:spMkLst>
            <pc:docMk/>
            <pc:sldMk cId="4170366861" sldId="305"/>
            <ac:spMk id="14" creationId="{025C7218-1547-4771-BC94-A83C3EAB29EC}"/>
          </ac:spMkLst>
        </pc:spChg>
        <pc:spChg chg="add mod">
          <ac:chgData name="Middleham, Ross" userId="2eb989b4-1c2c-47ec-8355-384d33a147b5" providerId="ADAL" clId="{7FDB75ED-D0A2-48AD-A58B-1B3A05AC33EF}" dt="2021-06-24T11:02:15.854" v="85" actId="164"/>
          <ac:spMkLst>
            <pc:docMk/>
            <pc:sldMk cId="4170366861" sldId="305"/>
            <ac:spMk id="15" creationId="{13141C95-321D-4986-B142-1CD15C886A7C}"/>
          </ac:spMkLst>
        </pc:spChg>
        <pc:spChg chg="add mod">
          <ac:chgData name="Middleham, Ross" userId="2eb989b4-1c2c-47ec-8355-384d33a147b5" providerId="ADAL" clId="{7FDB75ED-D0A2-48AD-A58B-1B3A05AC33EF}" dt="2021-06-24T11:02:15.854" v="85" actId="164"/>
          <ac:spMkLst>
            <pc:docMk/>
            <pc:sldMk cId="4170366861" sldId="305"/>
            <ac:spMk id="16" creationId="{E18C3088-AA20-48A5-9551-5FCBBAF9ADD0}"/>
          </ac:spMkLst>
        </pc:spChg>
        <pc:spChg chg="mod">
          <ac:chgData name="Middleham, Ross" userId="2eb989b4-1c2c-47ec-8355-384d33a147b5" providerId="ADAL" clId="{7FDB75ED-D0A2-48AD-A58B-1B3A05AC33EF}" dt="2021-06-24T11:02:09.265" v="84"/>
          <ac:spMkLst>
            <pc:docMk/>
            <pc:sldMk cId="4170366861" sldId="305"/>
            <ac:spMk id="19" creationId="{91431C62-4F17-4750-93C2-FC1CA1E874DC}"/>
          </ac:spMkLst>
        </pc:spChg>
        <pc:spChg chg="mod">
          <ac:chgData name="Middleham, Ross" userId="2eb989b4-1c2c-47ec-8355-384d33a147b5" providerId="ADAL" clId="{7FDB75ED-D0A2-48AD-A58B-1B3A05AC33EF}" dt="2021-06-24T11:02:09.265" v="84"/>
          <ac:spMkLst>
            <pc:docMk/>
            <pc:sldMk cId="4170366861" sldId="305"/>
            <ac:spMk id="20" creationId="{8F36C268-7114-4951-A765-1D9D32BB5ADE}"/>
          </ac:spMkLst>
        </pc:spChg>
        <pc:spChg chg="mod">
          <ac:chgData name="Middleham, Ross" userId="2eb989b4-1c2c-47ec-8355-384d33a147b5" providerId="ADAL" clId="{7FDB75ED-D0A2-48AD-A58B-1B3A05AC33EF}" dt="2021-06-24T11:02:09.265" v="84"/>
          <ac:spMkLst>
            <pc:docMk/>
            <pc:sldMk cId="4170366861" sldId="305"/>
            <ac:spMk id="21" creationId="{7A4D38FA-7D4F-4612-988D-31846BA3F45C}"/>
          </ac:spMkLst>
        </pc:spChg>
        <pc:spChg chg="add del mod topLvl">
          <ac:chgData name="Middleham, Ross" userId="2eb989b4-1c2c-47ec-8355-384d33a147b5" providerId="ADAL" clId="{7FDB75ED-D0A2-48AD-A58B-1B3A05AC33EF}" dt="2021-06-24T11:03:16.642" v="102" actId="165"/>
          <ac:spMkLst>
            <pc:docMk/>
            <pc:sldMk cId="4170366861" sldId="305"/>
            <ac:spMk id="24" creationId="{8E7CAE19-5D01-4B34-9A29-75D34B78456F}"/>
          </ac:spMkLst>
        </pc:spChg>
        <pc:spChg chg="add del mod topLvl">
          <ac:chgData name="Middleham, Ross" userId="2eb989b4-1c2c-47ec-8355-384d33a147b5" providerId="ADAL" clId="{7FDB75ED-D0A2-48AD-A58B-1B3A05AC33EF}" dt="2021-06-24T11:03:16.642" v="102" actId="165"/>
          <ac:spMkLst>
            <pc:docMk/>
            <pc:sldMk cId="4170366861" sldId="305"/>
            <ac:spMk id="25" creationId="{F3782801-F3A3-4912-B19F-1F3CE2A15005}"/>
          </ac:spMkLst>
        </pc:spChg>
        <pc:spChg chg="add del mod topLvl">
          <ac:chgData name="Middleham, Ross" userId="2eb989b4-1c2c-47ec-8355-384d33a147b5" providerId="ADAL" clId="{7FDB75ED-D0A2-48AD-A58B-1B3A05AC33EF}" dt="2021-06-24T11:03:16.642" v="102" actId="165"/>
          <ac:spMkLst>
            <pc:docMk/>
            <pc:sldMk cId="4170366861" sldId="305"/>
            <ac:spMk id="26" creationId="{14090864-C59A-4308-9640-0BAB4B926E9B}"/>
          </ac:spMkLst>
        </pc:spChg>
        <pc:spChg chg="add del mod topLvl">
          <ac:chgData name="Middleham, Ross" userId="2eb989b4-1c2c-47ec-8355-384d33a147b5" providerId="ADAL" clId="{7FDB75ED-D0A2-48AD-A58B-1B3A05AC33EF}" dt="2021-06-24T11:03:16.642" v="102" actId="165"/>
          <ac:spMkLst>
            <pc:docMk/>
            <pc:sldMk cId="4170366861" sldId="305"/>
            <ac:spMk id="27" creationId="{764DF599-0161-4EA0-8BAE-9E94484C003D}"/>
          </ac:spMkLst>
        </pc:spChg>
        <pc:spChg chg="mod">
          <ac:chgData name="Middleham, Ross" userId="2eb989b4-1c2c-47ec-8355-384d33a147b5" providerId="ADAL" clId="{7FDB75ED-D0A2-48AD-A58B-1B3A05AC33EF}" dt="2021-06-24T11:03:16.642" v="102" actId="165"/>
          <ac:spMkLst>
            <pc:docMk/>
            <pc:sldMk cId="4170366861" sldId="305"/>
            <ac:spMk id="31" creationId="{AAB885ED-BD93-4E40-AA2F-1C2A871C1553}"/>
          </ac:spMkLst>
        </pc:spChg>
        <pc:spChg chg="mod">
          <ac:chgData name="Middleham, Ross" userId="2eb989b4-1c2c-47ec-8355-384d33a147b5" providerId="ADAL" clId="{7FDB75ED-D0A2-48AD-A58B-1B3A05AC33EF}" dt="2021-06-24T11:03:16.642" v="102" actId="165"/>
          <ac:spMkLst>
            <pc:docMk/>
            <pc:sldMk cId="4170366861" sldId="305"/>
            <ac:spMk id="32" creationId="{E6E32273-B08D-4541-A435-2B7DEAD0B9DF}"/>
          </ac:spMkLst>
        </pc:spChg>
        <pc:spChg chg="mod">
          <ac:chgData name="Middleham, Ross" userId="2eb989b4-1c2c-47ec-8355-384d33a147b5" providerId="ADAL" clId="{7FDB75ED-D0A2-48AD-A58B-1B3A05AC33EF}" dt="2021-06-24T11:03:16.642" v="102" actId="165"/>
          <ac:spMkLst>
            <pc:docMk/>
            <pc:sldMk cId="4170366861" sldId="305"/>
            <ac:spMk id="33" creationId="{7332EA21-AA49-4123-9CC6-EEE9BEF14D25}"/>
          </ac:spMkLst>
        </pc:spChg>
        <pc:spChg chg="add mod">
          <ac:chgData name="Middleham, Ross" userId="2eb989b4-1c2c-47ec-8355-384d33a147b5" providerId="ADAL" clId="{7FDB75ED-D0A2-48AD-A58B-1B3A05AC33EF}" dt="2021-06-24T11:05:38.974" v="121" actId="14100"/>
          <ac:spMkLst>
            <pc:docMk/>
            <pc:sldMk cId="4170366861" sldId="305"/>
            <ac:spMk id="35" creationId="{201016FA-B084-44EB-B980-9274023C9EA5}"/>
          </ac:spMkLst>
        </pc:spChg>
        <pc:grpChg chg="add del mod">
          <ac:chgData name="Middleham, Ross" userId="2eb989b4-1c2c-47ec-8355-384d33a147b5" providerId="ADAL" clId="{7FDB75ED-D0A2-48AD-A58B-1B3A05AC33EF}" dt="2021-06-24T11:02:28.683" v="92" actId="478"/>
          <ac:grpSpMkLst>
            <pc:docMk/>
            <pc:sldMk cId="4170366861" sldId="305"/>
            <ac:grpSpMk id="2" creationId="{37316B62-77E4-4B50-8CF7-9C8348785DE0}"/>
          </ac:grpSpMkLst>
        </pc:grpChg>
        <pc:grpChg chg="add del">
          <ac:chgData name="Middleham, Ross" userId="2eb989b4-1c2c-47ec-8355-384d33a147b5" providerId="ADAL" clId="{7FDB75ED-D0A2-48AD-A58B-1B3A05AC33EF}" dt="2021-06-24T11:03:21.324" v="104" actId="478"/>
          <ac:grpSpMkLst>
            <pc:docMk/>
            <pc:sldMk cId="4170366861" sldId="305"/>
            <ac:grpSpMk id="6" creationId="{B6F882F1-B184-42F8-849D-0281245D41C0}"/>
          </ac:grpSpMkLst>
        </pc:grpChg>
        <pc:grpChg chg="add mod">
          <ac:chgData name="Middleham, Ross" userId="2eb989b4-1c2c-47ec-8355-384d33a147b5" providerId="ADAL" clId="{7FDB75ED-D0A2-48AD-A58B-1B3A05AC33EF}" dt="2021-06-24T11:02:15.854" v="85" actId="164"/>
          <ac:grpSpMkLst>
            <pc:docMk/>
            <pc:sldMk cId="4170366861" sldId="305"/>
            <ac:grpSpMk id="17" creationId="{7D6B1BF6-DA3B-4CFC-9CBD-42BBC3EB785F}"/>
          </ac:grpSpMkLst>
        </pc:grpChg>
        <pc:grpChg chg="add del mod">
          <ac:chgData name="Middleham, Ross" userId="2eb989b4-1c2c-47ec-8355-384d33a147b5" providerId="ADAL" clId="{7FDB75ED-D0A2-48AD-A58B-1B3A05AC33EF}" dt="2021-06-24T11:03:19.057" v="103"/>
          <ac:grpSpMkLst>
            <pc:docMk/>
            <pc:sldMk cId="4170366861" sldId="305"/>
            <ac:grpSpMk id="23" creationId="{2367230F-164D-4977-B0E7-1B31BB69557A}"/>
          </ac:grpSpMkLst>
        </pc:grpChg>
        <pc:grpChg chg="add del mod topLvl">
          <ac:chgData name="Middleham, Ross" userId="2eb989b4-1c2c-47ec-8355-384d33a147b5" providerId="ADAL" clId="{7FDB75ED-D0A2-48AD-A58B-1B3A05AC33EF}" dt="2021-06-24T11:03:16.642" v="102" actId="165"/>
          <ac:grpSpMkLst>
            <pc:docMk/>
            <pc:sldMk cId="4170366861" sldId="305"/>
            <ac:grpSpMk id="28" creationId="{97D86950-EF19-4AEE-A99F-4C240F9FCD46}"/>
          </ac:grpSpMkLst>
        </pc:grpChg>
        <pc:picChg chg="add del mod">
          <ac:chgData name="Middleham, Ross" userId="2eb989b4-1c2c-47ec-8355-384d33a147b5" providerId="ADAL" clId="{7FDB75ED-D0A2-48AD-A58B-1B3A05AC33EF}" dt="2021-06-24T11:01:58.693" v="83" actId="478"/>
          <ac:picMkLst>
            <pc:docMk/>
            <pc:sldMk cId="4170366861" sldId="305"/>
            <ac:picMk id="12" creationId="{2E3CB89F-F29F-48BB-AE29-2694BECE95E1}"/>
          </ac:picMkLst>
        </pc:picChg>
        <pc:picChg chg="mod">
          <ac:chgData name="Middleham, Ross" userId="2eb989b4-1c2c-47ec-8355-384d33a147b5" providerId="ADAL" clId="{7FDB75ED-D0A2-48AD-A58B-1B3A05AC33EF}" dt="2021-06-24T11:02:09.265" v="84"/>
          <ac:picMkLst>
            <pc:docMk/>
            <pc:sldMk cId="4170366861" sldId="305"/>
            <ac:picMk id="18" creationId="{C19E706D-8DB5-45B7-B52A-01D8C6E9189E}"/>
          </ac:picMkLst>
        </pc:picChg>
        <pc:picChg chg="add mod">
          <ac:chgData name="Middleham, Ross" userId="2eb989b4-1c2c-47ec-8355-384d33a147b5" providerId="ADAL" clId="{7FDB75ED-D0A2-48AD-A58B-1B3A05AC33EF}" dt="2021-06-24T11:02:15.854" v="85" actId="164"/>
          <ac:picMkLst>
            <pc:docMk/>
            <pc:sldMk cId="4170366861" sldId="305"/>
            <ac:picMk id="22" creationId="{B6DF7F2F-ADB7-4651-97C6-939A4CC733FB}"/>
          </ac:picMkLst>
        </pc:picChg>
        <pc:picChg chg="add del mod topLvl">
          <ac:chgData name="Middleham, Ross" userId="2eb989b4-1c2c-47ec-8355-384d33a147b5" providerId="ADAL" clId="{7FDB75ED-D0A2-48AD-A58B-1B3A05AC33EF}" dt="2021-06-24T11:03:16.642" v="102" actId="165"/>
          <ac:picMkLst>
            <pc:docMk/>
            <pc:sldMk cId="4170366861" sldId="305"/>
            <ac:picMk id="29" creationId="{887D995A-F8BF-41D5-BC3D-9D23B1942E7A}"/>
          </ac:picMkLst>
        </pc:picChg>
        <pc:picChg chg="mod">
          <ac:chgData name="Middleham, Ross" userId="2eb989b4-1c2c-47ec-8355-384d33a147b5" providerId="ADAL" clId="{7FDB75ED-D0A2-48AD-A58B-1B3A05AC33EF}" dt="2021-06-24T11:03:16.642" v="102" actId="165"/>
          <ac:picMkLst>
            <pc:docMk/>
            <pc:sldMk cId="4170366861" sldId="305"/>
            <ac:picMk id="30" creationId="{62B64717-5E8F-46DE-8BFB-EAFA08B5D0C1}"/>
          </ac:picMkLst>
        </pc:picChg>
        <pc:picChg chg="add mod">
          <ac:chgData name="Middleham, Ross" userId="2eb989b4-1c2c-47ec-8355-384d33a147b5" providerId="ADAL" clId="{7FDB75ED-D0A2-48AD-A58B-1B3A05AC33EF}" dt="2021-06-24T11:04:06.787" v="115" actId="14100"/>
          <ac:picMkLst>
            <pc:docMk/>
            <pc:sldMk cId="4170366861" sldId="305"/>
            <ac:picMk id="34" creationId="{8C4E3997-CD9A-41B8-9655-6DBB2E00A33B}"/>
          </ac:picMkLst>
        </pc:picChg>
        <pc:picChg chg="add del">
          <ac:chgData name="Middleham, Ross" userId="2eb989b4-1c2c-47ec-8355-384d33a147b5" providerId="ADAL" clId="{7FDB75ED-D0A2-48AD-A58B-1B3A05AC33EF}" dt="2021-06-24T11:02:50.240" v="99" actId="478"/>
          <ac:picMkLst>
            <pc:docMk/>
            <pc:sldMk cId="4170366861" sldId="305"/>
            <ac:picMk id="114" creationId="{00000000-0000-0000-0000-000000000000}"/>
          </ac:picMkLst>
        </pc:picChg>
      </pc:sldChg>
      <pc:sldChg chg="addSp delSp modSp add mod">
        <pc:chgData name="Middleham, Ross" userId="2eb989b4-1c2c-47ec-8355-384d33a147b5" providerId="ADAL" clId="{7FDB75ED-D0A2-48AD-A58B-1B3A05AC33EF}" dt="2021-06-24T11:10:16.237" v="138" actId="1038"/>
        <pc:sldMkLst>
          <pc:docMk/>
          <pc:sldMk cId="2732248225" sldId="306"/>
        </pc:sldMkLst>
        <pc:spChg chg="del">
          <ac:chgData name="Middleham, Ross" userId="2eb989b4-1c2c-47ec-8355-384d33a147b5" providerId="ADAL" clId="{7FDB75ED-D0A2-48AD-A58B-1B3A05AC33EF}" dt="2021-06-24T11:10:04.252" v="128" actId="478"/>
          <ac:spMkLst>
            <pc:docMk/>
            <pc:sldMk cId="2732248225" sldId="306"/>
            <ac:spMk id="35" creationId="{201016FA-B084-44EB-B980-9274023C9EA5}"/>
          </ac:spMkLst>
        </pc:spChg>
        <pc:picChg chg="add mod">
          <ac:chgData name="Middleham, Ross" userId="2eb989b4-1c2c-47ec-8355-384d33a147b5" providerId="ADAL" clId="{7FDB75ED-D0A2-48AD-A58B-1B3A05AC33EF}" dt="2021-06-24T11:10:16.237" v="138" actId="1038"/>
          <ac:picMkLst>
            <pc:docMk/>
            <pc:sldMk cId="2732248225" sldId="306"/>
            <ac:picMk id="12" creationId="{27BA1EAA-E8F7-4427-B15D-1184C3697CD8}"/>
          </ac:picMkLst>
        </pc:picChg>
        <pc:picChg chg="del">
          <ac:chgData name="Middleham, Ross" userId="2eb989b4-1c2c-47ec-8355-384d33a147b5" providerId="ADAL" clId="{7FDB75ED-D0A2-48AD-A58B-1B3A05AC33EF}" dt="2021-06-24T11:10:00.261" v="127" actId="478"/>
          <ac:picMkLst>
            <pc:docMk/>
            <pc:sldMk cId="2732248225" sldId="306"/>
            <ac:picMk id="34" creationId="{8C4E3997-CD9A-41B8-9655-6DBB2E00A33B}"/>
          </ac:picMkLst>
        </pc:picChg>
      </pc:sldChg>
      <pc:sldChg chg="addSp delSp modSp add mod">
        <pc:chgData name="Middleham, Ross" userId="2eb989b4-1c2c-47ec-8355-384d33a147b5" providerId="ADAL" clId="{7FDB75ED-D0A2-48AD-A58B-1B3A05AC33EF}" dt="2021-06-24T11:11:45.006" v="159" actId="1076"/>
        <pc:sldMkLst>
          <pc:docMk/>
          <pc:sldMk cId="3428850058" sldId="307"/>
        </pc:sldMkLst>
        <pc:spChg chg="del">
          <ac:chgData name="Middleham, Ross" userId="2eb989b4-1c2c-47ec-8355-384d33a147b5" providerId="ADAL" clId="{7FDB75ED-D0A2-48AD-A58B-1B3A05AC33EF}" dt="2021-06-24T11:11:33.410" v="154" actId="478"/>
          <ac:spMkLst>
            <pc:docMk/>
            <pc:sldMk cId="3428850058" sldId="307"/>
            <ac:spMk id="35" creationId="{201016FA-B084-44EB-B980-9274023C9EA5}"/>
          </ac:spMkLst>
        </pc:spChg>
        <pc:picChg chg="add mod">
          <ac:chgData name="Middleham, Ross" userId="2eb989b4-1c2c-47ec-8355-384d33a147b5" providerId="ADAL" clId="{7FDB75ED-D0A2-48AD-A58B-1B3A05AC33EF}" dt="2021-06-24T11:11:45.006" v="159" actId="1076"/>
          <ac:picMkLst>
            <pc:docMk/>
            <pc:sldMk cId="3428850058" sldId="307"/>
            <ac:picMk id="12" creationId="{16CA6F26-7AF3-4B3A-A6F4-89671436D613}"/>
          </ac:picMkLst>
        </pc:picChg>
        <pc:picChg chg="del">
          <ac:chgData name="Middleham, Ross" userId="2eb989b4-1c2c-47ec-8355-384d33a147b5" providerId="ADAL" clId="{7FDB75ED-D0A2-48AD-A58B-1B3A05AC33EF}" dt="2021-06-24T11:11:34.620" v="155" actId="478"/>
          <ac:picMkLst>
            <pc:docMk/>
            <pc:sldMk cId="3428850058" sldId="307"/>
            <ac:picMk id="34" creationId="{8C4E3997-CD9A-41B8-9655-6DBB2E00A33B}"/>
          </ac:picMkLst>
        </pc:picChg>
      </pc:sldChg>
      <pc:sldChg chg="addSp delSp modSp add mod">
        <pc:chgData name="Middleham, Ross" userId="2eb989b4-1c2c-47ec-8355-384d33a147b5" providerId="ADAL" clId="{7FDB75ED-D0A2-48AD-A58B-1B3A05AC33EF}" dt="2021-06-24T11:12:30.658" v="172" actId="1076"/>
        <pc:sldMkLst>
          <pc:docMk/>
          <pc:sldMk cId="1418908818" sldId="308"/>
        </pc:sldMkLst>
        <pc:picChg chg="del">
          <ac:chgData name="Middleham, Ross" userId="2eb989b4-1c2c-47ec-8355-384d33a147b5" providerId="ADAL" clId="{7FDB75ED-D0A2-48AD-A58B-1B3A05AC33EF}" dt="2021-06-24T11:11:48.847" v="160" actId="478"/>
          <ac:picMkLst>
            <pc:docMk/>
            <pc:sldMk cId="1418908818" sldId="308"/>
            <ac:picMk id="12" creationId="{27BA1EAA-E8F7-4427-B15D-1184C3697CD8}"/>
          </ac:picMkLst>
        </pc:picChg>
        <pc:picChg chg="add mod ord">
          <ac:chgData name="Middleham, Ross" userId="2eb989b4-1c2c-47ec-8355-384d33a147b5" providerId="ADAL" clId="{7FDB75ED-D0A2-48AD-A58B-1B3A05AC33EF}" dt="2021-06-24T11:12:30.658" v="172" actId="1076"/>
          <ac:picMkLst>
            <pc:docMk/>
            <pc:sldMk cId="1418908818" sldId="308"/>
            <ac:picMk id="13" creationId="{9DEE3057-3F74-4DCB-99D1-BD38AD6EBCC6}"/>
          </ac:picMkLst>
        </pc:picChg>
        <pc:picChg chg="add mod">
          <ac:chgData name="Middleham, Ross" userId="2eb989b4-1c2c-47ec-8355-384d33a147b5" providerId="ADAL" clId="{7FDB75ED-D0A2-48AD-A58B-1B3A05AC33EF}" dt="2021-06-24T11:12:23.274" v="170"/>
          <ac:picMkLst>
            <pc:docMk/>
            <pc:sldMk cId="1418908818" sldId="308"/>
            <ac:picMk id="14" creationId="{4DD92E52-F2AC-4641-9104-CDD838A184D0}"/>
          </ac:picMkLst>
        </pc:picChg>
      </pc:sldChg>
      <pc:sldChg chg="addSp delSp modSp add mod">
        <pc:chgData name="Middleham, Ross" userId="2eb989b4-1c2c-47ec-8355-384d33a147b5" providerId="ADAL" clId="{7FDB75ED-D0A2-48AD-A58B-1B3A05AC33EF}" dt="2021-06-24T11:15:57.013" v="190" actId="1076"/>
        <pc:sldMkLst>
          <pc:docMk/>
          <pc:sldMk cId="232175395" sldId="309"/>
        </pc:sldMkLst>
        <pc:picChg chg="add mod">
          <ac:chgData name="Middleham, Ross" userId="2eb989b4-1c2c-47ec-8355-384d33a147b5" providerId="ADAL" clId="{7FDB75ED-D0A2-48AD-A58B-1B3A05AC33EF}" dt="2021-06-24T11:15:57.013" v="190" actId="1076"/>
          <ac:picMkLst>
            <pc:docMk/>
            <pc:sldMk cId="232175395" sldId="309"/>
            <ac:picMk id="12" creationId="{A1E0B843-1409-42F6-AD91-0DC0EBB073F6}"/>
          </ac:picMkLst>
        </pc:picChg>
        <pc:picChg chg="del">
          <ac:chgData name="Middleham, Ross" userId="2eb989b4-1c2c-47ec-8355-384d33a147b5" providerId="ADAL" clId="{7FDB75ED-D0A2-48AD-A58B-1B3A05AC33EF}" dt="2021-06-24T11:15:43.356" v="185" actId="478"/>
          <ac:picMkLst>
            <pc:docMk/>
            <pc:sldMk cId="232175395" sldId="309"/>
            <ac:picMk id="13" creationId="{9DEE3057-3F74-4DCB-99D1-BD38AD6EBCC6}"/>
          </ac:picMkLst>
        </pc:picChg>
        <pc:picChg chg="del">
          <ac:chgData name="Middleham, Ross" userId="2eb989b4-1c2c-47ec-8355-384d33a147b5" providerId="ADAL" clId="{7FDB75ED-D0A2-48AD-A58B-1B3A05AC33EF}" dt="2021-06-24T11:15:44.715" v="186" actId="478"/>
          <ac:picMkLst>
            <pc:docMk/>
            <pc:sldMk cId="232175395" sldId="309"/>
            <ac:picMk id="14" creationId="{4DD92E52-F2AC-4641-9104-CDD838A184D0}"/>
          </ac:picMkLst>
        </pc:picChg>
      </pc:sldChg>
      <pc:sldChg chg="addSp delSp modSp add mod">
        <pc:chgData name="Middleham, Ross" userId="2eb989b4-1c2c-47ec-8355-384d33a147b5" providerId="ADAL" clId="{7FDB75ED-D0A2-48AD-A58B-1B3A05AC33EF}" dt="2021-06-24T11:17:29.157" v="216" actId="1076"/>
        <pc:sldMkLst>
          <pc:docMk/>
          <pc:sldMk cId="1981480053" sldId="310"/>
        </pc:sldMkLst>
        <pc:grpChg chg="add del">
          <ac:chgData name="Middleham, Ross" userId="2eb989b4-1c2c-47ec-8355-384d33a147b5" providerId="ADAL" clId="{7FDB75ED-D0A2-48AD-A58B-1B3A05AC33EF}" dt="2021-06-24T11:16:20.089" v="198" actId="478"/>
          <ac:grpSpMkLst>
            <pc:docMk/>
            <pc:sldMk cId="1981480053" sldId="310"/>
            <ac:grpSpMk id="6" creationId="{B6F882F1-B184-42F8-849D-0281245D41C0}"/>
          </ac:grpSpMkLst>
        </pc:grpChg>
        <pc:picChg chg="del">
          <ac:chgData name="Middleham, Ross" userId="2eb989b4-1c2c-47ec-8355-384d33a147b5" providerId="ADAL" clId="{7FDB75ED-D0A2-48AD-A58B-1B3A05AC33EF}" dt="2021-06-24T11:16:18.098" v="196" actId="478"/>
          <ac:picMkLst>
            <pc:docMk/>
            <pc:sldMk cId="1981480053" sldId="310"/>
            <ac:picMk id="12" creationId="{A1E0B843-1409-42F6-AD91-0DC0EBB073F6}"/>
          </ac:picMkLst>
        </pc:picChg>
        <pc:picChg chg="add mod">
          <ac:chgData name="Middleham, Ross" userId="2eb989b4-1c2c-47ec-8355-384d33a147b5" providerId="ADAL" clId="{7FDB75ED-D0A2-48AD-A58B-1B3A05AC33EF}" dt="2021-06-24T11:17:29.157" v="216" actId="1076"/>
          <ac:picMkLst>
            <pc:docMk/>
            <pc:sldMk cId="1981480053" sldId="310"/>
            <ac:picMk id="13" creationId="{4297FC1C-5BCD-4409-BBEF-41593C57E622}"/>
          </ac:picMkLst>
        </pc:picChg>
      </pc:sldChg>
      <pc:sldChg chg="modSp add mod">
        <pc:chgData name="Middleham, Ross" userId="2eb989b4-1c2c-47ec-8355-384d33a147b5" providerId="ADAL" clId="{7FDB75ED-D0A2-48AD-A58B-1B3A05AC33EF}" dt="2021-06-24T11:16:35.022" v="208" actId="20577"/>
        <pc:sldMkLst>
          <pc:docMk/>
          <pc:sldMk cId="1993363078" sldId="311"/>
        </pc:sldMkLst>
        <pc:spChg chg="mod">
          <ac:chgData name="Middleham, Ross" userId="2eb989b4-1c2c-47ec-8355-384d33a147b5" providerId="ADAL" clId="{7FDB75ED-D0A2-48AD-A58B-1B3A05AC33EF}" dt="2021-06-24T11:16:35.022" v="208" actId="20577"/>
          <ac:spMkLst>
            <pc:docMk/>
            <pc:sldMk cId="1993363078" sldId="311"/>
            <ac:spMk id="4" creationId="{6DE0DDCA-C623-49D6-9F80-4F559DF105C0}"/>
          </ac:spMkLst>
        </pc:spChg>
      </pc:sldChg>
      <pc:sldChg chg="modSp add mod">
        <pc:chgData name="Middleham, Ross" userId="2eb989b4-1c2c-47ec-8355-384d33a147b5" providerId="ADAL" clId="{7FDB75ED-D0A2-48AD-A58B-1B3A05AC33EF}" dt="2021-06-24T11:17:01.121" v="210" actId="20577"/>
        <pc:sldMkLst>
          <pc:docMk/>
          <pc:sldMk cId="4147422568" sldId="312"/>
        </pc:sldMkLst>
        <pc:spChg chg="mod">
          <ac:chgData name="Middleham, Ross" userId="2eb989b4-1c2c-47ec-8355-384d33a147b5" providerId="ADAL" clId="{7FDB75ED-D0A2-48AD-A58B-1B3A05AC33EF}" dt="2021-06-24T11:17:01.121" v="210" actId="20577"/>
          <ac:spMkLst>
            <pc:docMk/>
            <pc:sldMk cId="4147422568" sldId="312"/>
            <ac:spMk id="4" creationId="{6DE0DDCA-C623-49D6-9F80-4F559DF105C0}"/>
          </ac:spMkLst>
        </pc:spChg>
      </pc:sldChg>
      <pc:sldChg chg="addSp modSp add mod">
        <pc:chgData name="Middleham, Ross" userId="2eb989b4-1c2c-47ec-8355-384d33a147b5" providerId="ADAL" clId="{7FDB75ED-D0A2-48AD-A58B-1B3A05AC33EF}" dt="2021-06-24T11:18:09.036" v="233" actId="1036"/>
        <pc:sldMkLst>
          <pc:docMk/>
          <pc:sldMk cId="570339682" sldId="313"/>
        </pc:sldMkLst>
        <pc:picChg chg="add mod">
          <ac:chgData name="Middleham, Ross" userId="2eb989b4-1c2c-47ec-8355-384d33a147b5" providerId="ADAL" clId="{7FDB75ED-D0A2-48AD-A58B-1B3A05AC33EF}" dt="2021-06-24T11:18:09.036" v="233" actId="1036"/>
          <ac:picMkLst>
            <pc:docMk/>
            <pc:sldMk cId="570339682" sldId="313"/>
            <ac:picMk id="12" creationId="{2738267A-5EE7-43A0-9C2D-BE5A6B59CCED}"/>
          </ac:picMkLst>
        </pc:picChg>
      </pc:sldChg>
      <pc:sldChg chg="addSp modSp add mod">
        <pc:chgData name="Middleham, Ross" userId="2eb989b4-1c2c-47ec-8355-384d33a147b5" providerId="ADAL" clId="{7FDB75ED-D0A2-48AD-A58B-1B3A05AC33EF}" dt="2021-06-24T11:19:05.730" v="247" actId="14100"/>
        <pc:sldMkLst>
          <pc:docMk/>
          <pc:sldMk cId="3978516990" sldId="314"/>
        </pc:sldMkLst>
        <pc:spChg chg="add mod">
          <ac:chgData name="Middleham, Ross" userId="2eb989b4-1c2c-47ec-8355-384d33a147b5" providerId="ADAL" clId="{7FDB75ED-D0A2-48AD-A58B-1B3A05AC33EF}" dt="2021-06-24T11:19:05.730" v="247" actId="14100"/>
          <ac:spMkLst>
            <pc:docMk/>
            <pc:sldMk cId="3978516990" sldId="314"/>
            <ac:spMk id="14" creationId="{4850A0FF-99EC-41FB-856D-54B68FF3AD38}"/>
          </ac:spMkLst>
        </pc:spChg>
      </pc:sldChg>
      <pc:sldChg chg="addSp delSp modSp add mod">
        <pc:chgData name="Middleham, Ross" userId="2eb989b4-1c2c-47ec-8355-384d33a147b5" providerId="ADAL" clId="{7FDB75ED-D0A2-48AD-A58B-1B3A05AC33EF}" dt="2021-06-24T11:19:45.874" v="258" actId="14100"/>
        <pc:sldMkLst>
          <pc:docMk/>
          <pc:sldMk cId="1252230197" sldId="315"/>
        </pc:sldMkLst>
        <pc:spChg chg="mod">
          <ac:chgData name="Middleham, Ross" userId="2eb989b4-1c2c-47ec-8355-384d33a147b5" providerId="ADAL" clId="{7FDB75ED-D0A2-48AD-A58B-1B3A05AC33EF}" dt="2021-06-24T11:19:23.003" v="250" actId="20577"/>
          <ac:spMkLst>
            <pc:docMk/>
            <pc:sldMk cId="1252230197" sldId="315"/>
            <ac:spMk id="14" creationId="{4850A0FF-99EC-41FB-856D-54B68FF3AD38}"/>
          </ac:spMkLst>
        </pc:spChg>
        <pc:picChg chg="del">
          <ac:chgData name="Middleham, Ross" userId="2eb989b4-1c2c-47ec-8355-384d33a147b5" providerId="ADAL" clId="{7FDB75ED-D0A2-48AD-A58B-1B3A05AC33EF}" dt="2021-06-24T11:19:35.290" v="254" actId="478"/>
          <ac:picMkLst>
            <pc:docMk/>
            <pc:sldMk cId="1252230197" sldId="315"/>
            <ac:picMk id="12" creationId="{2738267A-5EE7-43A0-9C2D-BE5A6B59CCED}"/>
          </ac:picMkLst>
        </pc:picChg>
        <pc:picChg chg="del">
          <ac:chgData name="Middleham, Ross" userId="2eb989b4-1c2c-47ec-8355-384d33a147b5" providerId="ADAL" clId="{7FDB75ED-D0A2-48AD-A58B-1B3A05AC33EF}" dt="2021-06-24T11:19:36.459" v="255" actId="478"/>
          <ac:picMkLst>
            <pc:docMk/>
            <pc:sldMk cId="1252230197" sldId="315"/>
            <ac:picMk id="13" creationId="{4297FC1C-5BCD-4409-BBEF-41593C57E622}"/>
          </ac:picMkLst>
        </pc:picChg>
        <pc:picChg chg="add mod">
          <ac:chgData name="Middleham, Ross" userId="2eb989b4-1c2c-47ec-8355-384d33a147b5" providerId="ADAL" clId="{7FDB75ED-D0A2-48AD-A58B-1B3A05AC33EF}" dt="2021-06-24T11:19:45.874" v="258" actId="14100"/>
          <ac:picMkLst>
            <pc:docMk/>
            <pc:sldMk cId="1252230197" sldId="315"/>
            <ac:picMk id="15" creationId="{B53D7544-B728-466B-92B8-BD1B42632570}"/>
          </ac:picMkLst>
        </pc:picChg>
      </pc:sldChg>
      <pc:sldMasterChg chg="delSldLayout">
        <pc:chgData name="Middleham, Ross" userId="2eb989b4-1c2c-47ec-8355-384d33a147b5" providerId="ADAL" clId="{7FDB75ED-D0A2-48AD-A58B-1B3A05AC33EF}" dt="2021-06-24T11:19:10.190" v="248" actId="47"/>
        <pc:sldMasterMkLst>
          <pc:docMk/>
          <pc:sldMasterMk cId="0" sldId="2147483660"/>
        </pc:sldMasterMkLst>
        <pc:sldLayoutChg chg="del">
          <pc:chgData name="Middleham, Ross" userId="2eb989b4-1c2c-47ec-8355-384d33a147b5" providerId="ADAL" clId="{7FDB75ED-D0A2-48AD-A58B-1B3A05AC33EF}" dt="2021-06-24T10:58:28.986" v="46" actId="47"/>
          <pc:sldLayoutMkLst>
            <pc:docMk/>
            <pc:sldMasterMk cId="0" sldId="2147483660"/>
            <pc:sldLayoutMk cId="4214862219" sldId="2147483660"/>
          </pc:sldLayoutMkLst>
        </pc:sldLayoutChg>
        <pc:sldLayoutChg chg="del">
          <pc:chgData name="Middleham, Ross" userId="2eb989b4-1c2c-47ec-8355-384d33a147b5" providerId="ADAL" clId="{7FDB75ED-D0A2-48AD-A58B-1B3A05AC33EF}" dt="2021-06-24T11:19:10.190" v="248" actId="47"/>
          <pc:sldLayoutMkLst>
            <pc:docMk/>
            <pc:sldMasterMk cId="0" sldId="2147483660"/>
            <pc:sldLayoutMk cId="902156211" sldId="2147483661"/>
          </pc:sldLayoutMkLst>
        </pc:sldLayoutChg>
      </pc:sldMasterChg>
    </pc:docChg>
  </pc:docChgLst>
  <pc:docChgLst>
    <pc:chgData name="Fuller, Elizabeth" userId="S::elizabeth.fuller@metoffice.gov.uk::ca575800-95d4-4ca3-8c8e-4baab32f11bb" providerId="AD" clId="Web-{21DA9494-AB2C-A99B-CF7E-C385C1E6230B}"/>
    <pc:docChg chg="addSld delSld modSld sldOrd addMainMaster modMainMaster">
      <pc:chgData name="Fuller, Elizabeth" userId="S::elizabeth.fuller@metoffice.gov.uk::ca575800-95d4-4ca3-8c8e-4baab32f11bb" providerId="AD" clId="Web-{21DA9494-AB2C-A99B-CF7E-C385C1E6230B}" dt="2021-07-05T15:13:33.029" v="84"/>
      <pc:docMkLst>
        <pc:docMk/>
      </pc:docMkLst>
      <pc:sldChg chg="modSp">
        <pc:chgData name="Fuller, Elizabeth" userId="S::elizabeth.fuller@metoffice.gov.uk::ca575800-95d4-4ca3-8c8e-4baab32f11bb" providerId="AD" clId="Web-{21DA9494-AB2C-A99B-CF7E-C385C1E6230B}" dt="2021-07-05T15:10:53.119" v="33" actId="20577"/>
        <pc:sldMkLst>
          <pc:docMk/>
          <pc:sldMk cId="0" sldId="256"/>
        </pc:sldMkLst>
        <pc:spChg chg="mod">
          <ac:chgData name="Fuller, Elizabeth" userId="S::elizabeth.fuller@metoffice.gov.uk::ca575800-95d4-4ca3-8c8e-4baab32f11bb" providerId="AD" clId="Web-{21DA9494-AB2C-A99B-CF7E-C385C1E6230B}" dt="2021-07-05T15:10:53.119" v="33" actId="20577"/>
          <ac:spMkLst>
            <pc:docMk/>
            <pc:sldMk cId="0" sldId="256"/>
            <ac:spMk id="109" creationId="{00000000-0000-0000-0000-000000000000}"/>
          </ac:spMkLst>
        </pc:spChg>
        <pc:spChg chg="mod">
          <ac:chgData name="Fuller, Elizabeth" userId="S::elizabeth.fuller@metoffice.gov.uk::ca575800-95d4-4ca3-8c8e-4baab32f11bb" providerId="AD" clId="Web-{21DA9494-AB2C-A99B-CF7E-C385C1E6230B}" dt="2021-07-05T15:10:45.994" v="31" actId="20577"/>
          <ac:spMkLst>
            <pc:docMk/>
            <pc:sldMk cId="0" sldId="256"/>
            <ac:spMk id="110" creationId="{00000000-0000-0000-0000-000000000000}"/>
          </ac:spMkLst>
        </pc:spChg>
      </pc:sldChg>
      <pc:sldChg chg="del">
        <pc:chgData name="Fuller, Elizabeth" userId="S::elizabeth.fuller@metoffice.gov.uk::ca575800-95d4-4ca3-8c8e-4baab32f11bb" providerId="AD" clId="Web-{21DA9494-AB2C-A99B-CF7E-C385C1E6230B}" dt="2021-07-05T15:08:49.570" v="29"/>
        <pc:sldMkLst>
          <pc:docMk/>
          <pc:sldMk cId="0" sldId="258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19.785" v="10"/>
        <pc:sldMkLst>
          <pc:docMk/>
          <pc:sldMk cId="2972412445" sldId="262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25.488" v="15"/>
        <pc:sldMkLst>
          <pc:docMk/>
          <pc:sldMk cId="3002865359" sldId="278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15.269" v="8"/>
        <pc:sldMkLst>
          <pc:docMk/>
          <pc:sldMk cId="2702522981" sldId="280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21.051" v="11"/>
        <pc:sldMkLst>
          <pc:docMk/>
          <pc:sldMk cId="3675755499" sldId="291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21.879" v="12"/>
        <pc:sldMkLst>
          <pc:docMk/>
          <pc:sldMk cId="1588314577" sldId="292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25.926" v="16"/>
        <pc:sldMkLst>
          <pc:docMk/>
          <pc:sldMk cId="2234821626" sldId="293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27.457" v="17"/>
        <pc:sldMkLst>
          <pc:docMk/>
          <pc:sldMk cId="4167366679" sldId="294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30.098" v="21"/>
        <pc:sldMkLst>
          <pc:docMk/>
          <pc:sldMk cId="604821170" sldId="295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31.238" v="22"/>
        <pc:sldMkLst>
          <pc:docMk/>
          <pc:sldMk cId="2728475285" sldId="296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5:38.315" v="5"/>
        <pc:sldMkLst>
          <pc:docMk/>
          <pc:sldMk cId="3822034094" sldId="298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29.723" v="20"/>
        <pc:sldMkLst>
          <pc:docMk/>
          <pc:sldMk cId="1639900471" sldId="299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8:45.773" v="28"/>
        <pc:sldMkLst>
          <pc:docMk/>
          <pc:sldMk cId="2155235523" sldId="301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8:51.632" v="30"/>
        <pc:sldMkLst>
          <pc:docMk/>
          <pc:sldMk cId="420708659" sldId="303"/>
        </pc:sldMkLst>
      </pc:sldChg>
      <pc:sldChg chg="delSp del">
        <pc:chgData name="Fuller, Elizabeth" userId="S::elizabeth.fuller@metoffice.gov.uk::ca575800-95d4-4ca3-8c8e-4baab32f11bb" providerId="AD" clId="Web-{21DA9494-AB2C-A99B-CF7E-C385C1E6230B}" dt="2021-07-05T15:06:17.660" v="9"/>
        <pc:sldMkLst>
          <pc:docMk/>
          <pc:sldMk cId="3541203796" sldId="304"/>
        </pc:sldMkLst>
        <pc:grpChg chg="del">
          <ac:chgData name="Fuller, Elizabeth" userId="S::elizabeth.fuller@metoffice.gov.uk::ca575800-95d4-4ca3-8c8e-4baab32f11bb" providerId="AD" clId="Web-{21DA9494-AB2C-A99B-CF7E-C385C1E6230B}" dt="2021-07-05T15:05:41.097" v="6"/>
          <ac:grpSpMkLst>
            <pc:docMk/>
            <pc:sldMk cId="3541203796" sldId="304"/>
            <ac:grpSpMk id="6" creationId="{B6F882F1-B184-42F8-849D-0281245D41C0}"/>
          </ac:grpSpMkLst>
        </pc:grpChg>
      </pc:sldChg>
      <pc:sldChg chg="del">
        <pc:chgData name="Fuller, Elizabeth" userId="S::elizabeth.fuller@metoffice.gov.uk::ca575800-95d4-4ca3-8c8e-4baab32f11bb" providerId="AD" clId="Web-{21DA9494-AB2C-A99B-CF7E-C385C1E6230B}" dt="2021-07-05T15:06:23.488" v="13"/>
        <pc:sldMkLst>
          <pc:docMk/>
          <pc:sldMk cId="4170366861" sldId="305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24.394" v="14"/>
        <pc:sldMkLst>
          <pc:docMk/>
          <pc:sldMk cId="2732248225" sldId="306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28.723" v="18"/>
        <pc:sldMkLst>
          <pc:docMk/>
          <pc:sldMk cId="3428850058" sldId="307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29.145" v="19"/>
        <pc:sldMkLst>
          <pc:docMk/>
          <pc:sldMk cId="1418908818" sldId="308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33.051" v="23"/>
        <pc:sldMkLst>
          <pc:docMk/>
          <pc:sldMk cId="232175395" sldId="309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36.457" v="24"/>
        <pc:sldMkLst>
          <pc:docMk/>
          <pc:sldMk cId="1981480053" sldId="310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13:33.029" v="84"/>
        <pc:sldMkLst>
          <pc:docMk/>
          <pc:sldMk cId="1993363078" sldId="311"/>
        </pc:sldMkLst>
      </pc:sldChg>
      <pc:sldChg chg="addSp modSp ord">
        <pc:chgData name="Fuller, Elizabeth" userId="S::elizabeth.fuller@metoffice.gov.uk::ca575800-95d4-4ca3-8c8e-4baab32f11bb" providerId="AD" clId="Web-{21DA9494-AB2C-A99B-CF7E-C385C1E6230B}" dt="2021-07-05T15:13:06.826" v="78" actId="1076"/>
        <pc:sldMkLst>
          <pc:docMk/>
          <pc:sldMk cId="4147422568" sldId="312"/>
        </pc:sldMkLst>
        <pc:spChg chg="add mod">
          <ac:chgData name="Fuller, Elizabeth" userId="S::elizabeth.fuller@metoffice.gov.uk::ca575800-95d4-4ca3-8c8e-4baab32f11bb" providerId="AD" clId="Web-{21DA9494-AB2C-A99B-CF7E-C385C1E6230B}" dt="2021-07-05T15:13:06.826" v="78" actId="1076"/>
          <ac:spMkLst>
            <pc:docMk/>
            <pc:sldMk cId="4147422568" sldId="312"/>
            <ac:spMk id="3" creationId="{492CB52E-4E28-491B-B6CE-FFF0D7E20A19}"/>
          </ac:spMkLst>
        </pc:spChg>
        <pc:spChg chg="mod">
          <ac:chgData name="Fuller, Elizabeth" userId="S::elizabeth.fuller@metoffice.gov.uk::ca575800-95d4-4ca3-8c8e-4baab32f11bb" providerId="AD" clId="Web-{21DA9494-AB2C-A99B-CF7E-C385C1E6230B}" dt="2021-07-05T15:11:11.557" v="34" actId="20577"/>
          <ac:spMkLst>
            <pc:docMk/>
            <pc:sldMk cId="4147422568" sldId="312"/>
            <ac:spMk id="4" creationId="{6DE0DDCA-C623-49D6-9F80-4F559DF105C0}"/>
          </ac:spMkLst>
        </pc:spChg>
        <pc:spChg chg="add mod">
          <ac:chgData name="Fuller, Elizabeth" userId="S::elizabeth.fuller@metoffice.gov.uk::ca575800-95d4-4ca3-8c8e-4baab32f11bb" providerId="AD" clId="Web-{21DA9494-AB2C-A99B-CF7E-C385C1E6230B}" dt="2021-07-05T15:12:48.528" v="71" actId="20577"/>
          <ac:spMkLst>
            <pc:docMk/>
            <pc:sldMk cId="4147422568" sldId="312"/>
            <ac:spMk id="8" creationId="{63604909-4BC4-4A4A-A48C-470B4C691778}"/>
          </ac:spMkLst>
        </pc:spChg>
      </pc:sldChg>
      <pc:sldChg chg="add">
        <pc:chgData name="Fuller, Elizabeth" userId="S::elizabeth.fuller@metoffice.gov.uk::ca575800-95d4-4ca3-8c8e-4baab32f11bb" providerId="AD" clId="Web-{21DA9494-AB2C-A99B-CF7E-C385C1E6230B}" dt="2021-07-05T15:13:23.201" v="79"/>
        <pc:sldMkLst>
          <pc:docMk/>
          <pc:sldMk cId="357812117" sldId="313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37.989" v="25"/>
        <pc:sldMkLst>
          <pc:docMk/>
          <pc:sldMk cId="570339682" sldId="313"/>
        </pc:sldMkLst>
      </pc:sldChg>
      <pc:sldChg chg="add">
        <pc:chgData name="Fuller, Elizabeth" userId="S::elizabeth.fuller@metoffice.gov.uk::ca575800-95d4-4ca3-8c8e-4baab32f11bb" providerId="AD" clId="Web-{21DA9494-AB2C-A99B-CF7E-C385C1E6230B}" dt="2021-07-05T15:13:23.357" v="80"/>
        <pc:sldMkLst>
          <pc:docMk/>
          <pc:sldMk cId="2741174456" sldId="314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6:40.082" v="26"/>
        <pc:sldMkLst>
          <pc:docMk/>
          <pc:sldMk cId="3978516990" sldId="314"/>
        </pc:sldMkLst>
      </pc:sldChg>
      <pc:sldChg chg="add">
        <pc:chgData name="Fuller, Elizabeth" userId="S::elizabeth.fuller@metoffice.gov.uk::ca575800-95d4-4ca3-8c8e-4baab32f11bb" providerId="AD" clId="Web-{21DA9494-AB2C-A99B-CF7E-C385C1E6230B}" dt="2021-07-05T15:13:23.529" v="81"/>
        <pc:sldMkLst>
          <pc:docMk/>
          <pc:sldMk cId="589241591" sldId="315"/>
        </pc:sldMkLst>
      </pc:sldChg>
      <pc:sldChg chg="del">
        <pc:chgData name="Fuller, Elizabeth" userId="S::elizabeth.fuller@metoffice.gov.uk::ca575800-95d4-4ca3-8c8e-4baab32f11bb" providerId="AD" clId="Web-{21DA9494-AB2C-A99B-CF7E-C385C1E6230B}" dt="2021-07-05T15:08:43.820" v="27"/>
        <pc:sldMkLst>
          <pc:docMk/>
          <pc:sldMk cId="1252230197" sldId="315"/>
        </pc:sldMkLst>
      </pc:sldChg>
      <pc:sldChg chg="add">
        <pc:chgData name="Fuller, Elizabeth" userId="S::elizabeth.fuller@metoffice.gov.uk::ca575800-95d4-4ca3-8c8e-4baab32f11bb" providerId="AD" clId="Web-{21DA9494-AB2C-A99B-CF7E-C385C1E6230B}" dt="2021-07-05T15:13:23.701" v="82"/>
        <pc:sldMkLst>
          <pc:docMk/>
          <pc:sldMk cId="2992575288" sldId="316"/>
        </pc:sldMkLst>
      </pc:sldChg>
      <pc:sldChg chg="add">
        <pc:chgData name="Fuller, Elizabeth" userId="S::elizabeth.fuller@metoffice.gov.uk::ca575800-95d4-4ca3-8c8e-4baab32f11bb" providerId="AD" clId="Web-{21DA9494-AB2C-A99B-CF7E-C385C1E6230B}" dt="2021-07-05T15:13:23.998" v="83"/>
        <pc:sldMkLst>
          <pc:docMk/>
          <pc:sldMk cId="3788205687" sldId="317"/>
        </pc:sldMkLst>
      </pc:sldChg>
      <pc:sldMasterChg chg="add addSldLayout">
        <pc:chgData name="Fuller, Elizabeth" userId="S::elizabeth.fuller@metoffice.gov.uk::ca575800-95d4-4ca3-8c8e-4baab32f11bb" providerId="AD" clId="Web-{21DA9494-AB2C-A99B-CF7E-C385C1E6230B}" dt="2021-07-05T15:13:23.201" v="79"/>
        <pc:sldMasterMkLst>
          <pc:docMk/>
          <pc:sldMasterMk cId="3173084272" sldId="2147483648"/>
        </pc:sldMasterMkLst>
        <pc:sldLayoutChg chg="ad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3173084272" sldId="2147483648"/>
            <pc:sldLayoutMk cId="2366077646" sldId="2147483649"/>
          </pc:sldLayoutMkLst>
        </pc:sldLayoutChg>
        <pc:sldLayoutChg chg="ad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3173084272" sldId="2147483648"/>
            <pc:sldLayoutMk cId="3514751654" sldId="2147483650"/>
          </pc:sldLayoutMkLst>
        </pc:sldLayoutChg>
        <pc:sldLayoutChg chg="ad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3173084272" sldId="2147483648"/>
            <pc:sldLayoutMk cId="3155547437" sldId="2147483651"/>
          </pc:sldLayoutMkLst>
        </pc:sldLayoutChg>
        <pc:sldLayoutChg chg="ad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3173084272" sldId="2147483648"/>
            <pc:sldLayoutMk cId="3048968727" sldId="2147483652"/>
          </pc:sldLayoutMkLst>
        </pc:sldLayoutChg>
        <pc:sldLayoutChg chg="ad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3173084272" sldId="2147483648"/>
            <pc:sldLayoutMk cId="3155683276" sldId="2147483653"/>
          </pc:sldLayoutMkLst>
        </pc:sldLayoutChg>
        <pc:sldLayoutChg chg="ad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3173084272" sldId="2147483648"/>
            <pc:sldLayoutMk cId="502702273" sldId="2147483654"/>
          </pc:sldLayoutMkLst>
        </pc:sldLayoutChg>
        <pc:sldLayoutChg chg="ad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3173084272" sldId="2147483648"/>
            <pc:sldLayoutMk cId="3534514708" sldId="2147483655"/>
          </pc:sldLayoutMkLst>
        </pc:sldLayoutChg>
        <pc:sldLayoutChg chg="ad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3173084272" sldId="2147483648"/>
            <pc:sldLayoutMk cId="1163744310" sldId="2147483656"/>
          </pc:sldLayoutMkLst>
        </pc:sldLayoutChg>
        <pc:sldLayoutChg chg="ad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3173084272" sldId="2147483648"/>
            <pc:sldLayoutMk cId="2584152984" sldId="2147483657"/>
          </pc:sldLayoutMkLst>
        </pc:sldLayoutChg>
        <pc:sldLayoutChg chg="ad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3173084272" sldId="2147483648"/>
            <pc:sldLayoutMk cId="2228932820" sldId="2147483658"/>
          </pc:sldLayoutMkLst>
        </pc:sldLayoutChg>
        <pc:sldLayoutChg chg="ad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3173084272" sldId="2147483648"/>
            <pc:sldLayoutMk cId="4000607906" sldId="2147483659"/>
          </pc:sldLayoutMkLst>
        </pc:sldLayoutChg>
      </pc:sldMasterChg>
      <pc:sldMasterChg chg="replId modSldLayout">
        <pc:chgData name="Fuller, Elizabeth" userId="S::elizabeth.fuller@metoffice.gov.uk::ca575800-95d4-4ca3-8c8e-4baab32f11bb" providerId="AD" clId="Web-{21DA9494-AB2C-A99B-CF7E-C385C1E6230B}" dt="2021-07-05T15:13:23.201" v="79"/>
        <pc:sldMasterMkLst>
          <pc:docMk/>
          <pc:sldMasterMk cId="0" sldId="2147483660"/>
        </pc:sldMasterMkLst>
        <pc:sldLayoutChg chg="replI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0" sldId="2147483660"/>
            <pc:sldLayoutMk cId="0" sldId="2147483661"/>
          </pc:sldLayoutMkLst>
        </pc:sldLayoutChg>
        <pc:sldLayoutChg chg="replI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0" sldId="2147483660"/>
            <pc:sldLayoutMk cId="0" sldId="2147483662"/>
          </pc:sldLayoutMkLst>
        </pc:sldLayoutChg>
        <pc:sldLayoutChg chg="replI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0" sldId="2147483660"/>
            <pc:sldLayoutMk cId="0" sldId="2147483663"/>
          </pc:sldLayoutMkLst>
        </pc:sldLayoutChg>
        <pc:sldLayoutChg chg="replI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0" sldId="2147483660"/>
            <pc:sldLayoutMk cId="0" sldId="2147483664"/>
          </pc:sldLayoutMkLst>
        </pc:sldLayoutChg>
        <pc:sldLayoutChg chg="replI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0" sldId="2147483660"/>
            <pc:sldLayoutMk cId="0" sldId="2147483665"/>
          </pc:sldLayoutMkLst>
        </pc:sldLayoutChg>
        <pc:sldLayoutChg chg="replI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0" sldId="2147483660"/>
            <pc:sldLayoutMk cId="0" sldId="2147483666"/>
          </pc:sldLayoutMkLst>
        </pc:sldLayoutChg>
        <pc:sldLayoutChg chg="replI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0" sldId="2147483660"/>
            <pc:sldLayoutMk cId="0" sldId="2147483667"/>
          </pc:sldLayoutMkLst>
        </pc:sldLayoutChg>
        <pc:sldLayoutChg chg="replI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0" sldId="2147483660"/>
            <pc:sldLayoutMk cId="0" sldId="2147483668"/>
          </pc:sldLayoutMkLst>
        </pc:sldLayoutChg>
        <pc:sldLayoutChg chg="replI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0" sldId="2147483660"/>
            <pc:sldLayoutMk cId="0" sldId="2147483669"/>
          </pc:sldLayoutMkLst>
        </pc:sldLayoutChg>
        <pc:sldLayoutChg chg="replI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0" sldId="2147483660"/>
            <pc:sldLayoutMk cId="0" sldId="2147483670"/>
          </pc:sldLayoutMkLst>
        </pc:sldLayoutChg>
        <pc:sldLayoutChg chg="replId">
          <pc:chgData name="Fuller, Elizabeth" userId="S::elizabeth.fuller@metoffice.gov.uk::ca575800-95d4-4ca3-8c8e-4baab32f11bb" providerId="AD" clId="Web-{21DA9494-AB2C-A99B-CF7E-C385C1E6230B}" dt="2021-07-05T15:13:23.201" v="79"/>
          <pc:sldLayoutMkLst>
            <pc:docMk/>
            <pc:sldMasterMk cId="0" sldId="2147483660"/>
            <pc:sldLayoutMk cId="975740237" sldId="2147483671"/>
          </pc:sldLayoutMkLst>
        </pc:sldLayoutChg>
      </pc:sldMasterChg>
    </pc:docChg>
  </pc:docChgLst>
  <pc:docChgLst>
    <pc:chgData name="Fuller, Elizabeth" userId="S::elizabeth.fuller@metoffice.gov.uk::ca575800-95d4-4ca3-8c8e-4baab32f11bb" providerId="AD" clId="Web-{16E81E36-01D1-52A8-0B65-530AABDC38A5}"/>
    <pc:docChg chg="modSld">
      <pc:chgData name="Fuller, Elizabeth" userId="S::elizabeth.fuller@metoffice.gov.uk::ca575800-95d4-4ca3-8c8e-4baab32f11bb" providerId="AD" clId="Web-{16E81E36-01D1-52A8-0B65-530AABDC38A5}" dt="2021-07-22T14:53:36.154" v="0"/>
      <pc:docMkLst>
        <pc:docMk/>
      </pc:docMkLst>
      <pc:sldChg chg="addSp">
        <pc:chgData name="Fuller, Elizabeth" userId="S::elizabeth.fuller@metoffice.gov.uk::ca575800-95d4-4ca3-8c8e-4baab32f11bb" providerId="AD" clId="Web-{16E81E36-01D1-52A8-0B65-530AABDC38A5}" dt="2021-07-22T14:53:36.154" v="0"/>
        <pc:sldMkLst>
          <pc:docMk/>
          <pc:sldMk cId="4147422568" sldId="312"/>
        </pc:sldMkLst>
        <pc:spChg chg="add">
          <ac:chgData name="Fuller, Elizabeth" userId="S::elizabeth.fuller@metoffice.gov.uk::ca575800-95d4-4ca3-8c8e-4baab32f11bb" providerId="AD" clId="Web-{16E81E36-01D1-52A8-0B65-530AABDC38A5}" dt="2021-07-22T14:53:36.154" v="0"/>
          <ac:spMkLst>
            <pc:docMk/>
            <pc:sldMk cId="4147422568" sldId="312"/>
            <ac:spMk id="9" creationId="{66F460AA-181E-4AD6-9A6B-E8A82F53202E}"/>
          </ac:spMkLst>
        </pc:spChg>
      </pc:sldChg>
    </pc:docChg>
  </pc:docChgLst>
  <pc:docChgLst>
    <pc:chgData name="Fuller, Elizabeth" userId="S::elizabeth.fuller@metoffice.gov.uk::ca575800-95d4-4ca3-8c8e-4baab32f11bb" providerId="AD" clId="Web-{3A8516D4-EC7F-FB86-AF41-0AE0250B16AE}"/>
    <pc:docChg chg="modSld">
      <pc:chgData name="Fuller, Elizabeth" userId="S::elizabeth.fuller@metoffice.gov.uk::ca575800-95d4-4ca3-8c8e-4baab32f11bb" providerId="AD" clId="Web-{3A8516D4-EC7F-FB86-AF41-0AE0250B16AE}" dt="2021-07-22T14:55:08.364" v="0"/>
      <pc:docMkLst>
        <pc:docMk/>
      </pc:docMkLst>
      <pc:sldChg chg="delSp">
        <pc:chgData name="Fuller, Elizabeth" userId="S::elizabeth.fuller@metoffice.gov.uk::ca575800-95d4-4ca3-8c8e-4baab32f11bb" providerId="AD" clId="Web-{3A8516D4-EC7F-FB86-AF41-0AE0250B16AE}" dt="2021-07-22T14:55:08.364" v="0"/>
        <pc:sldMkLst>
          <pc:docMk/>
          <pc:sldMk cId="4147422568" sldId="312"/>
        </pc:sldMkLst>
        <pc:spChg chg="del">
          <ac:chgData name="Fuller, Elizabeth" userId="S::elizabeth.fuller@metoffice.gov.uk::ca575800-95d4-4ca3-8c8e-4baab32f11bb" providerId="AD" clId="Web-{3A8516D4-EC7F-FB86-AF41-0AE0250B16AE}" dt="2021-07-22T14:55:08.364" v="0"/>
          <ac:spMkLst>
            <pc:docMk/>
            <pc:sldMk cId="4147422568" sldId="312"/>
            <ac:spMk id="5" creationId="{3D19826A-79EE-41FE-AAE2-472B4F5CFDF5}"/>
          </ac:spMkLst>
        </pc:spChg>
      </pc:sldChg>
    </pc:docChg>
  </pc:docChgLst>
  <pc:docChgLst>
    <pc:chgData name="Fuller, Elizabeth" userId="S::elizabeth.fuller@metoffice.gov.uk::ca575800-95d4-4ca3-8c8e-4baab32f11bb" providerId="AD" clId="Web-{C3D66A56-7A9C-E294-57E0-462BAE0EAC8B}"/>
    <pc:docChg chg="modSld">
      <pc:chgData name="Fuller, Elizabeth" userId="S::elizabeth.fuller@metoffice.gov.uk::ca575800-95d4-4ca3-8c8e-4baab32f11bb" providerId="AD" clId="Web-{C3D66A56-7A9C-E294-57E0-462BAE0EAC8B}" dt="2021-07-05T15:04:33.717" v="1" actId="20577"/>
      <pc:docMkLst>
        <pc:docMk/>
      </pc:docMkLst>
      <pc:sldChg chg="modSp">
        <pc:chgData name="Fuller, Elizabeth" userId="S::elizabeth.fuller@metoffice.gov.uk::ca575800-95d4-4ca3-8c8e-4baab32f11bb" providerId="AD" clId="Web-{C3D66A56-7A9C-E294-57E0-462BAE0EAC8B}" dt="2021-07-05T15:04:33.717" v="1" actId="20577"/>
        <pc:sldMkLst>
          <pc:docMk/>
          <pc:sldMk cId="0" sldId="256"/>
        </pc:sldMkLst>
        <pc:spChg chg="mod">
          <ac:chgData name="Fuller, Elizabeth" userId="S::elizabeth.fuller@metoffice.gov.uk::ca575800-95d4-4ca3-8c8e-4baab32f11bb" providerId="AD" clId="Web-{C3D66A56-7A9C-E294-57E0-462BAE0EAC8B}" dt="2021-07-05T15:04:33.717" v="1" actId="20577"/>
          <ac:spMkLst>
            <pc:docMk/>
            <pc:sldMk cId="0" sldId="256"/>
            <ac:spMk id="109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" name="Shape 10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  <p:extLst>
      <p:ext uri="{BB962C8B-B14F-4D97-AF65-F5344CB8AC3E}">
        <p14:creationId xmlns:p14="http://schemas.microsoft.com/office/powerpoint/2010/main" val="3260868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office.gov.uk/schools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MO_MASTER_black_mono_for_light_backg_RBG.png" descr="MO_MASTER_black_mono_for_light_backg_R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90" y="114124"/>
            <a:ext cx="2648277" cy="830479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166897" y="2699679"/>
            <a:ext cx="7674057" cy="3606432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1pPr>
            <a:lvl2pPr marL="933450" indent="-47625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2pPr>
            <a:lvl3pPr marL="1485900" indent="-57150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3pPr>
            <a:lvl4pPr marL="2006600" indent="-63500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4pPr>
            <a:lvl5pPr marL="2463800" indent="-63500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hape 26"/>
          <p:cNvSpPr>
            <a:spLocks noGrp="1"/>
          </p:cNvSpPr>
          <p:nvPr>
            <p:ph type="body" sz="quarter" idx="21"/>
          </p:nvPr>
        </p:nvSpPr>
        <p:spPr>
          <a:xfrm>
            <a:off x="328697" y="1463587"/>
            <a:ext cx="9105363" cy="1039545"/>
          </a:xfrm>
          <a:prstGeom prst="rect">
            <a:avLst/>
          </a:prstGeom>
        </p:spPr>
        <p:txBody>
          <a:bodyPr lIns="71436" tIns="71436" rIns="71436" bIns="71436"/>
          <a:lstStyle/>
          <a:p>
            <a:pPr marL="0" indent="0" defTabSz="457200">
              <a:lnSpc>
                <a:spcPct val="85000"/>
              </a:lnSpc>
              <a:spcBef>
                <a:spcPts val="0"/>
              </a:spcBef>
              <a:buSzTx/>
              <a:buFontTx/>
              <a:buNone/>
              <a:defRPr sz="53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5" name="Shape 27"/>
          <p:cNvSpPr/>
          <p:nvPr/>
        </p:nvSpPr>
        <p:spPr>
          <a:xfrm>
            <a:off x="-8549" y="6423923"/>
            <a:ext cx="12209099" cy="465564"/>
          </a:xfrm>
          <a:prstGeom prst="rect">
            <a:avLst/>
          </a:prstGeom>
          <a:solidFill>
            <a:srgbClr val="C4E90C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6" name="Shape 28"/>
          <p:cNvSpPr txBox="1"/>
          <p:nvPr/>
        </p:nvSpPr>
        <p:spPr>
          <a:xfrm>
            <a:off x="367019" y="6593189"/>
            <a:ext cx="2464957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800"/>
              </a:spcBef>
              <a:defRPr sz="10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hlinkClick r:id="rId3"/>
              </a:rPr>
              <a:t>www.metoffice.gov.uk</a:t>
            </a:r>
            <a:r>
              <a:rPr lang="en-US">
                <a:hlinkClick r:id="rId3"/>
              </a:rPr>
              <a:t>/schools</a:t>
            </a:r>
            <a:endParaRPr lang="en-US"/>
          </a:p>
        </p:txBody>
      </p:sp>
      <p:sp>
        <p:nvSpPr>
          <p:cNvPr id="97" name="Shape 29"/>
          <p:cNvSpPr txBox="1"/>
          <p:nvPr/>
        </p:nvSpPr>
        <p:spPr>
          <a:xfrm>
            <a:off x="9942044" y="6593189"/>
            <a:ext cx="2352966" cy="135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defRPr sz="10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© Crown Copyright 2021, Met Office</a:t>
            </a:r>
          </a:p>
        </p:txBody>
      </p:sp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36506" y="6505277"/>
            <a:ext cx="310059" cy="299740"/>
          </a:xfrm>
          <a:prstGeom prst="rect">
            <a:avLst/>
          </a:prstGeom>
        </p:spPr>
        <p:txBody>
          <a:bodyPr lIns="71436" tIns="71436" rIns="71436" bIns="71436" anchor="t"/>
          <a:lstStyle>
            <a:lvl1pPr algn="ctr" defTabSz="292100"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3" y="6356358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845471" y="6356357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957829" y="6400419"/>
            <a:ext cx="275073" cy="27699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DD62E5D-43E1-437C-9665-94362298D1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8582" y="1538082"/>
            <a:ext cx="10839747" cy="44587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6F7A22-32EC-40B8-91F6-CF28D57859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271" y="7"/>
            <a:ext cx="12193271" cy="104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740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2E86A-2546-4177-86E8-BEBBD87404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D55A3-78E1-42CE-8555-99DCF17662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B81F8A-4A21-4C3B-B744-E00F24FBA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055D6-5C9A-4848-BE60-AFF0CC491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06805F-1178-4132-A549-43AE0645D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0776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C877B-DCE4-4811-92BE-11A430072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2F599-D6CD-43EA-95C7-91F00A839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F39C4E-237B-44A7-BD7D-4A51E7E15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649106-A89A-4C10-87D0-08C1AAF38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77247-4C86-4B49-9CC0-677041C71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7516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A3C1E-3C61-4D51-8904-96F377FB2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B1F82-FC4B-46CC-BF01-C94BFD31A5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AFBEE-4AC8-4924-AF97-68BB8B302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2E8D32-898B-40AB-B35E-F22F53672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5B1B9D-9A70-4146-B9B1-04CA5361C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5474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B8677-76B9-4B5F-9CAB-566E950EE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5DF71F-E430-4C34-8C8D-12D1CB6329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FD20A-F6E0-4F9E-8D98-C244467D3E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BFBE7E-49AE-4C7A-B7DC-00408F5CF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F019C4-9681-4F44-BFCF-8ECB8DE1E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BBB34A-0A60-4FC0-8DAA-64899B1ED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89687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E8689-A126-436E-8E15-B49C6E91B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286BF-0DA9-431C-AA70-A3B2F2855D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4DA67F-27D1-4BE4-B806-DF777CBA5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9301FE-9E67-44A2-9B18-E3E38F2951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EFD74C-A80F-457F-A0E6-25C3C39DC3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56A719-E24B-4B03-9C7E-F3047C132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184073-CBB2-4D5F-808C-AAD616C0E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7B529F-E3AE-4931-A4E6-BB03417FC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683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7CD1C-2F25-4256-8BBD-986B0379D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D9D3F8-9306-4185-96DF-DE9C62709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9E1EF1-643A-4C82-9CAC-DD286960B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A3978A-AB76-4684-9501-280C8AA05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7022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0B12D5-4064-498E-A559-664DCD839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6C275E-1E7E-4424-9AD8-7F8FC190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5DBDAE-A239-4FBA-880E-206C04E56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4514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059A4-03D4-43FB-B3DD-AB6377743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1A659-F5E0-42E4-8E1B-73BEFAA32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065467-323F-43C1-ACFC-B6622F2184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4919F5-87CF-4CC4-936A-D16E65C99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47F90B-161A-4D74-8057-D28949FE0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058079-F6D3-48D7-9D15-D79399D4B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3744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E71D5-7E45-4A3A-9073-E65E07076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DD8035-04E3-447E-9CBC-71D74111B9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24F964-7298-4FBD-B8D4-D55286E6D9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C5FD04-0118-44C2-8627-C023CF54F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35CE96-75F3-4D49-95C3-0F747E9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9F5B7B-534D-4370-8854-104E1873A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1529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804C6-3EA9-4237-9759-C1BD60860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E7FD67-B1C0-4A25-80C9-30F1313190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FE17B-F63F-4582-982E-8477B4F27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CE378-86EF-4868-B3E5-6CAC2BCFB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D84A9-7C3C-4EC5-B03D-53DD0CBB8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932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2D452E-2D65-4D40-ACC9-79EBD4365C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76C9C7-262C-4B23-8786-0DAF786F04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24BC6B-259F-4D77-8699-5C0C90EF5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D1A3F-B9F7-4BAC-8D80-EDABB90E0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17BD1-75DD-428A-8816-F2F49F013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607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DC3DA7-D3D1-4FA1-84CB-BCA0F1675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64916D-5823-4EAD-9A57-188C8CA5E6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4AA3B-ED50-4E7D-9E4B-0E7D3D77F8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C72A21-DA7A-44C1-AF33-098051FCB1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5291D-774A-435B-BAE2-6DE40C745F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08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title-page-background.png" descr="title-page-background.png"/>
          <p:cNvPicPr>
            <a:picLocks noChangeAspect="1"/>
          </p:cNvPicPr>
          <p:nvPr/>
        </p:nvPicPr>
        <p:blipFill>
          <a:blip r:embed="rId3"/>
          <a:srcRect t="1496" b="4442"/>
          <a:stretch>
            <a:fillRect/>
          </a:stretch>
        </p:blipFill>
        <p:spPr>
          <a:xfrm>
            <a:off x="-26874" y="-16274"/>
            <a:ext cx="12248725" cy="6486728"/>
          </a:xfrm>
          <a:prstGeom prst="rect">
            <a:avLst/>
          </a:prstGeom>
          <a:ln w="12700">
            <a:miter lim="400000"/>
          </a:ln>
        </p:spPr>
      </p:pic>
      <p:sp>
        <p:nvSpPr>
          <p:cNvPr id="109" name="Shape 160"/>
          <p:cNvSpPr txBox="1"/>
          <p:nvPr/>
        </p:nvSpPr>
        <p:spPr>
          <a:xfrm>
            <a:off x="335902" y="1466621"/>
            <a:ext cx="10731945" cy="765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/>
              <a:t>Forecasting for the 2050s</a:t>
            </a:r>
            <a:endParaRPr/>
          </a:p>
        </p:txBody>
      </p:sp>
      <p:sp>
        <p:nvSpPr>
          <p:cNvPr id="110" name="Shape 160"/>
          <p:cNvSpPr txBox="1"/>
          <p:nvPr/>
        </p:nvSpPr>
        <p:spPr>
          <a:xfrm>
            <a:off x="333050" y="2639200"/>
            <a:ext cx="11462399" cy="503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t">
            <a:spAutoFit/>
          </a:bodyPr>
          <a:lstStyle>
            <a:lvl1pPr>
              <a:lnSpc>
                <a:spcPct val="85000"/>
              </a:lnSpc>
              <a:defRPr sz="3300" b="1">
                <a:solidFill>
                  <a:srgbClr val="BADD0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>
                <a:solidFill>
                  <a:srgbClr val="C4E90C"/>
                </a:solidFill>
              </a:rPr>
              <a:t>Session 8</a:t>
            </a:r>
            <a:endParaRPr>
              <a:solidFill>
                <a:srgbClr val="C4E90C"/>
              </a:solidFill>
            </a:endParaRPr>
          </a:p>
        </p:txBody>
      </p:sp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D830E9A1-8B0E-4D95-A37D-98797D80DC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97524" y="3068952"/>
            <a:ext cx="11958352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endParaRPr lang="en-GB" sz="80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2CB52E-4E28-491B-B6CE-FFF0D7E20A19}"/>
              </a:ext>
            </a:extLst>
          </p:cNvPr>
          <p:cNvSpPr txBox="1"/>
          <p:nvPr/>
        </p:nvSpPr>
        <p:spPr>
          <a:xfrm>
            <a:off x="1306716" y="1510420"/>
            <a:ext cx="9661555" cy="40626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sz="2400" b="1">
                <a:latin typeface="Arial"/>
                <a:cs typeface="Arial"/>
              </a:rPr>
              <a:t>Headline: </a:t>
            </a:r>
            <a:r>
              <a:rPr lang="en-GB" sz="2400">
                <a:latin typeface="Arial"/>
                <a:cs typeface="Arial"/>
              </a:rPr>
              <a:t>Here you can introduce yourself, give the date and the headline messages for the forecast</a:t>
            </a:r>
            <a:r>
              <a:rPr lang="en-US" sz="2400">
                <a:latin typeface="Arial"/>
                <a:cs typeface="Arial"/>
              </a:rPr>
              <a:t>​</a:t>
            </a:r>
            <a:endParaRPr lang="en-US" sz="2400">
              <a:latin typeface="Arial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GB" sz="2400" b="1">
                <a:latin typeface="Arial"/>
                <a:cs typeface="Arial"/>
              </a:rPr>
              <a:t>Today’s Hotspot: </a:t>
            </a:r>
            <a:r>
              <a:rPr lang="en-GB" sz="2400">
                <a:latin typeface="Arial"/>
                <a:cs typeface="Arial"/>
              </a:rPr>
              <a:t>Today’s highest temperature was in Worcester. Areas shaded in the darkest red are above 40 degrees. </a:t>
            </a:r>
            <a:r>
              <a:rPr lang="en-US" sz="2400">
                <a:latin typeface="Arial"/>
                <a:cs typeface="Arial"/>
              </a:rPr>
              <a:t>​</a:t>
            </a:r>
          </a:p>
          <a:p>
            <a:pPr marL="285750" indent="-285750">
              <a:buFont typeface="Arial"/>
              <a:buChar char="•"/>
            </a:pPr>
            <a:r>
              <a:rPr lang="en-GB" sz="2400" b="1">
                <a:latin typeface="Arial"/>
                <a:cs typeface="Arial"/>
              </a:rPr>
              <a:t>Tonight: </a:t>
            </a:r>
            <a:r>
              <a:rPr lang="en-GB" sz="2400">
                <a:latin typeface="Arial"/>
                <a:cs typeface="Arial"/>
              </a:rPr>
              <a:t>What are the temperatures forecast to be overnight? </a:t>
            </a:r>
            <a:r>
              <a:rPr lang="en-US" sz="2400">
                <a:latin typeface="Arial"/>
                <a:cs typeface="Arial"/>
              </a:rPr>
              <a:t>​</a:t>
            </a:r>
          </a:p>
          <a:p>
            <a:pPr marL="285750" indent="-285750">
              <a:buFont typeface="Arial"/>
              <a:buChar char="•"/>
            </a:pPr>
            <a:r>
              <a:rPr lang="en-GB" sz="2400" b="1">
                <a:latin typeface="Arial"/>
                <a:cs typeface="Arial"/>
              </a:rPr>
              <a:t>Bigger picture: </a:t>
            </a:r>
            <a:r>
              <a:rPr lang="en-GB" sz="2400">
                <a:latin typeface="Arial"/>
                <a:cs typeface="Arial"/>
              </a:rPr>
              <a:t>High pressure over the continent is drawing warm air over the UK. The low to the left might bring relief later in the weekend and next week. </a:t>
            </a:r>
            <a:r>
              <a:rPr lang="en-US" sz="2400">
                <a:latin typeface="Arial"/>
                <a:cs typeface="Arial"/>
              </a:rPr>
              <a:t>​</a:t>
            </a:r>
          </a:p>
          <a:p>
            <a:pPr marL="285750" indent="-285750">
              <a:buFont typeface="Arial"/>
              <a:buChar char="•"/>
            </a:pPr>
            <a:r>
              <a:rPr lang="en-GB" sz="2400" b="1">
                <a:latin typeface="Arial"/>
                <a:cs typeface="Arial"/>
              </a:rPr>
              <a:t>Tomorrow: </a:t>
            </a:r>
            <a:r>
              <a:rPr lang="en-GB" sz="2400">
                <a:latin typeface="Arial"/>
                <a:cs typeface="Arial"/>
              </a:rPr>
              <a:t>For now though, the heatwave continues. How hot will it be tomorrow? ​</a:t>
            </a:r>
            <a:endParaRPr lang="en-US">
              <a:latin typeface="Arial"/>
              <a:cs typeface="Calibri"/>
            </a:endParaRPr>
          </a:p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en-GB">
              <a:latin typeface="+mj-lt"/>
              <a:cs typeface="Arial"/>
            </a:endParaRPr>
          </a:p>
        </p:txBody>
      </p:sp>
      <p:sp>
        <p:nvSpPr>
          <p:cNvPr id="8" name="Shape 160">
            <a:extLst>
              <a:ext uri="{FF2B5EF4-FFF2-40B4-BE49-F238E27FC236}">
                <a16:creationId xmlns:a16="http://schemas.microsoft.com/office/drawing/2014/main" id="{63604909-4BC4-4A4A-A48C-470B4C691778}"/>
              </a:ext>
            </a:extLst>
          </p:cNvPr>
          <p:cNvSpPr txBox="1"/>
          <p:nvPr/>
        </p:nvSpPr>
        <p:spPr>
          <a:xfrm>
            <a:off x="3065851" y="290241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>
                <a:solidFill>
                  <a:schemeClr val="bg1"/>
                </a:solidFill>
                <a:latin typeface="Arial"/>
              </a:rPr>
              <a:t>Forecast Introduction</a:t>
            </a:r>
            <a:r>
              <a:rPr lang="en-GB" sz="3500"/>
              <a:t> </a:t>
            </a:r>
            <a:endParaRPr sz="3500"/>
          </a:p>
        </p:txBody>
      </p:sp>
    </p:spTree>
    <p:extLst>
      <p:ext uri="{BB962C8B-B14F-4D97-AF65-F5344CB8AC3E}">
        <p14:creationId xmlns:p14="http://schemas.microsoft.com/office/powerpoint/2010/main" val="4147422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F67D0BF-99F5-403B-A027-CA39EFEC8AF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Picture 4" descr="Graphical user interface, application, PowerPoint&#10;&#10;Description automatically generated">
              <a:extLst>
                <a:ext uri="{FF2B5EF4-FFF2-40B4-BE49-F238E27FC236}">
                  <a16:creationId xmlns:a16="http://schemas.microsoft.com/office/drawing/2014/main" id="{07FFE874-149A-4205-A837-44BBE1596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1CCE2C8-D6F3-45B2-A895-6F8A84615CB2}"/>
                </a:ext>
              </a:extLst>
            </p:cNvPr>
            <p:cNvSpPr/>
            <p:nvPr/>
          </p:nvSpPr>
          <p:spPr>
            <a:xfrm>
              <a:off x="6543675" y="6143625"/>
              <a:ext cx="2371725" cy="304800"/>
            </a:xfrm>
            <a:prstGeom prst="rect">
              <a:avLst/>
            </a:prstGeom>
            <a:solidFill>
              <a:srgbClr val="B9DC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788205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BCD5E72E-D649-40DE-B10C-C5F82431A2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575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A1F3305C-B56E-4B9C-8442-D2E9EC1E5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241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063F16BA-A2E1-4B7F-B588-32527F42A0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174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6E00F77F-3101-46E7-9751-63259FA34B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12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questions-background.png" descr="questions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-6350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Shape 160"/>
          <p:cNvSpPr txBox="1"/>
          <p:nvPr/>
        </p:nvSpPr>
        <p:spPr>
          <a:xfrm>
            <a:off x="253989" y="1061149"/>
            <a:ext cx="8965974" cy="688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>
            <a:spAutoFit/>
          </a:bodyPr>
          <a:lstStyle>
            <a:lvl1pPr>
              <a:lnSpc>
                <a:spcPct val="85000"/>
              </a:lnSpc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Any questions?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A392E029-8A79-48FD-9733-608337BD16CA}"/>
              </a:ext>
            </a:extLst>
          </p:cNvPr>
          <p:cNvSpPr txBox="1"/>
          <p:nvPr/>
        </p:nvSpPr>
        <p:spPr>
          <a:xfrm>
            <a:off x="7306662" y="5663195"/>
            <a:ext cx="6563989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tIns="45720" rIns="45719" bIns="45720" anchor="t">
            <a:spAutoFit/>
          </a:bodyPr>
          <a:lstStyle>
            <a:lvl1pPr marL="342900" indent="-342900">
              <a:spcBef>
                <a:spcPts val="1200"/>
              </a:spcBef>
              <a:buSzPct val="1000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indent="0">
              <a:buNone/>
            </a:pPr>
            <a:r>
              <a:rPr lang="en-US">
                <a:solidFill>
                  <a:schemeClr val="bg1"/>
                </a:solidFill>
              </a:rPr>
              <a:t>Follow</a:t>
            </a:r>
            <a:r>
              <a:rPr lang="en-US">
                <a:solidFill>
                  <a:srgbClr val="BADD0C"/>
                </a:solidFill>
              </a:rPr>
              <a:t> </a:t>
            </a:r>
            <a:r>
              <a:rPr lang="en-US" b="1">
                <a:solidFill>
                  <a:srgbClr val="C4E90C"/>
                </a:solidFill>
              </a:rPr>
              <a:t>@MetOfficeLearn </a:t>
            </a:r>
            <a:r>
              <a:rPr lang="en-US">
                <a:solidFill>
                  <a:schemeClr val="bg1"/>
                </a:solidFill>
              </a:rPr>
              <a:t>on Twitter </a:t>
            </a:r>
            <a:br>
              <a:rPr lang="en-US"/>
            </a:br>
            <a:r>
              <a:rPr lang="en-US">
                <a:solidFill>
                  <a:schemeClr val="bg1"/>
                </a:solidFill>
              </a:rPr>
              <a:t>or email </a:t>
            </a:r>
            <a:r>
              <a:rPr lang="en-US" b="1">
                <a:solidFill>
                  <a:srgbClr val="C4E90C"/>
                </a:solidFill>
              </a:rPr>
              <a:t>science.camp@metoffice.gov.uk</a:t>
            </a:r>
            <a:endParaRPr b="1">
              <a:solidFill>
                <a:srgbClr val="C4E90C"/>
              </a:solidFill>
            </a:endParaRP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A4F0573-2824-4B56-BA28-016B9FD4B9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ea5156db-18fe-4704-8084-7d3df805a3bd">
      <UserInfo>
        <DisplayName/>
        <AccountId xsi:nil="true"/>
        <AccountType/>
      </UserInfo>
    </SharedWithUsers>
    <MediaLengthInSeconds xmlns="96d6c0d5-6ad7-488b-9dde-cf64422f884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435EC931A7C348801427BDC9616435" ma:contentTypeVersion="13" ma:contentTypeDescription="Create a new document." ma:contentTypeScope="" ma:versionID="2ca2a012508e9f05c482d1cb7a4f2089">
  <xsd:schema xmlns:xsd="http://www.w3.org/2001/XMLSchema" xmlns:xs="http://www.w3.org/2001/XMLSchema" xmlns:p="http://schemas.microsoft.com/office/2006/metadata/properties" xmlns:ns2="96d6c0d5-6ad7-488b-9dde-cf64422f884d" xmlns:ns3="ea5156db-18fe-4704-8084-7d3df805a3bd" targetNamespace="http://schemas.microsoft.com/office/2006/metadata/properties" ma:root="true" ma:fieldsID="0ddd9ad1cc7e8cfc8ea3b7d50db38046" ns2:_="" ns3:_="">
    <xsd:import namespace="96d6c0d5-6ad7-488b-9dde-cf64422f884d"/>
    <xsd:import namespace="ea5156db-18fe-4704-8084-7d3df805a3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d6c0d5-6ad7-488b-9dde-cf64422f88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5156db-18fe-4704-8084-7d3df805a3b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E99812-0567-4617-95B8-5DBE02E5A60F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3569D527-0138-4C00-9B78-533862F89D29}">
  <ds:schemaRefs>
    <ds:schemaRef ds:uri="95a6d21c-7db0-4b7e-981f-b4f22b02b9d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18CA718-974C-4485-9B3C-89BEC470722A}"/>
</file>

<file path=customXml/itemProps4.xml><?xml version="1.0" encoding="utf-8"?>
<ds:datastoreItem xmlns:ds="http://schemas.openxmlformats.org/officeDocument/2006/customXml" ds:itemID="{D7C7F2D0-DEE3-4606-A428-764650115C8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8</Slides>
  <Notes>3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2021-07-22T14:55:31Z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0x01010023435EC931A7C348801427BDC9616435</vt:lpwstr>
  </property>
  <property fmtid="{D5CDD505-2E9C-101B-9397-08002B2CF9AE}" pid="3" name="Order">
    <vt:r8>656100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NA">
    <vt:lpwstr>Not of potential interest</vt:lpwstr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</Properties>
</file>