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5"/>
  </p:sldMasterIdLst>
  <p:notesMasterIdLst>
    <p:notesMasterId r:id="rId10"/>
  </p:notesMasterIdLst>
  <p:sldIdLst>
    <p:sldId id="256" r:id="rId6"/>
    <p:sldId id="280" r:id="rId7"/>
    <p:sldId id="281" r:id="rId8"/>
    <p:sldId id="259" r:id="rId9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E90C"/>
    <a:srgbClr val="BADD0C"/>
    <a:srgbClr val="147E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08778CC-8207-4FCC-B12C-DBD769A6FEFA}" v="13" dt="2021-07-22T15:24:37.407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300" y="-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14" Type="http://schemas.openxmlformats.org/officeDocument/2006/relationships/tableStyles" Target="tableStyles.xml"/><Relationship Id="rId9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uller, Elizabeth" userId="ca575800-95d4-4ca3-8c8e-4baab32f11bb" providerId="ADAL" clId="{E08778CC-8207-4FCC-B12C-DBD769A6FEFA}"/>
    <pc:docChg chg="custSel modSld">
      <pc:chgData name="Fuller, Elizabeth" userId="ca575800-95d4-4ca3-8c8e-4baab32f11bb" providerId="ADAL" clId="{E08778CC-8207-4FCC-B12C-DBD769A6FEFA}" dt="2021-07-22T15:24:44.877" v="41" actId="14100"/>
      <pc:docMkLst>
        <pc:docMk/>
      </pc:docMkLst>
      <pc:sldChg chg="addSp delSp modSp mod">
        <pc:chgData name="Fuller, Elizabeth" userId="ca575800-95d4-4ca3-8c8e-4baab32f11bb" providerId="ADAL" clId="{E08778CC-8207-4FCC-B12C-DBD769A6FEFA}" dt="2021-07-22T15:24:20.842" v="33" actId="478"/>
        <pc:sldMkLst>
          <pc:docMk/>
          <pc:sldMk cId="2702522981" sldId="280"/>
        </pc:sldMkLst>
        <pc:spChg chg="mod">
          <ac:chgData name="Fuller, Elizabeth" userId="ca575800-95d4-4ca3-8c8e-4baab32f11bb" providerId="ADAL" clId="{E08778CC-8207-4FCC-B12C-DBD769A6FEFA}" dt="2021-07-22T15:23:40.493" v="22" actId="2711"/>
          <ac:spMkLst>
            <pc:docMk/>
            <pc:sldMk cId="2702522981" sldId="280"/>
            <ac:spMk id="6" creationId="{06CE4E37-FEA6-4BF4-84BA-320C9E232BEB}"/>
          </ac:spMkLst>
        </pc:spChg>
        <pc:picChg chg="add del mod modCrop">
          <ac:chgData name="Fuller, Elizabeth" userId="ca575800-95d4-4ca3-8c8e-4baab32f11bb" providerId="ADAL" clId="{E08778CC-8207-4FCC-B12C-DBD769A6FEFA}" dt="2021-07-22T15:24:20.842" v="33" actId="478"/>
          <ac:picMkLst>
            <pc:docMk/>
            <pc:sldMk cId="2702522981" sldId="280"/>
            <ac:picMk id="3" creationId="{9A0F98E0-C767-4A3F-B64F-782D07E98C91}"/>
          </ac:picMkLst>
        </pc:picChg>
        <pc:picChg chg="add del mod">
          <ac:chgData name="Fuller, Elizabeth" userId="ca575800-95d4-4ca3-8c8e-4baab32f11bb" providerId="ADAL" clId="{E08778CC-8207-4FCC-B12C-DBD769A6FEFA}" dt="2021-07-22T15:22:30.853" v="8" actId="478"/>
          <ac:picMkLst>
            <pc:docMk/>
            <pc:sldMk cId="2702522981" sldId="280"/>
            <ac:picMk id="9" creationId="{691BEC40-D9DF-42D5-BEDE-47A1DC4CB43C}"/>
          </ac:picMkLst>
        </pc:picChg>
        <pc:picChg chg="add mod">
          <ac:chgData name="Fuller, Elizabeth" userId="ca575800-95d4-4ca3-8c8e-4baab32f11bb" providerId="ADAL" clId="{E08778CC-8207-4FCC-B12C-DBD769A6FEFA}" dt="2021-07-22T15:22:39.380" v="13" actId="14100"/>
          <ac:picMkLst>
            <pc:docMk/>
            <pc:sldMk cId="2702522981" sldId="280"/>
            <ac:picMk id="10" creationId="{F9060996-D59E-4644-AB9D-F6292637E40C}"/>
          </ac:picMkLst>
        </pc:picChg>
        <pc:picChg chg="add mod">
          <ac:chgData name="Fuller, Elizabeth" userId="ca575800-95d4-4ca3-8c8e-4baab32f11bb" providerId="ADAL" clId="{E08778CC-8207-4FCC-B12C-DBD769A6FEFA}" dt="2021-07-22T15:22:59.950" v="18" actId="1076"/>
          <ac:picMkLst>
            <pc:docMk/>
            <pc:sldMk cId="2702522981" sldId="280"/>
            <ac:picMk id="11" creationId="{53BF6942-96AD-4BF5-98E8-C4621BC914AB}"/>
          </ac:picMkLst>
        </pc:picChg>
        <pc:picChg chg="add del mod">
          <ac:chgData name="Fuller, Elizabeth" userId="ca575800-95d4-4ca3-8c8e-4baab32f11bb" providerId="ADAL" clId="{E08778CC-8207-4FCC-B12C-DBD769A6FEFA}" dt="2021-07-22T15:24:03.502" v="27" actId="478"/>
          <ac:picMkLst>
            <pc:docMk/>
            <pc:sldMk cId="2702522981" sldId="280"/>
            <ac:picMk id="12" creationId="{494D3560-5BC1-4EE8-8631-EF607BD51D35}"/>
          </ac:picMkLst>
        </pc:picChg>
        <pc:picChg chg="del">
          <ac:chgData name="Fuller, Elizabeth" userId="ca575800-95d4-4ca3-8c8e-4baab32f11bb" providerId="ADAL" clId="{E08778CC-8207-4FCC-B12C-DBD769A6FEFA}" dt="2021-07-22T15:21:38.537" v="0" actId="478"/>
          <ac:picMkLst>
            <pc:docMk/>
            <pc:sldMk cId="2702522981" sldId="280"/>
            <ac:picMk id="1026" creationId="{76A8E41B-DE76-4EBA-A299-C49D464CDF15}"/>
          </ac:picMkLst>
        </pc:picChg>
        <pc:picChg chg="del">
          <ac:chgData name="Fuller, Elizabeth" userId="ca575800-95d4-4ca3-8c8e-4baab32f11bb" providerId="ADAL" clId="{E08778CC-8207-4FCC-B12C-DBD769A6FEFA}" dt="2021-07-22T15:22:54.809" v="17" actId="478"/>
          <ac:picMkLst>
            <pc:docMk/>
            <pc:sldMk cId="2702522981" sldId="280"/>
            <ac:picMk id="1028" creationId="{23E0D793-26C5-4263-89E1-D9A211CD3F3F}"/>
          </ac:picMkLst>
        </pc:picChg>
      </pc:sldChg>
      <pc:sldChg chg="addSp delSp modSp mod">
        <pc:chgData name="Fuller, Elizabeth" userId="ca575800-95d4-4ca3-8c8e-4baab32f11bb" providerId="ADAL" clId="{E08778CC-8207-4FCC-B12C-DBD769A6FEFA}" dt="2021-07-22T15:24:44.877" v="41" actId="14100"/>
        <pc:sldMkLst>
          <pc:docMk/>
          <pc:sldMk cId="3512785073" sldId="281"/>
        </pc:sldMkLst>
        <pc:spChg chg="del">
          <ac:chgData name="Fuller, Elizabeth" userId="ca575800-95d4-4ca3-8c8e-4baab32f11bb" providerId="ADAL" clId="{E08778CC-8207-4FCC-B12C-DBD769A6FEFA}" dt="2021-07-22T15:23:43.913" v="23" actId="478"/>
          <ac:spMkLst>
            <pc:docMk/>
            <pc:sldMk cId="3512785073" sldId="281"/>
            <ac:spMk id="6" creationId="{06CE4E37-FEA6-4BF4-84BA-320C9E232BEB}"/>
          </ac:spMkLst>
        </pc:spChg>
        <pc:spChg chg="add mod">
          <ac:chgData name="Fuller, Elizabeth" userId="ca575800-95d4-4ca3-8c8e-4baab32f11bb" providerId="ADAL" clId="{E08778CC-8207-4FCC-B12C-DBD769A6FEFA}" dt="2021-07-22T15:23:47.690" v="24"/>
          <ac:spMkLst>
            <pc:docMk/>
            <pc:sldMk cId="3512785073" sldId="281"/>
            <ac:spMk id="11" creationId="{2AD2FC3F-8DC7-4122-84EE-288EAED7EA6A}"/>
          </ac:spMkLst>
        </pc:spChg>
        <pc:picChg chg="add del mod modCrop">
          <ac:chgData name="Fuller, Elizabeth" userId="ca575800-95d4-4ca3-8c8e-4baab32f11bb" providerId="ADAL" clId="{E08778CC-8207-4FCC-B12C-DBD769A6FEFA}" dt="2021-07-22T15:23:26.401" v="21" actId="478"/>
          <ac:picMkLst>
            <pc:docMk/>
            <pc:sldMk cId="3512785073" sldId="281"/>
            <ac:picMk id="9" creationId="{AB9A4ADF-8526-469F-99E3-E6DDA0764C09}"/>
          </ac:picMkLst>
        </pc:picChg>
        <pc:picChg chg="del">
          <ac:chgData name="Fuller, Elizabeth" userId="ca575800-95d4-4ca3-8c8e-4baab32f11bb" providerId="ADAL" clId="{E08778CC-8207-4FCC-B12C-DBD769A6FEFA}" dt="2021-07-22T15:24:37.407" v="39" actId="478"/>
          <ac:picMkLst>
            <pc:docMk/>
            <pc:sldMk cId="3512785073" sldId="281"/>
            <ac:picMk id="10" creationId="{47157660-7A86-421A-8C94-F5822EAB2AF0}"/>
          </ac:picMkLst>
        </pc:picChg>
        <pc:picChg chg="add mod">
          <ac:chgData name="Fuller, Elizabeth" userId="ca575800-95d4-4ca3-8c8e-4baab32f11bb" providerId="ADAL" clId="{E08778CC-8207-4FCC-B12C-DBD769A6FEFA}" dt="2021-07-22T15:24:23.379" v="35"/>
          <ac:picMkLst>
            <pc:docMk/>
            <pc:sldMk cId="3512785073" sldId="281"/>
            <ac:picMk id="12" creationId="{9B0097CE-49F5-4C06-AB21-3ADFF14A6C96}"/>
          </ac:picMkLst>
        </pc:picChg>
        <pc:picChg chg="add mod">
          <ac:chgData name="Fuller, Elizabeth" userId="ca575800-95d4-4ca3-8c8e-4baab32f11bb" providerId="ADAL" clId="{E08778CC-8207-4FCC-B12C-DBD769A6FEFA}" dt="2021-07-22T15:24:44.877" v="41" actId="14100"/>
          <ac:picMkLst>
            <pc:docMk/>
            <pc:sldMk cId="3512785073" sldId="281"/>
            <ac:picMk id="13" creationId="{6ABB2807-75EC-497C-84AC-D4EAB84C82AC}"/>
          </ac:picMkLst>
        </pc:picChg>
        <pc:picChg chg="del">
          <ac:chgData name="Fuller, Elizabeth" userId="ca575800-95d4-4ca3-8c8e-4baab32f11bb" providerId="ADAL" clId="{E08778CC-8207-4FCC-B12C-DBD769A6FEFA}" dt="2021-07-22T15:24:23.136" v="34" actId="478"/>
          <ac:picMkLst>
            <pc:docMk/>
            <pc:sldMk cId="3512785073" sldId="281"/>
            <ac:picMk id="2050" creationId="{82DAD00C-236D-4B94-83B5-02B48423410D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5" name="Shape 10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2" name="Shape 11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endParaRPr b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endParaRPr b="0" dirty="0"/>
          </a:p>
        </p:txBody>
      </p:sp>
    </p:spTree>
    <p:extLst>
      <p:ext uri="{BB962C8B-B14F-4D97-AF65-F5344CB8AC3E}">
        <p14:creationId xmlns:p14="http://schemas.microsoft.com/office/powerpoint/2010/main" val="2435263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endParaRPr b="0" dirty="0"/>
          </a:p>
        </p:txBody>
      </p:sp>
    </p:spTree>
    <p:extLst>
      <p:ext uri="{BB962C8B-B14F-4D97-AF65-F5344CB8AC3E}">
        <p14:creationId xmlns:p14="http://schemas.microsoft.com/office/powerpoint/2010/main" val="19072103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7" name="Shape 12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endParaRPr b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toffice.gov.uk/schools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MO_MASTER_black_mono_for_light_backg_RBG.png" descr="MO_MASTER_black_mono_for_light_backg_RB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90" y="114124"/>
            <a:ext cx="2648277" cy="830479"/>
          </a:xfrm>
          <a:prstGeom prst="rect">
            <a:avLst/>
          </a:prstGeom>
          <a:ln w="12700">
            <a:miter lim="400000"/>
          </a:ln>
        </p:spPr>
      </p:pic>
      <p:sp>
        <p:nvSpPr>
          <p:cNvPr id="9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166897" y="2699679"/>
            <a:ext cx="7674057" cy="3606432"/>
          </a:xfrm>
          <a:prstGeom prst="rect">
            <a:avLst/>
          </a:prstGeom>
        </p:spPr>
        <p:txBody>
          <a:bodyPr lIns="71436" tIns="71436" rIns="71436" bIns="71436"/>
          <a:lstStyle>
            <a:lvl1pPr marL="0" indent="0" defTabSz="457200">
              <a:lnSpc>
                <a:spcPct val="150000"/>
              </a:lnSpc>
              <a:spcBef>
                <a:spcPts val="400"/>
              </a:spcBef>
              <a:defRPr sz="5000">
                <a:latin typeface="Arial"/>
                <a:ea typeface="Arial"/>
                <a:cs typeface="Arial"/>
                <a:sym typeface="Arial"/>
              </a:defRPr>
            </a:lvl1pPr>
            <a:lvl2pPr marL="933450" indent="-476250" defTabSz="457200">
              <a:lnSpc>
                <a:spcPct val="150000"/>
              </a:lnSpc>
              <a:spcBef>
                <a:spcPts val="400"/>
              </a:spcBef>
              <a:defRPr sz="5000">
                <a:latin typeface="Arial"/>
                <a:ea typeface="Arial"/>
                <a:cs typeface="Arial"/>
                <a:sym typeface="Arial"/>
              </a:defRPr>
            </a:lvl2pPr>
            <a:lvl3pPr marL="1485900" indent="-571500" defTabSz="457200">
              <a:lnSpc>
                <a:spcPct val="150000"/>
              </a:lnSpc>
              <a:spcBef>
                <a:spcPts val="400"/>
              </a:spcBef>
              <a:defRPr sz="5000">
                <a:latin typeface="Arial"/>
                <a:ea typeface="Arial"/>
                <a:cs typeface="Arial"/>
                <a:sym typeface="Arial"/>
              </a:defRPr>
            </a:lvl3pPr>
            <a:lvl4pPr marL="2006600" indent="-635000" defTabSz="457200">
              <a:lnSpc>
                <a:spcPct val="150000"/>
              </a:lnSpc>
              <a:spcBef>
                <a:spcPts val="400"/>
              </a:spcBef>
              <a:defRPr sz="5000">
                <a:latin typeface="Arial"/>
                <a:ea typeface="Arial"/>
                <a:cs typeface="Arial"/>
                <a:sym typeface="Arial"/>
              </a:defRPr>
            </a:lvl4pPr>
            <a:lvl5pPr marL="2463800" indent="-635000" defTabSz="457200">
              <a:lnSpc>
                <a:spcPct val="150000"/>
              </a:lnSpc>
              <a:spcBef>
                <a:spcPts val="400"/>
              </a:spcBef>
              <a:defRPr sz="5000"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4" name="Shape 26"/>
          <p:cNvSpPr>
            <a:spLocks noGrp="1"/>
          </p:cNvSpPr>
          <p:nvPr>
            <p:ph type="body" sz="quarter" idx="21"/>
          </p:nvPr>
        </p:nvSpPr>
        <p:spPr>
          <a:xfrm>
            <a:off x="328697" y="1463587"/>
            <a:ext cx="9105363" cy="1039545"/>
          </a:xfrm>
          <a:prstGeom prst="rect">
            <a:avLst/>
          </a:prstGeom>
        </p:spPr>
        <p:txBody>
          <a:bodyPr lIns="71436" tIns="71436" rIns="71436" bIns="71436"/>
          <a:lstStyle/>
          <a:p>
            <a:pPr marL="0" indent="0" defTabSz="457200">
              <a:lnSpc>
                <a:spcPct val="85000"/>
              </a:lnSpc>
              <a:spcBef>
                <a:spcPts val="0"/>
              </a:spcBef>
              <a:buSzTx/>
              <a:buFontTx/>
              <a:buNone/>
              <a:defRPr sz="53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95" name="Shape 27"/>
          <p:cNvSpPr/>
          <p:nvPr/>
        </p:nvSpPr>
        <p:spPr>
          <a:xfrm>
            <a:off x="-8549" y="6423923"/>
            <a:ext cx="12209099" cy="465564"/>
          </a:xfrm>
          <a:prstGeom prst="rect">
            <a:avLst/>
          </a:prstGeom>
          <a:solidFill>
            <a:srgbClr val="C4E90C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6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6" name="Shape 28"/>
          <p:cNvSpPr txBox="1"/>
          <p:nvPr/>
        </p:nvSpPr>
        <p:spPr>
          <a:xfrm>
            <a:off x="367019" y="6593189"/>
            <a:ext cx="2464957" cy="138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90000"/>
              </a:lnSpc>
              <a:spcBef>
                <a:spcPts val="800"/>
              </a:spcBef>
              <a:defRPr sz="1000">
                <a:solidFill>
                  <a:srgbClr val="2A2A2A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hlinkClick r:id="rId3"/>
              </a:rPr>
              <a:t>www.metoffice.gov.uk</a:t>
            </a:r>
            <a:r>
              <a:rPr lang="en-US">
                <a:hlinkClick r:id="rId3"/>
              </a:rPr>
              <a:t>/schools</a:t>
            </a:r>
            <a:endParaRPr lang="en-US"/>
          </a:p>
        </p:txBody>
      </p:sp>
      <p:sp>
        <p:nvSpPr>
          <p:cNvPr id="97" name="Shape 29"/>
          <p:cNvSpPr txBox="1"/>
          <p:nvPr/>
        </p:nvSpPr>
        <p:spPr>
          <a:xfrm>
            <a:off x="9942044" y="6593189"/>
            <a:ext cx="2352966" cy="1355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defRPr sz="1000">
                <a:solidFill>
                  <a:srgbClr val="2A2A2A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© Crown Copyright 2021, Met Office</a:t>
            </a:r>
          </a:p>
        </p:txBody>
      </p:sp>
      <p:sp>
        <p:nvSpPr>
          <p:cNvPr id="9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936506" y="6505277"/>
            <a:ext cx="310059" cy="299740"/>
          </a:xfrm>
          <a:prstGeom prst="rect">
            <a:avLst/>
          </a:prstGeom>
        </p:spPr>
        <p:txBody>
          <a:bodyPr lIns="71436" tIns="71436" rIns="71436" bIns="71436" anchor="t"/>
          <a:lstStyle>
            <a:lvl1pPr algn="ctr" defTabSz="292100">
              <a:defRPr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3" y="6356358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845471" y="6356357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957829" y="6400419"/>
            <a:ext cx="275073" cy="276999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DD62E5D-43E1-437C-9665-94362298D1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38582" y="1538082"/>
            <a:ext cx="10839747" cy="44587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16F7A22-32EC-40B8-91F6-CF28D57859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754"/>
          <a:stretch/>
        </p:blipFill>
        <p:spPr>
          <a:xfrm>
            <a:off x="-1271" y="7"/>
            <a:ext cx="12193271" cy="104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740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7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83" name="Picture Placeholder 2"/>
          <p:cNvSpPr>
            <a:spLocks noGrp="1"/>
          </p:cNvSpPr>
          <p:nvPr>
            <p:ph type="pic" sz="half" idx="2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title-page-background.png" descr="title-page-background.png"/>
          <p:cNvPicPr>
            <a:picLocks noChangeAspect="1"/>
          </p:cNvPicPr>
          <p:nvPr/>
        </p:nvPicPr>
        <p:blipFill>
          <a:blip r:embed="rId3"/>
          <a:srcRect t="1496" b="4442"/>
          <a:stretch>
            <a:fillRect/>
          </a:stretch>
        </p:blipFill>
        <p:spPr>
          <a:xfrm>
            <a:off x="-26874" y="-16274"/>
            <a:ext cx="12248725" cy="6486728"/>
          </a:xfrm>
          <a:prstGeom prst="rect">
            <a:avLst/>
          </a:prstGeom>
          <a:ln w="12700">
            <a:miter lim="400000"/>
          </a:ln>
        </p:spPr>
      </p:pic>
      <p:sp>
        <p:nvSpPr>
          <p:cNvPr id="109" name="Shape 160"/>
          <p:cNvSpPr txBox="1"/>
          <p:nvPr/>
        </p:nvSpPr>
        <p:spPr>
          <a:xfrm>
            <a:off x="335902" y="1466621"/>
            <a:ext cx="10731945" cy="14586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35719" tIns="35719" rIns="35719" bIns="35719" anchor="t">
            <a:spAutoFit/>
          </a:bodyPr>
          <a:lstStyle>
            <a:lvl1pPr>
              <a:lnSpc>
                <a:spcPct val="85000"/>
              </a:lnSpc>
              <a:defRPr sz="53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GB"/>
              <a:t>Climate Change – Future Projections</a:t>
            </a:r>
            <a:endParaRPr lang="en-US"/>
          </a:p>
        </p:txBody>
      </p:sp>
      <p:sp>
        <p:nvSpPr>
          <p:cNvPr id="110" name="Shape 160"/>
          <p:cNvSpPr txBox="1"/>
          <p:nvPr/>
        </p:nvSpPr>
        <p:spPr>
          <a:xfrm>
            <a:off x="333050" y="3008883"/>
            <a:ext cx="11462399" cy="5037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35719" tIns="35719" rIns="35719" bIns="35719" anchor="t">
            <a:spAutoFit/>
          </a:bodyPr>
          <a:lstStyle>
            <a:lvl1pPr>
              <a:lnSpc>
                <a:spcPct val="85000"/>
              </a:lnSpc>
              <a:defRPr sz="3300" b="1">
                <a:solidFill>
                  <a:srgbClr val="BADD0C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GB">
                <a:solidFill>
                  <a:srgbClr val="C4E90C"/>
                </a:solidFill>
              </a:rPr>
              <a:t>Session 8</a:t>
            </a:r>
            <a:endParaRPr>
              <a:solidFill>
                <a:srgbClr val="C4E90C"/>
              </a:solidFill>
            </a:endParaRPr>
          </a:p>
        </p:txBody>
      </p:sp>
      <p:pic>
        <p:nvPicPr>
          <p:cNvPr id="15" name="Picture 14" descr="Logo&#10;&#10;Description automatically generated">
            <a:extLst>
              <a:ext uri="{FF2B5EF4-FFF2-40B4-BE49-F238E27FC236}">
                <a16:creationId xmlns:a16="http://schemas.microsoft.com/office/drawing/2014/main" id="{D830E9A1-8B0E-4D95-A37D-98797D80DC4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24" y="114486"/>
            <a:ext cx="2642743" cy="8301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eneric-background.png" descr="generic-backgroun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640" y="11406"/>
            <a:ext cx="12203280" cy="6870700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C11781B-80D3-463C-9D3E-3BB6BAD142CD}"/>
              </a:ext>
            </a:extLst>
          </p:cNvPr>
          <p:cNvSpPr/>
          <p:nvPr/>
        </p:nvSpPr>
        <p:spPr>
          <a:xfrm>
            <a:off x="-11280" y="-6351"/>
            <a:ext cx="12203280" cy="1080000"/>
          </a:xfrm>
          <a:prstGeom prst="rect">
            <a:avLst/>
          </a:prstGeom>
          <a:solidFill>
            <a:schemeClr val="tx1">
              <a:alpha val="53000"/>
            </a:scheme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4" name="Shape 160">
            <a:extLst>
              <a:ext uri="{FF2B5EF4-FFF2-40B4-BE49-F238E27FC236}">
                <a16:creationId xmlns:a16="http://schemas.microsoft.com/office/drawing/2014/main" id="{6DE0DDCA-C623-49D6-9F80-4F559DF105C0}"/>
              </a:ext>
            </a:extLst>
          </p:cNvPr>
          <p:cNvSpPr txBox="1"/>
          <p:nvPr/>
        </p:nvSpPr>
        <p:spPr>
          <a:xfrm>
            <a:off x="3065851" y="290241"/>
            <a:ext cx="9034160" cy="5299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5719" tIns="35719" rIns="35719" bIns="35719">
            <a:spAutoFit/>
          </a:bodyPr>
          <a:lstStyle>
            <a:lvl1pPr>
              <a:lnSpc>
                <a:spcPct val="85000"/>
              </a:lnSpc>
              <a:defRPr sz="53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GB" sz="3500"/>
              <a:t>HIGH Emissions ​</a:t>
            </a:r>
            <a:endParaRPr sz="3500"/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5D158776-9305-4365-82C8-CC01FB1486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24" y="114486"/>
            <a:ext cx="2642743" cy="83011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6CE4E37-FEA6-4BF4-84BA-320C9E232BEB}"/>
              </a:ext>
            </a:extLst>
          </p:cNvPr>
          <p:cNvSpPr/>
          <p:nvPr/>
        </p:nvSpPr>
        <p:spPr>
          <a:xfrm>
            <a:off x="8102791" y="3285430"/>
            <a:ext cx="2880283" cy="92333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800" b="1" dirty="0">
                <a:latin typeface="Arial" panose="020B0604020202020204" pitchFamily="34" charset="0"/>
                <a:cs typeface="Arial" panose="020B0604020202020204" pitchFamily="34" charset="0"/>
              </a:rPr>
              <a:t>Change in precipitation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GB" sz="18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%)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b="1" dirty="0">
                <a:latin typeface="Arial" panose="020B0604020202020204" pitchFamily="34" charset="0"/>
                <a:cs typeface="Arial" panose="020B0604020202020204" pitchFamily="34" charset="0"/>
              </a:rPr>
              <a:t>in Winter for 2080-2098</a:t>
            </a:r>
          </a:p>
        </p:txBody>
      </p:sp>
      <p:pic>
        <p:nvPicPr>
          <p:cNvPr id="10" name="Picture 9" descr="Diagram&#10;&#10;Description automatically generated">
            <a:extLst>
              <a:ext uri="{FF2B5EF4-FFF2-40B4-BE49-F238E27FC236}">
                <a16:creationId xmlns:a16="http://schemas.microsoft.com/office/drawing/2014/main" id="{F9060996-D59E-4644-AB9D-F6292637E40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24" t="24078" r="36118" b="16465"/>
          <a:stretch/>
        </p:blipFill>
        <p:spPr>
          <a:xfrm>
            <a:off x="4152189" y="1219199"/>
            <a:ext cx="3557796" cy="5080671"/>
          </a:xfrm>
          <a:prstGeom prst="rect">
            <a:avLst/>
          </a:prstGeom>
        </p:spPr>
      </p:pic>
      <p:pic>
        <p:nvPicPr>
          <p:cNvPr id="11" name="Picture 10" descr="Diagram&#10;&#10;Description automatically generated">
            <a:extLst>
              <a:ext uri="{FF2B5EF4-FFF2-40B4-BE49-F238E27FC236}">
                <a16:creationId xmlns:a16="http://schemas.microsoft.com/office/drawing/2014/main" id="{53BF6942-96AD-4BF5-98E8-C4621BC914A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54" t="86503" r="27312" b="5197"/>
          <a:stretch/>
        </p:blipFill>
        <p:spPr>
          <a:xfrm>
            <a:off x="4152188" y="6299870"/>
            <a:ext cx="3557796" cy="435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22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eneric-background.png" descr="generic-backgroun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640" y="11406"/>
            <a:ext cx="12203280" cy="6870700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C11781B-80D3-463C-9D3E-3BB6BAD142CD}"/>
              </a:ext>
            </a:extLst>
          </p:cNvPr>
          <p:cNvSpPr/>
          <p:nvPr/>
        </p:nvSpPr>
        <p:spPr>
          <a:xfrm>
            <a:off x="-11280" y="-6351"/>
            <a:ext cx="12203280" cy="1080000"/>
          </a:xfrm>
          <a:prstGeom prst="rect">
            <a:avLst/>
          </a:prstGeom>
          <a:solidFill>
            <a:schemeClr val="tx1">
              <a:alpha val="53000"/>
            </a:scheme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4" name="Shape 160">
            <a:extLst>
              <a:ext uri="{FF2B5EF4-FFF2-40B4-BE49-F238E27FC236}">
                <a16:creationId xmlns:a16="http://schemas.microsoft.com/office/drawing/2014/main" id="{6DE0DDCA-C623-49D6-9F80-4F559DF105C0}"/>
              </a:ext>
            </a:extLst>
          </p:cNvPr>
          <p:cNvSpPr txBox="1"/>
          <p:nvPr/>
        </p:nvSpPr>
        <p:spPr>
          <a:xfrm>
            <a:off x="3065851" y="290241"/>
            <a:ext cx="9034160" cy="5299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5719" tIns="35719" rIns="35719" bIns="35719">
            <a:spAutoFit/>
          </a:bodyPr>
          <a:lstStyle>
            <a:lvl1pPr>
              <a:lnSpc>
                <a:spcPct val="85000"/>
              </a:lnSpc>
              <a:defRPr sz="53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GB" sz="3500"/>
              <a:t>LOW Emissions ​</a:t>
            </a:r>
            <a:endParaRPr sz="3500"/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5D158776-9305-4365-82C8-CC01FB1486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24" y="114486"/>
            <a:ext cx="2642743" cy="83011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AD2FC3F-8DC7-4122-84EE-288EAED7EA6A}"/>
              </a:ext>
            </a:extLst>
          </p:cNvPr>
          <p:cNvSpPr/>
          <p:nvPr/>
        </p:nvSpPr>
        <p:spPr>
          <a:xfrm>
            <a:off x="8102791" y="3285430"/>
            <a:ext cx="2880283" cy="92333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800" b="1" dirty="0">
                <a:latin typeface="Arial" panose="020B0604020202020204" pitchFamily="34" charset="0"/>
                <a:cs typeface="Arial" panose="020B0604020202020204" pitchFamily="34" charset="0"/>
              </a:rPr>
              <a:t>Change in precipitation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GB" sz="18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%)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b="1" dirty="0">
                <a:latin typeface="Arial" panose="020B0604020202020204" pitchFamily="34" charset="0"/>
                <a:cs typeface="Arial" panose="020B0604020202020204" pitchFamily="34" charset="0"/>
              </a:rPr>
              <a:t>in Winter for 2080-2098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B0097CE-49F5-4C06-AB21-3ADFF14A6C9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315" t="569" r="7235" b="3419"/>
          <a:stretch/>
        </p:blipFill>
        <p:spPr>
          <a:xfrm>
            <a:off x="4152189" y="1219199"/>
            <a:ext cx="3553192" cy="5080671"/>
          </a:xfrm>
          <a:prstGeom prst="rect">
            <a:avLst/>
          </a:prstGeom>
        </p:spPr>
      </p:pic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ABB2807-75EC-497C-84AC-D4EAB84C82A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54" t="86503" r="27312" b="5197"/>
          <a:stretch/>
        </p:blipFill>
        <p:spPr>
          <a:xfrm>
            <a:off x="4152189" y="6299870"/>
            <a:ext cx="3553192" cy="434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785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questions-background.png" descr="questions-backgroun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640" y="-6350"/>
            <a:ext cx="12203280" cy="6870700"/>
          </a:xfrm>
          <a:prstGeom prst="rect">
            <a:avLst/>
          </a:prstGeom>
          <a:ln w="12700">
            <a:miter lim="400000"/>
          </a:ln>
        </p:spPr>
      </p:pic>
      <p:sp>
        <p:nvSpPr>
          <p:cNvPr id="125" name="Shape 160"/>
          <p:cNvSpPr txBox="1"/>
          <p:nvPr/>
        </p:nvSpPr>
        <p:spPr>
          <a:xfrm>
            <a:off x="253989" y="1061149"/>
            <a:ext cx="8965974" cy="6881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35719" tIns="35719" rIns="35719" bIns="35719">
            <a:spAutoFit/>
          </a:bodyPr>
          <a:lstStyle>
            <a:lvl1pPr>
              <a:lnSpc>
                <a:spcPct val="85000"/>
              </a:lnSpc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Any questions?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A392E029-8A79-48FD-9733-608337BD16CA}"/>
              </a:ext>
            </a:extLst>
          </p:cNvPr>
          <p:cNvSpPr txBox="1"/>
          <p:nvPr/>
        </p:nvSpPr>
        <p:spPr>
          <a:xfrm>
            <a:off x="7306662" y="5663195"/>
            <a:ext cx="6563989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45719" tIns="45720" rIns="45719" bIns="45720" anchor="t">
            <a:spAutoFit/>
          </a:bodyPr>
          <a:lstStyle>
            <a:lvl1pPr marL="342900" indent="-342900">
              <a:spcBef>
                <a:spcPts val="1200"/>
              </a:spcBef>
              <a:buSzPct val="100000"/>
              <a:buFont typeface="Arial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indent="0">
              <a:buNone/>
            </a:pPr>
            <a:r>
              <a:rPr lang="en-US">
                <a:solidFill>
                  <a:schemeClr val="bg1"/>
                </a:solidFill>
              </a:rPr>
              <a:t>Follow</a:t>
            </a:r>
            <a:r>
              <a:rPr lang="en-US">
                <a:solidFill>
                  <a:srgbClr val="BADD0C"/>
                </a:solidFill>
              </a:rPr>
              <a:t> </a:t>
            </a:r>
            <a:r>
              <a:rPr lang="en-US" b="1">
                <a:solidFill>
                  <a:srgbClr val="C4E90C"/>
                </a:solidFill>
              </a:rPr>
              <a:t>@MetOfficeLearn </a:t>
            </a:r>
            <a:r>
              <a:rPr lang="en-US">
                <a:solidFill>
                  <a:schemeClr val="bg1"/>
                </a:solidFill>
              </a:rPr>
              <a:t>on Twitter </a:t>
            </a:r>
            <a:br>
              <a:rPr lang="en-US" dirty="0"/>
            </a:br>
            <a:r>
              <a:rPr lang="en-US">
                <a:solidFill>
                  <a:schemeClr val="bg1"/>
                </a:solidFill>
              </a:rPr>
              <a:t>or email </a:t>
            </a:r>
            <a:r>
              <a:rPr lang="en-US" b="1">
                <a:solidFill>
                  <a:srgbClr val="C4E90C"/>
                </a:solidFill>
              </a:rPr>
              <a:t>science.camp@metoffice.gov.uk</a:t>
            </a:r>
            <a:endParaRPr b="1">
              <a:solidFill>
                <a:srgbClr val="C4E90C"/>
              </a:solidFill>
            </a:endParaRPr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AA4F0573-2824-4B56-BA28-016B9FD4B9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24" y="114486"/>
            <a:ext cx="2642743" cy="8301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ea5156db-18fe-4704-8084-7d3df805a3bd">
      <UserInfo>
        <DisplayName/>
        <AccountId xsi:nil="true"/>
        <AccountType/>
      </UserInfo>
    </SharedWithUsers>
    <MediaLengthInSeconds xmlns="96d6c0d5-6ad7-488b-9dde-cf64422f884d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3435EC931A7C348801427BDC9616435" ma:contentTypeVersion="13" ma:contentTypeDescription="Create a new document." ma:contentTypeScope="" ma:versionID="2ca2a012508e9f05c482d1cb7a4f2089">
  <xsd:schema xmlns:xsd="http://www.w3.org/2001/XMLSchema" xmlns:xs="http://www.w3.org/2001/XMLSchema" xmlns:p="http://schemas.microsoft.com/office/2006/metadata/properties" xmlns:ns2="96d6c0d5-6ad7-488b-9dde-cf64422f884d" xmlns:ns3="ea5156db-18fe-4704-8084-7d3df805a3bd" targetNamespace="http://schemas.microsoft.com/office/2006/metadata/properties" ma:root="true" ma:fieldsID="0ddd9ad1cc7e8cfc8ea3b7d50db38046" ns2:_="" ns3:_="">
    <xsd:import namespace="96d6c0d5-6ad7-488b-9dde-cf64422f884d"/>
    <xsd:import namespace="ea5156db-18fe-4704-8084-7d3df805a3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d6c0d5-6ad7-488b-9dde-cf64422f88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5156db-18fe-4704-8084-7d3df805a3bd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haredContentType xmlns="Microsoft.SharePoint.Taxonomy.ContentTypeSync" SourceId="b1bb55a9-a1b5-4196-b12d-1833970ed366" ContentTypeId="0x01010008EC4BDFB4C3D542892399C37F0B505F" PreviousValue="false"/>
</file>

<file path=customXml/itemProps1.xml><?xml version="1.0" encoding="utf-8"?>
<ds:datastoreItem xmlns:ds="http://schemas.openxmlformats.org/officeDocument/2006/customXml" ds:itemID="{D7C7F2D0-DEE3-4606-A428-764650115C8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69D527-0138-4C00-9B78-533862F89D2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95a6d21c-7db0-4b7e-981f-b4f22b02b9d8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97EEB401-9D08-4C0A-8F5A-5F338268460A}"/>
</file>

<file path=customXml/itemProps4.xml><?xml version="1.0" encoding="utf-8"?>
<ds:datastoreItem xmlns:ds="http://schemas.openxmlformats.org/officeDocument/2006/customXml" ds:itemID="{A745CACA-10C7-4C9A-B5F4-BECF79FB2963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49</Words>
  <Application>Microsoft Office PowerPoint</Application>
  <PresentationFormat>Widescreen</PresentationFormat>
  <Paragraphs>8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Fuller, Elizabeth</cp:lastModifiedBy>
  <cp:revision>7</cp:revision>
  <dcterms:modified xsi:type="dcterms:W3CDTF">2021-07-22T15:24:48Z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0x01010023435EC931A7C348801427BDC9616435</vt:lpwstr>
  </property>
  <property fmtid="{D5CDD505-2E9C-101B-9397-08002B2CF9AE}" pid="3" name="Order">
    <vt:r8>657600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ExtendedDescription">
    <vt:lpwstr/>
  </property>
  <property fmtid="{D5CDD505-2E9C-101B-9397-08002B2CF9AE}" pid="7" name="TNA">
    <vt:lpwstr>Not of potential interest</vt:lpwstr>
  </property>
  <property fmtid="{D5CDD505-2E9C-101B-9397-08002B2CF9AE}" pid="8" name="_SourceUrl">
    <vt:lpwstr/>
  </property>
  <property fmtid="{D5CDD505-2E9C-101B-9397-08002B2CF9AE}" pid="9" name="_SharedFileIndex">
    <vt:lpwstr/>
  </property>
  <property fmtid="{D5CDD505-2E9C-101B-9397-08002B2CF9AE}" pid="10" name="ComplianceAssetId">
    <vt:lpwstr/>
  </property>
  <property fmtid="{D5CDD505-2E9C-101B-9397-08002B2CF9AE}" pid="11" name="TemplateUrl">
    <vt:lpwstr/>
  </property>
</Properties>
</file>