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36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9785648" y="6657671"/>
            <a:ext cx="447040" cy="41910"/>
          </a:xfrm>
          <a:custGeom>
            <a:avLst/>
            <a:gdLst/>
            <a:ahLst/>
            <a:cxnLst/>
            <a:rect l="l" t="t" r="r" b="b"/>
            <a:pathLst>
              <a:path w="447040" h="41909">
                <a:moveTo>
                  <a:pt x="426084" y="0"/>
                </a:moveTo>
                <a:lnTo>
                  <a:pt x="20866" y="0"/>
                </a:lnTo>
                <a:lnTo>
                  <a:pt x="12773" y="1629"/>
                </a:lnTo>
                <a:lnTo>
                  <a:pt x="6137" y="6084"/>
                </a:lnTo>
                <a:lnTo>
                  <a:pt x="1649" y="12714"/>
                </a:lnTo>
                <a:lnTo>
                  <a:pt x="0" y="20866"/>
                </a:lnTo>
                <a:lnTo>
                  <a:pt x="1631" y="28964"/>
                </a:lnTo>
                <a:lnTo>
                  <a:pt x="6089" y="35599"/>
                </a:lnTo>
                <a:lnTo>
                  <a:pt x="12719" y="40084"/>
                </a:lnTo>
                <a:lnTo>
                  <a:pt x="20866" y="41732"/>
                </a:lnTo>
                <a:lnTo>
                  <a:pt x="426084" y="41732"/>
                </a:lnTo>
                <a:lnTo>
                  <a:pt x="434249" y="40084"/>
                </a:lnTo>
                <a:lnTo>
                  <a:pt x="440910" y="35599"/>
                </a:lnTo>
                <a:lnTo>
                  <a:pt x="445378" y="28964"/>
                </a:lnTo>
                <a:lnTo>
                  <a:pt x="446963" y="20866"/>
                </a:lnTo>
                <a:lnTo>
                  <a:pt x="445330" y="12767"/>
                </a:lnTo>
                <a:lnTo>
                  <a:pt x="440867" y="6132"/>
                </a:lnTo>
                <a:lnTo>
                  <a:pt x="434233" y="1647"/>
                </a:lnTo>
                <a:lnTo>
                  <a:pt x="426084" y="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01077" y="6562091"/>
            <a:ext cx="131494" cy="232408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7462583" y="6357988"/>
            <a:ext cx="2263775" cy="283210"/>
          </a:xfrm>
          <a:custGeom>
            <a:avLst/>
            <a:gdLst/>
            <a:ahLst/>
            <a:cxnLst/>
            <a:rect l="l" t="t" r="r" b="b"/>
            <a:pathLst>
              <a:path w="2263775" h="283209">
                <a:moveTo>
                  <a:pt x="1771853" y="68478"/>
                </a:moveTo>
                <a:lnTo>
                  <a:pt x="1770303" y="60617"/>
                </a:lnTo>
                <a:lnTo>
                  <a:pt x="1765719" y="53721"/>
                </a:lnTo>
                <a:lnTo>
                  <a:pt x="1758823" y="49110"/>
                </a:lnTo>
                <a:lnTo>
                  <a:pt x="1750961" y="47586"/>
                </a:lnTo>
                <a:lnTo>
                  <a:pt x="1743100" y="49149"/>
                </a:lnTo>
                <a:lnTo>
                  <a:pt x="1736204" y="53721"/>
                </a:lnTo>
                <a:lnTo>
                  <a:pt x="1592021" y="198158"/>
                </a:lnTo>
                <a:lnTo>
                  <a:pt x="20878" y="198158"/>
                </a:lnTo>
                <a:lnTo>
                  <a:pt x="12788" y="199796"/>
                </a:lnTo>
                <a:lnTo>
                  <a:pt x="6146" y="204254"/>
                </a:lnTo>
                <a:lnTo>
                  <a:pt x="1651" y="210883"/>
                </a:lnTo>
                <a:lnTo>
                  <a:pt x="0" y="219024"/>
                </a:lnTo>
                <a:lnTo>
                  <a:pt x="1638" y="227126"/>
                </a:lnTo>
                <a:lnTo>
                  <a:pt x="6096" y="233768"/>
                </a:lnTo>
                <a:lnTo>
                  <a:pt x="12725" y="238252"/>
                </a:lnTo>
                <a:lnTo>
                  <a:pt x="20878" y="239890"/>
                </a:lnTo>
                <a:lnTo>
                  <a:pt x="1600669" y="239890"/>
                </a:lnTo>
                <a:lnTo>
                  <a:pt x="1606207" y="239890"/>
                </a:lnTo>
                <a:lnTo>
                  <a:pt x="1611617" y="237705"/>
                </a:lnTo>
                <a:lnTo>
                  <a:pt x="1765719" y="83223"/>
                </a:lnTo>
                <a:lnTo>
                  <a:pt x="1770329" y="76339"/>
                </a:lnTo>
                <a:lnTo>
                  <a:pt x="1771853" y="68478"/>
                </a:lnTo>
                <a:close/>
              </a:path>
              <a:path w="2263775" h="283209">
                <a:moveTo>
                  <a:pt x="2263597" y="259270"/>
                </a:moveTo>
                <a:lnTo>
                  <a:pt x="2260930" y="251371"/>
                </a:lnTo>
                <a:lnTo>
                  <a:pt x="2117928" y="4000"/>
                </a:lnTo>
                <a:lnTo>
                  <a:pt x="2111083" y="0"/>
                </a:lnTo>
                <a:lnTo>
                  <a:pt x="1866430" y="0"/>
                </a:lnTo>
                <a:lnTo>
                  <a:pt x="1858327" y="1625"/>
                </a:lnTo>
                <a:lnTo>
                  <a:pt x="1851685" y="6083"/>
                </a:lnTo>
                <a:lnTo>
                  <a:pt x="1847202" y="12725"/>
                </a:lnTo>
                <a:lnTo>
                  <a:pt x="1845551" y="20878"/>
                </a:lnTo>
                <a:lnTo>
                  <a:pt x="1847189" y="28968"/>
                </a:lnTo>
                <a:lnTo>
                  <a:pt x="1851647" y="35610"/>
                </a:lnTo>
                <a:lnTo>
                  <a:pt x="1858276" y="40093"/>
                </a:lnTo>
                <a:lnTo>
                  <a:pt x="1866430" y="41744"/>
                </a:lnTo>
                <a:lnTo>
                  <a:pt x="2091499" y="41744"/>
                </a:lnTo>
                <a:lnTo>
                  <a:pt x="2228723" y="278942"/>
                </a:lnTo>
                <a:lnTo>
                  <a:pt x="2235695" y="282676"/>
                </a:lnTo>
                <a:lnTo>
                  <a:pt x="2242896" y="282676"/>
                </a:lnTo>
                <a:lnTo>
                  <a:pt x="2246376" y="282676"/>
                </a:lnTo>
                <a:lnTo>
                  <a:pt x="2249982" y="281787"/>
                </a:lnTo>
                <a:lnTo>
                  <a:pt x="2253335" y="279971"/>
                </a:lnTo>
                <a:lnTo>
                  <a:pt x="2259533" y="274472"/>
                </a:lnTo>
                <a:lnTo>
                  <a:pt x="2263038" y="267271"/>
                </a:lnTo>
                <a:lnTo>
                  <a:pt x="2263597" y="25927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72855" y="6290063"/>
            <a:ext cx="177025" cy="17691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50628" y="6589753"/>
            <a:ext cx="176898" cy="176910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21594" y="6487294"/>
            <a:ext cx="177025" cy="176910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454036" y="6556145"/>
            <a:ext cx="6899275" cy="41910"/>
          </a:xfrm>
          <a:custGeom>
            <a:avLst/>
            <a:gdLst/>
            <a:ahLst/>
            <a:cxnLst/>
            <a:rect l="l" t="t" r="r" b="b"/>
            <a:pathLst>
              <a:path w="6899275" h="41909">
                <a:moveTo>
                  <a:pt x="6877875" y="0"/>
                </a:moveTo>
                <a:lnTo>
                  <a:pt x="20878" y="0"/>
                </a:lnTo>
                <a:lnTo>
                  <a:pt x="12746" y="1638"/>
                </a:lnTo>
                <a:lnTo>
                  <a:pt x="6110" y="6108"/>
                </a:lnTo>
                <a:lnTo>
                  <a:pt x="1638" y="12740"/>
                </a:lnTo>
                <a:lnTo>
                  <a:pt x="0" y="20866"/>
                </a:lnTo>
                <a:lnTo>
                  <a:pt x="1638" y="28991"/>
                </a:lnTo>
                <a:lnTo>
                  <a:pt x="6110" y="35623"/>
                </a:lnTo>
                <a:lnTo>
                  <a:pt x="12746" y="40093"/>
                </a:lnTo>
                <a:lnTo>
                  <a:pt x="20878" y="41732"/>
                </a:lnTo>
                <a:lnTo>
                  <a:pt x="6877875" y="41732"/>
                </a:lnTo>
                <a:lnTo>
                  <a:pt x="6885997" y="40093"/>
                </a:lnTo>
                <a:lnTo>
                  <a:pt x="6892634" y="35623"/>
                </a:lnTo>
                <a:lnTo>
                  <a:pt x="6897111" y="28991"/>
                </a:lnTo>
                <a:lnTo>
                  <a:pt x="6898754" y="20866"/>
                </a:lnTo>
                <a:lnTo>
                  <a:pt x="6897111" y="12740"/>
                </a:lnTo>
                <a:lnTo>
                  <a:pt x="6892634" y="6108"/>
                </a:lnTo>
                <a:lnTo>
                  <a:pt x="6885997" y="1638"/>
                </a:lnTo>
                <a:lnTo>
                  <a:pt x="6877875" y="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bg 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55820" y="2548121"/>
            <a:ext cx="3944916" cy="2659429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07954" y="5393256"/>
            <a:ext cx="218182" cy="218171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26300" y="5789157"/>
            <a:ext cx="145457" cy="14545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964747"/>
            <a:ext cx="9804400" cy="3820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metoffice.gov.uk/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" TargetMode="External"/><Relationship Id="rId2" Type="http://schemas.openxmlformats.org/officeDocument/2006/relationships/hyperlink" Target="https://www.metoffice.gov.uk/schools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81067" y="1316572"/>
              <a:ext cx="40005" cy="298450"/>
            </a:xfrm>
            <a:custGeom>
              <a:avLst/>
              <a:gdLst/>
              <a:ahLst/>
              <a:cxnLst/>
              <a:rect l="l" t="t" r="r" b="b"/>
              <a:pathLst>
                <a:path w="40005" h="298450">
                  <a:moveTo>
                    <a:pt x="18767" y="297840"/>
                  </a:moveTo>
                  <a:lnTo>
                    <a:pt x="11417" y="296298"/>
                  </a:lnTo>
                  <a:lnTo>
                    <a:pt x="5435" y="292206"/>
                  </a:lnTo>
                  <a:lnTo>
                    <a:pt x="1427" y="286175"/>
                  </a:lnTo>
                  <a:lnTo>
                    <a:pt x="0" y="278815"/>
                  </a:lnTo>
                  <a:lnTo>
                    <a:pt x="2005" y="18732"/>
                  </a:lnTo>
                  <a:lnTo>
                    <a:pt x="3541" y="11395"/>
                  </a:lnTo>
                  <a:lnTo>
                    <a:pt x="7639" y="5427"/>
                  </a:lnTo>
                  <a:lnTo>
                    <a:pt x="13683" y="1428"/>
                  </a:lnTo>
                  <a:lnTo>
                    <a:pt x="21056" y="0"/>
                  </a:lnTo>
                  <a:lnTo>
                    <a:pt x="28410" y="1543"/>
                  </a:lnTo>
                  <a:lnTo>
                    <a:pt x="34393" y="5637"/>
                  </a:lnTo>
                  <a:lnTo>
                    <a:pt x="38404" y="11668"/>
                  </a:lnTo>
                  <a:lnTo>
                    <a:pt x="39842" y="19024"/>
                  </a:lnTo>
                  <a:lnTo>
                    <a:pt x="37837" y="279117"/>
                  </a:lnTo>
                  <a:lnTo>
                    <a:pt x="36290" y="286449"/>
                  </a:lnTo>
                  <a:lnTo>
                    <a:pt x="32186" y="292417"/>
                  </a:lnTo>
                  <a:lnTo>
                    <a:pt x="26140" y="296415"/>
                  </a:lnTo>
                  <a:lnTo>
                    <a:pt x="18767" y="297840"/>
                  </a:lnTo>
                  <a:close/>
                </a:path>
              </a:pathLst>
            </a:custGeom>
            <a:solidFill>
              <a:srgbClr val="0079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0199" y="1362729"/>
              <a:ext cx="182890" cy="10703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17537" y="1523693"/>
              <a:ext cx="262890" cy="169545"/>
            </a:xfrm>
            <a:custGeom>
              <a:avLst/>
              <a:gdLst/>
              <a:ahLst/>
              <a:cxnLst/>
              <a:rect l="l" t="t" r="r" b="b"/>
              <a:pathLst>
                <a:path w="262890" h="169544">
                  <a:moveTo>
                    <a:pt x="249910" y="169414"/>
                  </a:moveTo>
                  <a:lnTo>
                    <a:pt x="9171" y="35003"/>
                  </a:lnTo>
                  <a:lnTo>
                    <a:pt x="0" y="16247"/>
                  </a:lnTo>
                  <a:lnTo>
                    <a:pt x="2446" y="9155"/>
                  </a:lnTo>
                  <a:lnTo>
                    <a:pt x="7452" y="3569"/>
                  </a:lnTo>
                  <a:lnTo>
                    <a:pt x="13988" y="446"/>
                  </a:lnTo>
                  <a:lnTo>
                    <a:pt x="21231" y="0"/>
                  </a:lnTo>
                  <a:lnTo>
                    <a:pt x="28355" y="2445"/>
                  </a:lnTo>
                  <a:lnTo>
                    <a:pt x="253116" y="134214"/>
                  </a:lnTo>
                  <a:lnTo>
                    <a:pt x="258715" y="139217"/>
                  </a:lnTo>
                  <a:lnTo>
                    <a:pt x="261847" y="145746"/>
                  </a:lnTo>
                  <a:lnTo>
                    <a:pt x="262297" y="152968"/>
                  </a:lnTo>
                  <a:lnTo>
                    <a:pt x="259851" y="160052"/>
                  </a:lnTo>
                  <a:lnTo>
                    <a:pt x="256295" y="166073"/>
                  </a:lnTo>
                  <a:lnTo>
                    <a:pt x="249910" y="169414"/>
                  </a:lnTo>
                  <a:close/>
                </a:path>
              </a:pathLst>
            </a:custGeom>
            <a:solidFill>
              <a:srgbClr val="0079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1134" y="1485070"/>
              <a:ext cx="133682" cy="1622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14320" y="1814772"/>
              <a:ext cx="264795" cy="166370"/>
            </a:xfrm>
            <a:custGeom>
              <a:avLst/>
              <a:gdLst/>
              <a:ahLst/>
              <a:cxnLst/>
              <a:rect l="l" t="t" r="r" b="b"/>
              <a:pathLst>
                <a:path w="264795" h="166369">
                  <a:moveTo>
                    <a:pt x="21879" y="165969"/>
                  </a:moveTo>
                  <a:lnTo>
                    <a:pt x="18672" y="165940"/>
                  </a:lnTo>
                  <a:lnTo>
                    <a:pt x="12136" y="165893"/>
                  </a:lnTo>
                  <a:lnTo>
                    <a:pt x="5807" y="162458"/>
                  </a:lnTo>
                  <a:lnTo>
                    <a:pt x="2336" y="156381"/>
                  </a:lnTo>
                  <a:lnTo>
                    <a:pt x="0" y="149254"/>
                  </a:lnTo>
                  <a:lnTo>
                    <a:pt x="559" y="142041"/>
                  </a:lnTo>
                  <a:lnTo>
                    <a:pt x="3787" y="135564"/>
                  </a:lnTo>
                  <a:lnTo>
                    <a:pt x="9459" y="130646"/>
                  </a:lnTo>
                  <a:lnTo>
                    <a:pt x="236235" y="2341"/>
                  </a:lnTo>
                  <a:lnTo>
                    <a:pt x="243366" y="0"/>
                  </a:lnTo>
                  <a:lnTo>
                    <a:pt x="250598" y="561"/>
                  </a:lnTo>
                  <a:lnTo>
                    <a:pt x="257097" y="3789"/>
                  </a:lnTo>
                  <a:lnTo>
                    <a:pt x="262030" y="9447"/>
                  </a:lnTo>
                  <a:lnTo>
                    <a:pt x="264367" y="16571"/>
                  </a:lnTo>
                  <a:lnTo>
                    <a:pt x="263806" y="23786"/>
                  </a:lnTo>
                  <a:lnTo>
                    <a:pt x="260575" y="30266"/>
                  </a:lnTo>
                  <a:lnTo>
                    <a:pt x="254898" y="35182"/>
                  </a:lnTo>
                  <a:lnTo>
                    <a:pt x="25142" y="165185"/>
                  </a:lnTo>
                  <a:lnTo>
                    <a:pt x="21879" y="165969"/>
                  </a:lnTo>
                  <a:close/>
                </a:path>
              </a:pathLst>
            </a:custGeom>
            <a:solidFill>
              <a:srgbClr val="0079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9215" y="1857066"/>
              <a:ext cx="133312" cy="16360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04506" y="1895347"/>
              <a:ext cx="183515" cy="243204"/>
            </a:xfrm>
            <a:custGeom>
              <a:avLst/>
              <a:gdLst/>
              <a:ahLst/>
              <a:cxnLst/>
              <a:rect l="l" t="t" r="r" b="b"/>
              <a:pathLst>
                <a:path w="183515" h="243205">
                  <a:moveTo>
                    <a:pt x="182892" y="232486"/>
                  </a:moveTo>
                  <a:lnTo>
                    <a:pt x="181381" y="225412"/>
                  </a:lnTo>
                  <a:lnTo>
                    <a:pt x="177114" y="219240"/>
                  </a:lnTo>
                  <a:lnTo>
                    <a:pt x="110972" y="155638"/>
                  </a:lnTo>
                  <a:lnTo>
                    <a:pt x="112026" y="19024"/>
                  </a:lnTo>
                  <a:lnTo>
                    <a:pt x="110591" y="11671"/>
                  </a:lnTo>
                  <a:lnTo>
                    <a:pt x="106591" y="5638"/>
                  </a:lnTo>
                  <a:lnTo>
                    <a:pt x="100609" y="1549"/>
                  </a:lnTo>
                  <a:lnTo>
                    <a:pt x="93256" y="0"/>
                  </a:lnTo>
                  <a:lnTo>
                    <a:pt x="85877" y="1435"/>
                  </a:lnTo>
                  <a:lnTo>
                    <a:pt x="79832" y="5422"/>
                  </a:lnTo>
                  <a:lnTo>
                    <a:pt x="75730" y="11391"/>
                  </a:lnTo>
                  <a:lnTo>
                    <a:pt x="74193" y="18732"/>
                  </a:lnTo>
                  <a:lnTo>
                    <a:pt x="73139" y="155282"/>
                  </a:lnTo>
                  <a:lnTo>
                    <a:pt x="5981" y="217919"/>
                  </a:lnTo>
                  <a:lnTo>
                    <a:pt x="1625" y="224028"/>
                  </a:lnTo>
                  <a:lnTo>
                    <a:pt x="0" y="231076"/>
                  </a:lnTo>
                  <a:lnTo>
                    <a:pt x="1143" y="238226"/>
                  </a:lnTo>
                  <a:lnTo>
                    <a:pt x="4025" y="242874"/>
                  </a:lnTo>
                  <a:lnTo>
                    <a:pt x="34645" y="242874"/>
                  </a:lnTo>
                  <a:lnTo>
                    <a:pt x="72732" y="207340"/>
                  </a:lnTo>
                  <a:lnTo>
                    <a:pt x="72466" y="242874"/>
                  </a:lnTo>
                  <a:lnTo>
                    <a:pt x="110299" y="242874"/>
                  </a:lnTo>
                  <a:lnTo>
                    <a:pt x="110566" y="207670"/>
                  </a:lnTo>
                  <a:lnTo>
                    <a:pt x="147167" y="242874"/>
                  </a:lnTo>
                  <a:lnTo>
                    <a:pt x="179552" y="242874"/>
                  </a:lnTo>
                  <a:lnTo>
                    <a:pt x="181635" y="239610"/>
                  </a:lnTo>
                  <a:lnTo>
                    <a:pt x="182892" y="232486"/>
                  </a:lnTo>
                  <a:close/>
                </a:path>
              </a:pathLst>
            </a:custGeom>
            <a:solidFill>
              <a:srgbClr val="0079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4464" y="1660767"/>
              <a:ext cx="188665" cy="18822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0921" y="1485002"/>
              <a:ext cx="104521" cy="1514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0" y="1529168"/>
              <a:ext cx="10692130" cy="4531995"/>
            </a:xfrm>
            <a:custGeom>
              <a:avLst/>
              <a:gdLst/>
              <a:ahLst/>
              <a:cxnLst/>
              <a:rect l="l" t="t" r="r" b="b"/>
              <a:pathLst>
                <a:path w="10692130" h="4531995">
                  <a:moveTo>
                    <a:pt x="1061669" y="476872"/>
                  </a:moveTo>
                  <a:lnTo>
                    <a:pt x="994079" y="354990"/>
                  </a:lnTo>
                  <a:lnTo>
                    <a:pt x="975423" y="345541"/>
                  </a:lnTo>
                  <a:lnTo>
                    <a:pt x="968286" y="347891"/>
                  </a:lnTo>
                  <a:lnTo>
                    <a:pt x="962621" y="352793"/>
                  </a:lnTo>
                  <a:lnTo>
                    <a:pt x="959383" y="359270"/>
                  </a:lnTo>
                  <a:lnTo>
                    <a:pt x="958824" y="366483"/>
                  </a:lnTo>
                  <a:lnTo>
                    <a:pt x="961161" y="373608"/>
                  </a:lnTo>
                  <a:lnTo>
                    <a:pt x="1029881" y="494449"/>
                  </a:lnTo>
                  <a:lnTo>
                    <a:pt x="1036205" y="497890"/>
                  </a:lnTo>
                  <a:lnTo>
                    <a:pt x="1042746" y="497928"/>
                  </a:lnTo>
                  <a:lnTo>
                    <a:pt x="1045946" y="497967"/>
                  </a:lnTo>
                  <a:lnTo>
                    <a:pt x="1049210" y="497179"/>
                  </a:lnTo>
                  <a:lnTo>
                    <a:pt x="1052207" y="495477"/>
                  </a:lnTo>
                  <a:lnTo>
                    <a:pt x="1057871" y="490562"/>
                  </a:lnTo>
                  <a:lnTo>
                    <a:pt x="1061110" y="484085"/>
                  </a:lnTo>
                  <a:lnTo>
                    <a:pt x="1061669" y="476872"/>
                  </a:lnTo>
                  <a:close/>
                </a:path>
                <a:path w="10692130" h="4531995">
                  <a:moveTo>
                    <a:pt x="1209675" y="228066"/>
                  </a:moveTo>
                  <a:lnTo>
                    <a:pt x="1058646" y="208026"/>
                  </a:lnTo>
                  <a:lnTo>
                    <a:pt x="1051280" y="209461"/>
                  </a:lnTo>
                  <a:lnTo>
                    <a:pt x="1045235" y="213448"/>
                  </a:lnTo>
                  <a:lnTo>
                    <a:pt x="1041133" y="219417"/>
                  </a:lnTo>
                  <a:lnTo>
                    <a:pt x="1039596" y="226758"/>
                  </a:lnTo>
                  <a:lnTo>
                    <a:pt x="1041019" y="234111"/>
                  </a:lnTo>
                  <a:lnTo>
                    <a:pt x="1045032" y="240144"/>
                  </a:lnTo>
                  <a:lnTo>
                    <a:pt x="1051013" y="244233"/>
                  </a:lnTo>
                  <a:lnTo>
                    <a:pt x="1058367" y="245770"/>
                  </a:lnTo>
                  <a:lnTo>
                    <a:pt x="1190612" y="246786"/>
                  </a:lnTo>
                  <a:lnTo>
                    <a:pt x="1197978" y="245364"/>
                  </a:lnTo>
                  <a:lnTo>
                    <a:pt x="1204023" y="241363"/>
                  </a:lnTo>
                  <a:lnTo>
                    <a:pt x="1208125" y="235394"/>
                  </a:lnTo>
                  <a:lnTo>
                    <a:pt x="1209675" y="228066"/>
                  </a:lnTo>
                  <a:close/>
                </a:path>
                <a:path w="10692130" h="4531995">
                  <a:moveTo>
                    <a:pt x="1280058" y="440664"/>
                  </a:moveTo>
                  <a:lnTo>
                    <a:pt x="1046111" y="290144"/>
                  </a:lnTo>
                  <a:lnTo>
                    <a:pt x="1038987" y="287693"/>
                  </a:lnTo>
                  <a:lnTo>
                    <a:pt x="1031760" y="288137"/>
                  </a:lnTo>
                  <a:lnTo>
                    <a:pt x="1025220" y="291261"/>
                  </a:lnTo>
                  <a:lnTo>
                    <a:pt x="1020203" y="296849"/>
                  </a:lnTo>
                  <a:lnTo>
                    <a:pt x="1017765" y="303936"/>
                  </a:lnTo>
                  <a:lnTo>
                    <a:pt x="1018209" y="311162"/>
                  </a:lnTo>
                  <a:lnTo>
                    <a:pt x="1254683" y="456196"/>
                  </a:lnTo>
                  <a:lnTo>
                    <a:pt x="1267663" y="457111"/>
                  </a:lnTo>
                  <a:lnTo>
                    <a:pt x="1274051" y="453771"/>
                  </a:lnTo>
                  <a:lnTo>
                    <a:pt x="1277607" y="447751"/>
                  </a:lnTo>
                  <a:lnTo>
                    <a:pt x="1280058" y="440664"/>
                  </a:lnTo>
                  <a:close/>
                </a:path>
                <a:path w="10692130" h="4531995">
                  <a:moveTo>
                    <a:pt x="1283271" y="16573"/>
                  </a:moveTo>
                  <a:lnTo>
                    <a:pt x="1280934" y="9448"/>
                  </a:lnTo>
                  <a:lnTo>
                    <a:pt x="1276007" y="3784"/>
                  </a:lnTo>
                  <a:lnTo>
                    <a:pt x="1269504" y="558"/>
                  </a:lnTo>
                  <a:lnTo>
                    <a:pt x="1262278" y="0"/>
                  </a:lnTo>
                  <a:lnTo>
                    <a:pt x="1255141" y="2336"/>
                  </a:lnTo>
                  <a:lnTo>
                    <a:pt x="1028369" y="130644"/>
                  </a:lnTo>
                  <a:lnTo>
                    <a:pt x="1022692" y="135559"/>
                  </a:lnTo>
                  <a:lnTo>
                    <a:pt x="1019467" y="142036"/>
                  </a:lnTo>
                  <a:lnTo>
                    <a:pt x="1018908" y="149250"/>
                  </a:lnTo>
                  <a:lnTo>
                    <a:pt x="1021245" y="156375"/>
                  </a:lnTo>
                  <a:lnTo>
                    <a:pt x="1024712" y="162458"/>
                  </a:lnTo>
                  <a:lnTo>
                    <a:pt x="1031036" y="165887"/>
                  </a:lnTo>
                  <a:lnTo>
                    <a:pt x="1037577" y="165938"/>
                  </a:lnTo>
                  <a:lnTo>
                    <a:pt x="1040790" y="165963"/>
                  </a:lnTo>
                  <a:lnTo>
                    <a:pt x="1044054" y="165176"/>
                  </a:lnTo>
                  <a:lnTo>
                    <a:pt x="1273810" y="35179"/>
                  </a:lnTo>
                  <a:lnTo>
                    <a:pt x="1279486" y="30264"/>
                  </a:lnTo>
                  <a:lnTo>
                    <a:pt x="1282712" y="23787"/>
                  </a:lnTo>
                  <a:lnTo>
                    <a:pt x="1283271" y="16573"/>
                  </a:lnTo>
                  <a:close/>
                </a:path>
                <a:path w="10692130" h="4531995">
                  <a:moveTo>
                    <a:pt x="10692003" y="981163"/>
                  </a:moveTo>
                  <a:lnTo>
                    <a:pt x="0" y="981163"/>
                  </a:lnTo>
                  <a:lnTo>
                    <a:pt x="0" y="4531969"/>
                  </a:lnTo>
                  <a:lnTo>
                    <a:pt x="10692003" y="4531969"/>
                  </a:lnTo>
                  <a:lnTo>
                    <a:pt x="10692003" y="981163"/>
                  </a:lnTo>
                  <a:close/>
                </a:path>
              </a:pathLst>
            </a:custGeom>
            <a:solidFill>
              <a:srgbClr val="0079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0" y="6061138"/>
              <a:ext cx="10692130" cy="1499235"/>
            </a:xfrm>
            <a:custGeom>
              <a:avLst/>
              <a:gdLst/>
              <a:ahLst/>
              <a:cxnLst/>
              <a:rect l="l" t="t" r="r" b="b"/>
              <a:pathLst>
                <a:path w="10692130" h="1499234">
                  <a:moveTo>
                    <a:pt x="10692003" y="0"/>
                  </a:moveTo>
                  <a:lnTo>
                    <a:pt x="0" y="0"/>
                  </a:lnTo>
                  <a:lnTo>
                    <a:pt x="0" y="1498866"/>
                  </a:lnTo>
                  <a:lnTo>
                    <a:pt x="10692003" y="1498866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50125" y="2860757"/>
              <a:ext cx="5984065" cy="319315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524053" y="5619191"/>
              <a:ext cx="1551305" cy="1941195"/>
            </a:xfrm>
            <a:custGeom>
              <a:avLst/>
              <a:gdLst/>
              <a:ahLst/>
              <a:cxnLst/>
              <a:rect l="l" t="t" r="r" b="b"/>
              <a:pathLst>
                <a:path w="1551304" h="1941195">
                  <a:moveTo>
                    <a:pt x="1051814" y="276098"/>
                  </a:moveTo>
                  <a:lnTo>
                    <a:pt x="1047356" y="226466"/>
                  </a:lnTo>
                  <a:lnTo>
                    <a:pt x="1034516" y="179755"/>
                  </a:lnTo>
                  <a:lnTo>
                    <a:pt x="1014082" y="136740"/>
                  </a:lnTo>
                  <a:lnTo>
                    <a:pt x="986828" y="98209"/>
                  </a:lnTo>
                  <a:lnTo>
                    <a:pt x="953541" y="64935"/>
                  </a:lnTo>
                  <a:lnTo>
                    <a:pt x="914996" y="37693"/>
                  </a:lnTo>
                  <a:lnTo>
                    <a:pt x="871994" y="17272"/>
                  </a:lnTo>
                  <a:lnTo>
                    <a:pt x="825309" y="4445"/>
                  </a:lnTo>
                  <a:lnTo>
                    <a:pt x="775716" y="0"/>
                  </a:lnTo>
                  <a:lnTo>
                    <a:pt x="726033" y="4445"/>
                  </a:lnTo>
                  <a:lnTo>
                    <a:pt x="679272" y="17272"/>
                  </a:lnTo>
                  <a:lnTo>
                    <a:pt x="636219" y="37693"/>
                  </a:lnTo>
                  <a:lnTo>
                    <a:pt x="597636" y="64935"/>
                  </a:lnTo>
                  <a:lnTo>
                    <a:pt x="564324" y="98209"/>
                  </a:lnTo>
                  <a:lnTo>
                    <a:pt x="537057" y="136740"/>
                  </a:lnTo>
                  <a:lnTo>
                    <a:pt x="516610" y="179755"/>
                  </a:lnTo>
                  <a:lnTo>
                    <a:pt x="503770" y="226466"/>
                  </a:lnTo>
                  <a:lnTo>
                    <a:pt x="499325" y="276098"/>
                  </a:lnTo>
                  <a:lnTo>
                    <a:pt x="503770" y="325780"/>
                  </a:lnTo>
                  <a:lnTo>
                    <a:pt x="516610" y="372529"/>
                  </a:lnTo>
                  <a:lnTo>
                    <a:pt x="537057" y="415594"/>
                  </a:lnTo>
                  <a:lnTo>
                    <a:pt x="564324" y="454164"/>
                  </a:lnTo>
                  <a:lnTo>
                    <a:pt x="597636" y="487476"/>
                  </a:lnTo>
                  <a:lnTo>
                    <a:pt x="636219" y="514756"/>
                  </a:lnTo>
                  <a:lnTo>
                    <a:pt x="679272" y="535190"/>
                  </a:lnTo>
                  <a:lnTo>
                    <a:pt x="726033" y="548043"/>
                  </a:lnTo>
                  <a:lnTo>
                    <a:pt x="775716" y="552488"/>
                  </a:lnTo>
                  <a:lnTo>
                    <a:pt x="825309" y="548043"/>
                  </a:lnTo>
                  <a:lnTo>
                    <a:pt x="871994" y="535190"/>
                  </a:lnTo>
                  <a:lnTo>
                    <a:pt x="914996" y="514756"/>
                  </a:lnTo>
                  <a:lnTo>
                    <a:pt x="953541" y="487476"/>
                  </a:lnTo>
                  <a:lnTo>
                    <a:pt x="986828" y="454164"/>
                  </a:lnTo>
                  <a:lnTo>
                    <a:pt x="1014082" y="415594"/>
                  </a:lnTo>
                  <a:lnTo>
                    <a:pt x="1034516" y="372529"/>
                  </a:lnTo>
                  <a:lnTo>
                    <a:pt x="1047356" y="325780"/>
                  </a:lnTo>
                  <a:lnTo>
                    <a:pt x="1051814" y="276098"/>
                  </a:lnTo>
                  <a:close/>
                </a:path>
                <a:path w="1551304" h="1941195">
                  <a:moveTo>
                    <a:pt x="1551101" y="1678622"/>
                  </a:moveTo>
                  <a:lnTo>
                    <a:pt x="1544332" y="1635518"/>
                  </a:lnTo>
                  <a:lnTo>
                    <a:pt x="1349362" y="994422"/>
                  </a:lnTo>
                  <a:lnTo>
                    <a:pt x="1307541" y="856932"/>
                  </a:lnTo>
                  <a:lnTo>
                    <a:pt x="1280121" y="790511"/>
                  </a:lnTo>
                  <a:lnTo>
                    <a:pt x="1259611" y="754126"/>
                  </a:lnTo>
                  <a:lnTo>
                    <a:pt x="1233855" y="718146"/>
                  </a:lnTo>
                  <a:lnTo>
                    <a:pt x="1202309" y="684466"/>
                  </a:lnTo>
                  <a:lnTo>
                    <a:pt x="1164437" y="654964"/>
                  </a:lnTo>
                  <a:lnTo>
                    <a:pt x="1119695" y="631558"/>
                  </a:lnTo>
                  <a:lnTo>
                    <a:pt x="1067536" y="616127"/>
                  </a:lnTo>
                  <a:lnTo>
                    <a:pt x="1007427" y="610565"/>
                  </a:lnTo>
                  <a:lnTo>
                    <a:pt x="541108" y="610565"/>
                  </a:lnTo>
                  <a:lnTo>
                    <a:pt x="480517" y="616077"/>
                  </a:lnTo>
                  <a:lnTo>
                    <a:pt x="428028" y="631405"/>
                  </a:lnTo>
                  <a:lnTo>
                    <a:pt x="383146" y="654685"/>
                  </a:lnTo>
                  <a:lnTo>
                    <a:pt x="345313" y="684034"/>
                  </a:lnTo>
                  <a:lnTo>
                    <a:pt x="314007" y="717613"/>
                  </a:lnTo>
                  <a:lnTo>
                    <a:pt x="288683" y="753554"/>
                  </a:lnTo>
                  <a:lnTo>
                    <a:pt x="268846" y="789990"/>
                  </a:lnTo>
                  <a:lnTo>
                    <a:pt x="253936" y="825068"/>
                  </a:lnTo>
                  <a:lnTo>
                    <a:pt x="7188" y="1636229"/>
                  </a:lnTo>
                  <a:lnTo>
                    <a:pt x="0" y="1679257"/>
                  </a:lnTo>
                  <a:lnTo>
                    <a:pt x="3975" y="1716633"/>
                  </a:lnTo>
                  <a:lnTo>
                    <a:pt x="37693" y="1772323"/>
                  </a:lnTo>
                  <a:lnTo>
                    <a:pt x="92875" y="1799069"/>
                  </a:lnTo>
                  <a:lnTo>
                    <a:pt x="123710" y="1800263"/>
                  </a:lnTo>
                  <a:lnTo>
                    <a:pt x="154127" y="1792643"/>
                  </a:lnTo>
                  <a:lnTo>
                    <a:pt x="182181" y="1775663"/>
                  </a:lnTo>
                  <a:lnTo>
                    <a:pt x="205981" y="1748815"/>
                  </a:lnTo>
                  <a:lnTo>
                    <a:pt x="223558" y="1711553"/>
                  </a:lnTo>
                  <a:lnTo>
                    <a:pt x="430771" y="1014171"/>
                  </a:lnTo>
                  <a:lnTo>
                    <a:pt x="434657" y="1006144"/>
                  </a:lnTo>
                  <a:lnTo>
                    <a:pt x="440728" y="999896"/>
                  </a:lnTo>
                  <a:lnTo>
                    <a:pt x="448449" y="995857"/>
                  </a:lnTo>
                  <a:lnTo>
                    <a:pt x="457250" y="994422"/>
                  </a:lnTo>
                  <a:lnTo>
                    <a:pt x="469861" y="997445"/>
                  </a:lnTo>
                  <a:lnTo>
                    <a:pt x="479310" y="1005433"/>
                  </a:lnTo>
                  <a:lnTo>
                    <a:pt x="484365" y="1016736"/>
                  </a:lnTo>
                  <a:lnTo>
                    <a:pt x="483781" y="1029703"/>
                  </a:lnTo>
                  <a:lnTo>
                    <a:pt x="221068" y="1940814"/>
                  </a:lnTo>
                  <a:lnTo>
                    <a:pt x="1327658" y="1940814"/>
                  </a:lnTo>
                  <a:lnTo>
                    <a:pt x="1063764" y="1032471"/>
                  </a:lnTo>
                  <a:lnTo>
                    <a:pt x="1063117" y="1018501"/>
                  </a:lnTo>
                  <a:lnTo>
                    <a:pt x="1068552" y="1006309"/>
                  </a:lnTo>
                  <a:lnTo>
                    <a:pt x="1078738" y="997686"/>
                  </a:lnTo>
                  <a:lnTo>
                    <a:pt x="1092377" y="994422"/>
                  </a:lnTo>
                  <a:lnTo>
                    <a:pt x="1101940" y="995984"/>
                  </a:lnTo>
                  <a:lnTo>
                    <a:pt x="1110310" y="1000366"/>
                  </a:lnTo>
                  <a:lnTo>
                    <a:pt x="1116914" y="1007148"/>
                  </a:lnTo>
                  <a:lnTo>
                    <a:pt x="1121143" y="1015860"/>
                  </a:lnTo>
                  <a:lnTo>
                    <a:pt x="1327823" y="1709127"/>
                  </a:lnTo>
                  <a:lnTo>
                    <a:pt x="1345374" y="1747964"/>
                  </a:lnTo>
                  <a:lnTo>
                    <a:pt x="1369060" y="1775879"/>
                  </a:lnTo>
                  <a:lnTo>
                    <a:pt x="1396987" y="1793468"/>
                  </a:lnTo>
                  <a:lnTo>
                    <a:pt x="1427251" y="1801342"/>
                  </a:lnTo>
                  <a:lnTo>
                    <a:pt x="1457934" y="1800110"/>
                  </a:lnTo>
                  <a:lnTo>
                    <a:pt x="1487144" y="1790382"/>
                  </a:lnTo>
                  <a:lnTo>
                    <a:pt x="1512976" y="1772767"/>
                  </a:lnTo>
                  <a:lnTo>
                    <a:pt x="1533525" y="1747837"/>
                  </a:lnTo>
                  <a:lnTo>
                    <a:pt x="1546860" y="1716278"/>
                  </a:lnTo>
                  <a:lnTo>
                    <a:pt x="1551101" y="16786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5082" y="2777699"/>
              <a:ext cx="3559021" cy="205574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63264" y="4969014"/>
              <a:ext cx="168636" cy="16864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66570" y="5275044"/>
              <a:ext cx="112433" cy="11242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748015" y="5525947"/>
              <a:ext cx="1270000" cy="1866264"/>
            </a:xfrm>
            <a:custGeom>
              <a:avLst/>
              <a:gdLst/>
              <a:ahLst/>
              <a:cxnLst/>
              <a:rect l="l" t="t" r="r" b="b"/>
              <a:pathLst>
                <a:path w="1270000" h="1866265">
                  <a:moveTo>
                    <a:pt x="960259" y="183883"/>
                  </a:moveTo>
                  <a:lnTo>
                    <a:pt x="959929" y="139814"/>
                  </a:lnTo>
                  <a:lnTo>
                    <a:pt x="947940" y="97396"/>
                  </a:lnTo>
                  <a:lnTo>
                    <a:pt x="925995" y="60871"/>
                  </a:lnTo>
                  <a:lnTo>
                    <a:pt x="895858" y="31584"/>
                  </a:lnTo>
                  <a:lnTo>
                    <a:pt x="859307" y="10858"/>
                  </a:lnTo>
                  <a:lnTo>
                    <a:pt x="818095" y="0"/>
                  </a:lnTo>
                  <a:lnTo>
                    <a:pt x="774014" y="368"/>
                  </a:lnTo>
                  <a:lnTo>
                    <a:pt x="731608" y="12331"/>
                  </a:lnTo>
                  <a:lnTo>
                    <a:pt x="695083" y="34251"/>
                  </a:lnTo>
                  <a:lnTo>
                    <a:pt x="665784" y="64376"/>
                  </a:lnTo>
                  <a:lnTo>
                    <a:pt x="645045" y="100926"/>
                  </a:lnTo>
                  <a:lnTo>
                    <a:pt x="634199" y="142125"/>
                  </a:lnTo>
                  <a:lnTo>
                    <a:pt x="634568" y="186207"/>
                  </a:lnTo>
                  <a:lnTo>
                    <a:pt x="646544" y="228612"/>
                  </a:lnTo>
                  <a:lnTo>
                    <a:pt x="668489" y="265125"/>
                  </a:lnTo>
                  <a:lnTo>
                    <a:pt x="698614" y="294424"/>
                  </a:lnTo>
                  <a:lnTo>
                    <a:pt x="735152" y="315163"/>
                  </a:lnTo>
                  <a:lnTo>
                    <a:pt x="776338" y="326021"/>
                  </a:lnTo>
                  <a:lnTo>
                    <a:pt x="820407" y="325653"/>
                  </a:lnTo>
                  <a:lnTo>
                    <a:pt x="862825" y="313677"/>
                  </a:lnTo>
                  <a:lnTo>
                    <a:pt x="899350" y="291744"/>
                  </a:lnTo>
                  <a:lnTo>
                    <a:pt x="928649" y="261607"/>
                  </a:lnTo>
                  <a:lnTo>
                    <a:pt x="949388" y="225069"/>
                  </a:lnTo>
                  <a:lnTo>
                    <a:pt x="960259" y="183883"/>
                  </a:lnTo>
                  <a:close/>
                </a:path>
                <a:path w="1270000" h="1866265">
                  <a:moveTo>
                    <a:pt x="1269746" y="1790788"/>
                  </a:moveTo>
                  <a:lnTo>
                    <a:pt x="1263459" y="1754098"/>
                  </a:lnTo>
                  <a:lnTo>
                    <a:pt x="1110805" y="1312329"/>
                  </a:lnTo>
                  <a:lnTo>
                    <a:pt x="1094714" y="1280236"/>
                  </a:lnTo>
                  <a:lnTo>
                    <a:pt x="845756" y="999096"/>
                  </a:lnTo>
                  <a:lnTo>
                    <a:pt x="853808" y="902703"/>
                  </a:lnTo>
                  <a:lnTo>
                    <a:pt x="1014399" y="1039241"/>
                  </a:lnTo>
                  <a:lnTo>
                    <a:pt x="1047737" y="1055509"/>
                  </a:lnTo>
                  <a:lnTo>
                    <a:pt x="1080173" y="1051458"/>
                  </a:lnTo>
                  <a:lnTo>
                    <a:pt x="1106805" y="1032230"/>
                  </a:lnTo>
                  <a:lnTo>
                    <a:pt x="1122718" y="1002957"/>
                  </a:lnTo>
                  <a:lnTo>
                    <a:pt x="1123010" y="968781"/>
                  </a:lnTo>
                  <a:lnTo>
                    <a:pt x="1102766" y="934808"/>
                  </a:lnTo>
                  <a:lnTo>
                    <a:pt x="869823" y="733971"/>
                  </a:lnTo>
                  <a:lnTo>
                    <a:pt x="893876" y="509079"/>
                  </a:lnTo>
                  <a:lnTo>
                    <a:pt x="893114" y="464045"/>
                  </a:lnTo>
                  <a:lnTo>
                    <a:pt x="880224" y="425881"/>
                  </a:lnTo>
                  <a:lnTo>
                    <a:pt x="826643" y="373545"/>
                  </a:lnTo>
                  <a:lnTo>
                    <a:pt x="790282" y="361073"/>
                  </a:lnTo>
                  <a:lnTo>
                    <a:pt x="750455" y="358863"/>
                  </a:lnTo>
                  <a:lnTo>
                    <a:pt x="709295" y="367766"/>
                  </a:lnTo>
                  <a:lnTo>
                    <a:pt x="669048" y="388620"/>
                  </a:lnTo>
                  <a:lnTo>
                    <a:pt x="355803" y="581431"/>
                  </a:lnTo>
                  <a:lnTo>
                    <a:pt x="331736" y="621588"/>
                  </a:lnTo>
                  <a:lnTo>
                    <a:pt x="219252" y="950912"/>
                  </a:lnTo>
                  <a:lnTo>
                    <a:pt x="215392" y="991298"/>
                  </a:lnTo>
                  <a:lnTo>
                    <a:pt x="231165" y="1022311"/>
                  </a:lnTo>
                  <a:lnTo>
                    <a:pt x="259422" y="1041273"/>
                  </a:lnTo>
                  <a:lnTo>
                    <a:pt x="293039" y="1045514"/>
                  </a:lnTo>
                  <a:lnTo>
                    <a:pt x="324866" y="1032357"/>
                  </a:lnTo>
                  <a:lnTo>
                    <a:pt x="347751" y="999109"/>
                  </a:lnTo>
                  <a:lnTo>
                    <a:pt x="452196" y="685863"/>
                  </a:lnTo>
                  <a:lnTo>
                    <a:pt x="612813" y="589457"/>
                  </a:lnTo>
                  <a:lnTo>
                    <a:pt x="588746" y="822413"/>
                  </a:lnTo>
                  <a:lnTo>
                    <a:pt x="572655" y="878662"/>
                  </a:lnTo>
                  <a:lnTo>
                    <a:pt x="420027" y="1376654"/>
                  </a:lnTo>
                  <a:lnTo>
                    <a:pt x="34518" y="1641703"/>
                  </a:lnTo>
                  <a:lnTo>
                    <a:pt x="9677" y="1669008"/>
                  </a:lnTo>
                  <a:lnTo>
                    <a:pt x="0" y="1700453"/>
                  </a:lnTo>
                  <a:lnTo>
                    <a:pt x="3314" y="1732635"/>
                  </a:lnTo>
                  <a:lnTo>
                    <a:pt x="17449" y="1762188"/>
                  </a:lnTo>
                  <a:lnTo>
                    <a:pt x="40246" y="1785721"/>
                  </a:lnTo>
                  <a:lnTo>
                    <a:pt x="69545" y="1799831"/>
                  </a:lnTo>
                  <a:lnTo>
                    <a:pt x="103162" y="1801164"/>
                  </a:lnTo>
                  <a:lnTo>
                    <a:pt x="138950" y="1786293"/>
                  </a:lnTo>
                  <a:lnTo>
                    <a:pt x="540562" y="1497114"/>
                  </a:lnTo>
                  <a:lnTo>
                    <a:pt x="572668" y="1456956"/>
                  </a:lnTo>
                  <a:lnTo>
                    <a:pt x="685165" y="1079411"/>
                  </a:lnTo>
                  <a:lnTo>
                    <a:pt x="950201" y="1384617"/>
                  </a:lnTo>
                  <a:lnTo>
                    <a:pt x="1102842" y="1810334"/>
                  </a:lnTo>
                  <a:lnTo>
                    <a:pt x="1122921" y="1842198"/>
                  </a:lnTo>
                  <a:lnTo>
                    <a:pt x="1150531" y="1860308"/>
                  </a:lnTo>
                  <a:lnTo>
                    <a:pt x="1181900" y="1865985"/>
                  </a:lnTo>
                  <a:lnTo>
                    <a:pt x="1213281" y="1860550"/>
                  </a:lnTo>
                  <a:lnTo>
                    <a:pt x="1240891" y="1845335"/>
                  </a:lnTo>
                  <a:lnTo>
                    <a:pt x="1260970" y="1821637"/>
                  </a:lnTo>
                  <a:lnTo>
                    <a:pt x="1269746" y="17907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6102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>
                <a:solidFill>
                  <a:srgbClr val="FFFFFF"/>
                </a:solidFill>
                <a:latin typeface="FS Emeric"/>
                <a:cs typeface="FS Emeric"/>
              </a:rPr>
              <a:t>Exploring</a:t>
            </a:r>
            <a:r>
              <a:rPr sz="3600" spc="-10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dirty="0">
                <a:solidFill>
                  <a:srgbClr val="FFFFFF"/>
                </a:solidFill>
                <a:latin typeface="FS Emeric"/>
                <a:cs typeface="FS Emeric"/>
              </a:rPr>
              <a:t>past</a:t>
            </a:r>
            <a:r>
              <a:rPr sz="3600" spc="-9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spc="-25" dirty="0">
                <a:solidFill>
                  <a:srgbClr val="FFFFFF"/>
                </a:solidFill>
                <a:latin typeface="FS Emeric"/>
                <a:cs typeface="FS Emeric"/>
              </a:rPr>
              <a:t>weather</a:t>
            </a:r>
            <a:r>
              <a:rPr sz="3600" spc="-9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spc="-30" dirty="0">
                <a:solidFill>
                  <a:srgbClr val="FFFFFF"/>
                </a:solidFill>
                <a:latin typeface="FS Emeric"/>
                <a:cs typeface="FS Emeric"/>
              </a:rPr>
              <a:t>events</a:t>
            </a:r>
            <a:endParaRPr sz="3600">
              <a:latin typeface="FS Emeric"/>
              <a:cs typeface="FS Emer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859407" y="552746"/>
            <a:ext cx="138811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sz="1400" spc="-3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886587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96820" algn="l"/>
                <a:tab pos="4124960" algn="l"/>
                <a:tab pos="4795520" algn="l"/>
              </a:tabLst>
            </a:pPr>
            <a:r>
              <a:rPr spc="-10" dirty="0"/>
              <a:t>Different</a:t>
            </a:r>
            <a:r>
              <a:rPr dirty="0"/>
              <a:t>	</a:t>
            </a:r>
            <a:r>
              <a:rPr spc="-20" dirty="0"/>
              <a:t>types</a:t>
            </a:r>
            <a:r>
              <a:rPr dirty="0"/>
              <a:t>	</a:t>
            </a:r>
            <a:r>
              <a:rPr spc="-25" dirty="0"/>
              <a:t>of</a:t>
            </a:r>
            <a:r>
              <a:rPr dirty="0"/>
              <a:t>	</a:t>
            </a:r>
            <a:r>
              <a:rPr spc="-65" dirty="0"/>
              <a:t>severe</a:t>
            </a:r>
            <a:r>
              <a:rPr spc="-185" dirty="0"/>
              <a:t> </a:t>
            </a:r>
            <a:r>
              <a:rPr spc="-85" dirty="0"/>
              <a:t>weather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2281478"/>
            <a:ext cx="4768151" cy="21336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3550" y="4670907"/>
            <a:ext cx="4768151" cy="213360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281478"/>
            <a:ext cx="4768151" cy="21336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60301" y="4670907"/>
            <a:ext cx="4768151" cy="21336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777105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8890">
              <a:lnSpc>
                <a:spcPts val="4800"/>
              </a:lnSpc>
              <a:spcBef>
                <a:spcPts val="1060"/>
              </a:spcBef>
              <a:tabLst>
                <a:tab pos="2353310" algn="l"/>
                <a:tab pos="2585085" algn="l"/>
                <a:tab pos="3051810" algn="l"/>
              </a:tabLst>
            </a:pPr>
            <a:r>
              <a:rPr spc="-10" dirty="0"/>
              <a:t>Research</a:t>
            </a:r>
            <a:r>
              <a:rPr dirty="0"/>
              <a:t>	</a:t>
            </a:r>
            <a:r>
              <a:rPr spc="-50" dirty="0"/>
              <a:t>a</a:t>
            </a:r>
            <a:r>
              <a:rPr dirty="0"/>
              <a:t>	</a:t>
            </a:r>
            <a:r>
              <a:rPr spc="-130" dirty="0"/>
              <a:t>severe </a:t>
            </a:r>
            <a:r>
              <a:rPr spc="-10" dirty="0"/>
              <a:t>weather</a:t>
            </a:r>
            <a:r>
              <a:rPr dirty="0"/>
              <a:t>	</a:t>
            </a:r>
            <a:r>
              <a:rPr spc="-10" dirty="0"/>
              <a:t>event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964747"/>
            <a:ext cx="9672320" cy="3820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Remember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consider: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were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individuals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communities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impacted?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Who</a:t>
            </a:r>
            <a:r>
              <a:rPr sz="24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most</a:t>
            </a:r>
            <a:r>
              <a:rPr sz="24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risk?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Why?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sz="2400" spc="-6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were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sz="2400" spc="-4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impacts?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Were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there</a:t>
            </a:r>
            <a:r>
              <a:rPr sz="2400" spc="-4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incidents</a:t>
            </a:r>
            <a:r>
              <a:rPr sz="2400" spc="-4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involving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injuries,</a:t>
            </a:r>
            <a:r>
              <a:rPr sz="2400" spc="-4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illness,</a:t>
            </a:r>
            <a:r>
              <a:rPr sz="2400" spc="-4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hospitalisation?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there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risk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disruption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energy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infrastructure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transport?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methods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were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used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mitigate</a:t>
            </a:r>
            <a:r>
              <a:rPr sz="24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sz="24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risks?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emergency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services,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other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agencies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respond?</a:t>
            </a:r>
            <a:endParaRPr sz="2400">
              <a:latin typeface="FS Emeric"/>
              <a:cs typeface="FS Emeric"/>
            </a:endParaRPr>
          </a:p>
          <a:p>
            <a:pPr marL="241300" marR="5080" indent="-228600">
              <a:lnSpc>
                <a:spcPct val="104200"/>
              </a:lnSpc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sz="24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causes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events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like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occur?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likely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happen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again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in the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future?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3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sz="30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sz="30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sz="3000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spc="-25" dirty="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sz="3000" b="1" spc="-35" dirty="0">
                <a:solidFill>
                  <a:srgbClr val="0079A9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4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Crown</a:t>
            </a:r>
            <a:r>
              <a:rPr spc="10" dirty="0"/>
              <a:t> </a:t>
            </a:r>
            <a:r>
              <a:rPr dirty="0"/>
              <a:t>Copyright</a:t>
            </a:r>
            <a:r>
              <a:rPr spc="5" dirty="0"/>
              <a:t> </a:t>
            </a:r>
            <a:r>
              <a:rPr spc="-10" dirty="0"/>
              <a:t>2022,</a:t>
            </a:r>
            <a:r>
              <a:rPr spc="10" dirty="0"/>
              <a:t> </a:t>
            </a:r>
            <a:r>
              <a:rPr dirty="0"/>
              <a:t>Met</a:t>
            </a:r>
            <a:r>
              <a:rPr spc="10" dirty="0"/>
              <a:t> </a:t>
            </a:r>
            <a:r>
              <a:rPr spc="-10" dirty="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166</Words>
  <Application>Microsoft Office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FS Emeric</vt:lpstr>
      <vt:lpstr>FSEmeric-Heavy</vt:lpstr>
      <vt:lpstr>FSEmeric-Light</vt:lpstr>
      <vt:lpstr>Wingdings</vt:lpstr>
      <vt:lpstr>Office Theme</vt:lpstr>
      <vt:lpstr>Exploring past weather events</vt:lpstr>
      <vt:lpstr>Different types of severe weather</vt:lpstr>
      <vt:lpstr>Research a severe weather event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past weather events</dc:title>
  <dc:creator>Challenger, Lesley</dc:creator>
  <cp:lastModifiedBy>Challenger, Lesley</cp:lastModifiedBy>
  <cp:revision>1</cp:revision>
  <dcterms:created xsi:type="dcterms:W3CDTF">2022-04-13T08:50:06Z</dcterms:created>
  <dcterms:modified xsi:type="dcterms:W3CDTF">2022-04-26T14:39:03Z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