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notesMasterIdLst>
    <p:notesMasterId r:id="rId14"/>
  </p:notesMasterIdLst>
  <p:sldIdLst>
    <p:sldId id="256" r:id="rId2"/>
    <p:sldId id="266" r:id="rId3"/>
    <p:sldId id="27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3" r:id="rId13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8E48E6-B22A-3847-A804-92236E08E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72775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90205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03636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06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HC_RGB_whiteback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4" y="116632"/>
            <a:ext cx="161765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5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42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4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75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br>
              <a:rPr lang="en-GB" dirty="0" smtClean="0"/>
            </a:br>
            <a:r>
              <a:rPr lang="en-GB" dirty="0" smtClean="0"/>
              <a:t>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8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HC_RGB_transpbackg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8588"/>
            <a:ext cx="1597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7" r:id="rId2"/>
    <p:sldLayoutId id="2147484119" r:id="rId3"/>
    <p:sldLayoutId id="2147484120" r:id="rId4"/>
    <p:sldLayoutId id="2147484125" r:id="rId5"/>
    <p:sldLayoutId id="2147484121" r:id="rId6"/>
    <p:sldLayoutId id="2147484122" r:id="rId7"/>
    <p:sldLayoutId id="2147484123" r:id="rId8"/>
    <p:sldLayoutId id="2147484124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ET-NCMP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Palm Plaza Hotel, Marrakech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15 September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80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Formats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Need NCMP value, country ID, year, month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Metadata including: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Version of the software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Number of stations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Base period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Quality/homogeneity flag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Focal point contact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Needs to disseminate whole data set and updates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Eventually aim for BUFR for transmission, with a more “human” format for general use.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Structure of guidance document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Introduction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Rationale for NCMPs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Base periods, limitations, strengths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Method for generating the products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QC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Calculating the station indices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Calculating the </a:t>
            </a:r>
            <a:r>
              <a:rPr lang="en-GB" sz="1400" dirty="0" err="1" smtClean="0"/>
              <a:t>variogram</a:t>
            </a:r>
            <a:endParaRPr lang="en-GB" sz="1400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err="1" smtClean="0"/>
              <a:t>Kriging</a:t>
            </a:r>
            <a:r>
              <a:rPr lang="en-GB" sz="1400" dirty="0" smtClean="0"/>
              <a:t>/interpolation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Averaging the index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Updates, monthly and annual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Dissemination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Q&amp;A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 smtClean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7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 NCMPs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 Rationale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 Calculation of indices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 Interpolation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 Formats, data and metadata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Who is the guidance aimed at?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 The guidance is aimed at the people who will have to calculate the NCMP from scratch.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It implies some familiarity with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Maths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statistics and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programming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Needs to be detailed enough that anyone who has that familiarity can code it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It’s distinct from a manual for working the software, which we would also need</a:t>
            </a:r>
          </a:p>
        </p:txBody>
      </p:sp>
    </p:spTree>
    <p:extLst>
      <p:ext uri="{BB962C8B-B14F-4D97-AF65-F5344CB8AC3E}">
        <p14:creationId xmlns:p14="http://schemas.microsoft.com/office/powerpoint/2010/main" val="423629112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NCMP short list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776864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Mean temperature anomaly,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Percentage of normal rainfall,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Standardised Precipitation Index,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Number of days with </a:t>
            </a:r>
            <a:r>
              <a:rPr lang="en-GB" sz="2000" dirty="0" err="1" smtClean="0"/>
              <a:t>Tmax</a:t>
            </a:r>
            <a:r>
              <a:rPr lang="en-GB" sz="2000" dirty="0" smtClean="0"/>
              <a:t> &gt; 90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percentile,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Number of days with </a:t>
            </a:r>
            <a:r>
              <a:rPr lang="en-GB" sz="2000" dirty="0" err="1" smtClean="0"/>
              <a:t>Tmin</a:t>
            </a:r>
            <a:r>
              <a:rPr lang="en-GB" sz="2000" dirty="0" smtClean="0"/>
              <a:t> &lt; 10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percentile 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Indicator for extreme events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Mean conditions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776864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Mean temperature anomaly,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Percentage of normal rainfall,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Standardised Precipitation Index,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Number of days with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</a:rPr>
              <a:t>Tmax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&gt; 90</a:t>
            </a:r>
            <a:r>
              <a:rPr lang="en-GB" sz="2000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percentile,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Number of days with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</a:rPr>
              <a:t>Tmin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&lt; 10</a:t>
            </a:r>
            <a:r>
              <a:rPr lang="en-GB" sz="2000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percentile 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Indicator for extreme events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2276872"/>
            <a:ext cx="5256584" cy="79208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(More) extreme conditions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776864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Mean temperature anomaly,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Percentage of normal rainfall,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Standardised Precipitation Index,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Number of days with </a:t>
            </a:r>
            <a:r>
              <a:rPr lang="en-GB" sz="2000" dirty="0" err="1" smtClean="0"/>
              <a:t>Tmax</a:t>
            </a:r>
            <a:r>
              <a:rPr lang="en-GB" sz="2000" dirty="0" smtClean="0"/>
              <a:t> &gt; 90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percentile,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Number of days with </a:t>
            </a:r>
            <a:r>
              <a:rPr lang="en-GB" sz="2000" dirty="0" err="1" smtClean="0"/>
              <a:t>Tmin</a:t>
            </a:r>
            <a:r>
              <a:rPr lang="en-GB" sz="2000" dirty="0" smtClean="0"/>
              <a:t> &lt; 10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percentile , area-averaged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Indicator for extreme events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3068960"/>
            <a:ext cx="7056784" cy="194421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Overlap with ETCCDI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77686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Aim was to use ETCCDI and related indices (Tx90p, SPI)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These are already widely used, understood and scientifically useful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Possibility of sharing code, workshops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Two-way sharing: NCMPs could be mechanism for regular updates of ETCCDI indices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Quality control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776864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Possibly use R </a:t>
            </a:r>
            <a:r>
              <a:rPr lang="en-GB" sz="2000" dirty="0" err="1" smtClean="0"/>
              <a:t>Climdex</a:t>
            </a:r>
            <a:r>
              <a:rPr lang="en-GB" sz="2000" dirty="0" smtClean="0"/>
              <a:t> for this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Need to assess homogeneity also (RH Test)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We will discuss these later, but we do need to ensure that quality control is thought about and, ideally, performed on the data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Interpolation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776864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Need some way to average across a country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Proposal was to use Ordinary Kriging onto a regular grid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err="1" smtClean="0"/>
              <a:t>Kriging</a:t>
            </a:r>
            <a:r>
              <a:rPr lang="en-GB" sz="2000" dirty="0" smtClean="0"/>
              <a:t> is the name for a family of interpolation techniques which have various “nice” properties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Best Linear Unbiased Estimator (given certain assumptions)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Works reasonably well even when the assumptions are not perfectly adhered to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459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Design</vt:lpstr>
      <vt:lpstr>ET-NCMP</vt:lpstr>
      <vt:lpstr>Overview</vt:lpstr>
      <vt:lpstr>Who is the guidance aimed at?</vt:lpstr>
      <vt:lpstr>NCMP short list</vt:lpstr>
      <vt:lpstr>Mean conditions</vt:lpstr>
      <vt:lpstr>(More) extreme conditions</vt:lpstr>
      <vt:lpstr>Overlap with ETCCDI</vt:lpstr>
      <vt:lpstr>Quality control</vt:lpstr>
      <vt:lpstr>Interpolation</vt:lpstr>
      <vt:lpstr>Formats</vt:lpstr>
      <vt:lpstr>Structure of guidance document</vt:lpstr>
      <vt:lpstr>PowerPoint Presentation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jjk</cp:lastModifiedBy>
  <cp:revision>83</cp:revision>
  <cp:lastPrinted>2004-10-15T09:34:20Z</cp:lastPrinted>
  <dcterms:created xsi:type="dcterms:W3CDTF">2009-08-03T14:32:49Z</dcterms:created>
  <dcterms:modified xsi:type="dcterms:W3CDTF">2015-09-15T06:26:32Z</dcterms:modified>
</cp:coreProperties>
</file>