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1775-0B9C-49F8-ADEB-56DCF416842D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F6D6-DB64-4D64-A504-803008E6A7B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GB" dirty="0" smtClean="0"/>
              <a:t>UK NCMP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/>
          <a:lstStyle/>
          <a:p>
            <a:r>
              <a:rPr lang="en-GB" dirty="0" smtClean="0"/>
              <a:t>John Kennedy</a:t>
            </a:r>
          </a:p>
          <a:p>
            <a:r>
              <a:rPr lang="en-GB" dirty="0" smtClean="0"/>
              <a:t>ET-NCMP meeting Marrakech, </a:t>
            </a:r>
          </a:p>
          <a:p>
            <a:r>
              <a:rPr lang="en-GB" dirty="0" smtClean="0"/>
              <a:t>5-7 March 2018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31 Stations</a:t>
            </a:r>
          </a:p>
          <a:p>
            <a:r>
              <a:rPr lang="en-GB" dirty="0" smtClean="0"/>
              <a:t>A subset of the full network</a:t>
            </a:r>
          </a:p>
          <a:p>
            <a:r>
              <a:rPr lang="en-GB" dirty="0" smtClean="0"/>
              <a:t>Reasonable coverage except upland areas of Scotland</a:t>
            </a:r>
          </a:p>
          <a:p>
            <a:r>
              <a:rPr lang="en-GB" dirty="0" smtClean="0"/>
              <a:t>Quite a lot of missing days particularly for precipitation</a:t>
            </a:r>
          </a:p>
          <a:p>
            <a:r>
              <a:rPr lang="en-GB" dirty="0" smtClean="0"/>
              <a:t>Data had already been  Quality Controlled</a:t>
            </a:r>
            <a:endParaRPr lang="en-GB" dirty="0"/>
          </a:p>
        </p:txBody>
      </p:sp>
      <p:pic>
        <p:nvPicPr>
          <p:cNvPr id="5" name="Content Placeholder 4" descr="plot_location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9509" t="9851" r="14520" b="12504"/>
          <a:stretch>
            <a:fillRect/>
          </a:stretch>
        </p:blipFill>
        <p:spPr>
          <a:xfrm>
            <a:off x="4073243" y="1556792"/>
            <a:ext cx="5070757" cy="4248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UK Stations</a:t>
            </a:r>
            <a:endParaRPr lang="en-GB" dirty="0"/>
          </a:p>
        </p:txBody>
      </p:sp>
      <p:pic>
        <p:nvPicPr>
          <p:cNvPr id="4" name="Content Placeholder 3" descr="plot_station_ser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1" y="1484784"/>
            <a:ext cx="6084169" cy="433110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988840"/>
            <a:ext cx="3347864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coherence at annual time scales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Coherence best for mean temperature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generally more variable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baseline="0" dirty="0" smtClean="0"/>
              <a:t>Cold</a:t>
            </a:r>
            <a:r>
              <a:rPr lang="en-GB" sz="2400" dirty="0" smtClean="0"/>
              <a:t> nights possibly inhomogeneous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Variograms</a:t>
            </a:r>
            <a:r>
              <a:rPr lang="en-GB" dirty="0" smtClean="0"/>
              <a:t> - </a:t>
            </a:r>
            <a:r>
              <a:rPr lang="en-GB" dirty="0" err="1" smtClean="0"/>
              <a:t>PrAn</a:t>
            </a:r>
            <a:endParaRPr lang="en-GB" dirty="0"/>
          </a:p>
        </p:txBody>
      </p:sp>
      <p:pic>
        <p:nvPicPr>
          <p:cNvPr id="4" name="Content Placeholder 3" descr="variograms_Pr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51566"/>
            <a:ext cx="5976664" cy="59064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Maps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4644008" y="1556792"/>
            <a:ext cx="4499992" cy="4608512"/>
            <a:chOff x="4788024" y="1196752"/>
            <a:chExt cx="5532277" cy="5235384"/>
          </a:xfrm>
        </p:grpSpPr>
        <p:pic>
          <p:nvPicPr>
            <p:cNvPr id="19" name="Picture 18" descr="2012_12_Rainfall_Anomaly_1961-1990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2480" y="4653136"/>
              <a:ext cx="1427821" cy="1779000"/>
            </a:xfrm>
            <a:prstGeom prst="rect">
              <a:avLst/>
            </a:prstGeom>
          </p:spPr>
        </p:pic>
        <p:pic>
          <p:nvPicPr>
            <p:cNvPr id="20" name="Picture 19" descr="2012_11_Rainfall_Anomaly_1961-1990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328" y="4653136"/>
              <a:ext cx="1427821" cy="1779000"/>
            </a:xfrm>
            <a:prstGeom prst="rect">
              <a:avLst/>
            </a:prstGeom>
          </p:spPr>
        </p:pic>
        <p:pic>
          <p:nvPicPr>
            <p:cNvPr id="21" name="Picture 20" descr="2012_10_Rainfall_Anomaly_1961-199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4653136"/>
              <a:ext cx="1427821" cy="1779000"/>
            </a:xfrm>
            <a:prstGeom prst="rect">
              <a:avLst/>
            </a:prstGeom>
          </p:spPr>
        </p:pic>
        <p:pic>
          <p:nvPicPr>
            <p:cNvPr id="22" name="Picture 21" descr="2012_9_Rainfall_Anomaly_1961-1990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024" y="4653136"/>
              <a:ext cx="1427821" cy="1779000"/>
            </a:xfrm>
            <a:prstGeom prst="rect">
              <a:avLst/>
            </a:prstGeom>
          </p:spPr>
        </p:pic>
        <p:pic>
          <p:nvPicPr>
            <p:cNvPr id="23" name="Picture 22" descr="2012_8_Rainfall_Anomaly_1961-1990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2480" y="2924944"/>
              <a:ext cx="1427821" cy="1779000"/>
            </a:xfrm>
            <a:prstGeom prst="rect">
              <a:avLst/>
            </a:prstGeom>
          </p:spPr>
        </p:pic>
        <p:pic>
          <p:nvPicPr>
            <p:cNvPr id="24" name="Picture 23" descr="2012_7_Rainfall_Anomaly_1961-199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328" y="2924944"/>
              <a:ext cx="1427821" cy="1779000"/>
            </a:xfrm>
            <a:prstGeom prst="rect">
              <a:avLst/>
            </a:prstGeom>
          </p:spPr>
        </p:pic>
        <p:pic>
          <p:nvPicPr>
            <p:cNvPr id="25" name="Picture 24" descr="2012_6_Rainfall_Anomaly_1961-1990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176" y="2924944"/>
              <a:ext cx="1427821" cy="1779000"/>
            </a:xfrm>
            <a:prstGeom prst="rect">
              <a:avLst/>
            </a:prstGeom>
          </p:spPr>
        </p:pic>
        <p:pic>
          <p:nvPicPr>
            <p:cNvPr id="26" name="Picture 25" descr="2012_5_Rainfall_Anomaly_1961-1990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8024" y="2924944"/>
              <a:ext cx="1427821" cy="1779000"/>
            </a:xfrm>
            <a:prstGeom prst="rect">
              <a:avLst/>
            </a:prstGeom>
          </p:spPr>
        </p:pic>
        <p:pic>
          <p:nvPicPr>
            <p:cNvPr id="27" name="Picture 26" descr="2012_4_Rainfall_Anomaly_1961-1990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92480" y="1196752"/>
              <a:ext cx="1427821" cy="1779000"/>
            </a:xfrm>
            <a:prstGeom prst="rect">
              <a:avLst/>
            </a:prstGeom>
          </p:spPr>
        </p:pic>
        <p:pic>
          <p:nvPicPr>
            <p:cNvPr id="28" name="Picture 27" descr="2012_3_Rainfall_Anomaly_1961-1990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4328" y="1196752"/>
              <a:ext cx="1427821" cy="1779000"/>
            </a:xfrm>
            <a:prstGeom prst="rect">
              <a:avLst/>
            </a:prstGeom>
          </p:spPr>
        </p:pic>
        <p:pic>
          <p:nvPicPr>
            <p:cNvPr id="29" name="Picture 28" descr="2012_2_Rainfall_Anomaly_1961-1990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6176" y="1196752"/>
              <a:ext cx="1427821" cy="1779000"/>
            </a:xfrm>
            <a:prstGeom prst="rect">
              <a:avLst/>
            </a:prstGeom>
          </p:spPr>
        </p:pic>
        <p:pic>
          <p:nvPicPr>
            <p:cNvPr id="30" name="Picture 29" descr="2012_1_Rainfall_Anomaly_1961-1990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8024" y="1196752"/>
              <a:ext cx="1427821" cy="1779000"/>
            </a:xfrm>
            <a:prstGeom prst="rect">
              <a:avLst/>
            </a:prstGeom>
          </p:spPr>
        </p:pic>
      </p:grpSp>
      <p:pic>
        <p:nvPicPr>
          <p:cNvPr id="35" name="Content Placeholder 34" descr="maps.png"/>
          <p:cNvPicPr>
            <a:picLocks noGrp="1" noChangeAspect="1"/>
          </p:cNvPicPr>
          <p:nvPr>
            <p:ph idx="1"/>
          </p:nvPr>
        </p:nvPicPr>
        <p:blipFill>
          <a:blip r:embed="rId14" cstate="print"/>
          <a:stretch>
            <a:fillRect/>
          </a:stretch>
        </p:blipFill>
        <p:spPr>
          <a:xfrm>
            <a:off x="35496" y="1268760"/>
            <a:ext cx="4572001" cy="52565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UK_NCMP_from_summa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7320"/>
            <a:ext cx="8964488" cy="6381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that came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Precipitation anomaly calculation numerically unstable [Quick fix: divide by 100]</a:t>
            </a:r>
          </a:p>
          <a:p>
            <a:r>
              <a:rPr lang="en-GB" dirty="0" smtClean="0"/>
              <a:t>Had to modify the missing data allowances</a:t>
            </a:r>
            <a:endParaRPr lang="en-GB" dirty="0" smtClean="0"/>
          </a:p>
          <a:p>
            <a:r>
              <a:rPr lang="en-GB" dirty="0" smtClean="0"/>
              <a:t>NCMP4 and 5 are warm days  and cold nights, but the code has cold days and warm nights as well. Could be confusing.</a:t>
            </a:r>
          </a:p>
          <a:p>
            <a:r>
              <a:rPr lang="en-GB" dirty="0" smtClean="0"/>
              <a:t>Parts of the UK were “clipped”</a:t>
            </a:r>
            <a:endParaRPr lang="en-GB" dirty="0"/>
          </a:p>
          <a:p>
            <a:r>
              <a:rPr lang="en-GB" dirty="0" err="1" smtClean="0"/>
              <a:t>PrA</a:t>
            </a:r>
            <a:r>
              <a:rPr lang="en-GB" dirty="0" smtClean="0"/>
              <a:t>, </a:t>
            </a:r>
            <a:r>
              <a:rPr lang="en-GB" dirty="0" err="1" smtClean="0"/>
              <a:t>PrAn</a:t>
            </a:r>
            <a:r>
              <a:rPr lang="en-GB" dirty="0" smtClean="0"/>
              <a:t> and SPI were very similar for the UK</a:t>
            </a:r>
          </a:p>
          <a:p>
            <a:r>
              <a:rPr lang="en-GB" dirty="0" smtClean="0"/>
              <a:t>A4 won’t allow calculation of index 8.</a:t>
            </a:r>
            <a:endParaRPr lang="en-GB" dirty="0" smtClean="0"/>
          </a:p>
          <a:p>
            <a:r>
              <a:rPr lang="en-GB" dirty="0" smtClean="0"/>
              <a:t>P4_Regional_Average asks for country number, regional or national average every time. Could be set up at start in a configuration file.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169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UK NCMP</vt:lpstr>
      <vt:lpstr>UK Stations</vt:lpstr>
      <vt:lpstr>UK Stations</vt:lpstr>
      <vt:lpstr>Variograms - PrAn</vt:lpstr>
      <vt:lpstr>Maps</vt:lpstr>
      <vt:lpstr>Slide 6</vt:lpstr>
      <vt:lpstr>Things that came up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NCMP</dc:title>
  <dc:creator>john.kennedy</dc:creator>
  <cp:lastModifiedBy>john.kennedy</cp:lastModifiedBy>
  <cp:revision>42</cp:revision>
  <dcterms:created xsi:type="dcterms:W3CDTF">2018-03-02T09:44:37Z</dcterms:created>
  <dcterms:modified xsi:type="dcterms:W3CDTF">2018-03-02T16:30:14Z</dcterms:modified>
</cp:coreProperties>
</file>